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5" r:id="rId5"/>
    <p:sldId id="259" r:id="rId6"/>
    <p:sldId id="264" r:id="rId7"/>
    <p:sldId id="261" r:id="rId8"/>
    <p:sldId id="260" r:id="rId9"/>
    <p:sldId id="262" r:id="rId10"/>
    <p:sldId id="263" r:id="rId11"/>
    <p:sldId id="266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BB9-75A0-4D27-8FCF-6F62DEC8E5F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65DB-C016-4F29-A84B-6DED2BFD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BB9-75A0-4D27-8FCF-6F62DEC8E5F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65DB-C016-4F29-A84B-6DED2BFD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0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BB9-75A0-4D27-8FCF-6F62DEC8E5F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65DB-C016-4F29-A84B-6DED2BFD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1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BB9-75A0-4D27-8FCF-6F62DEC8E5F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65DB-C016-4F29-A84B-6DED2BFD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BB9-75A0-4D27-8FCF-6F62DEC8E5F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65DB-C016-4F29-A84B-6DED2BFD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6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BB9-75A0-4D27-8FCF-6F62DEC8E5F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65DB-C016-4F29-A84B-6DED2BFD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3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BB9-75A0-4D27-8FCF-6F62DEC8E5F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65DB-C016-4F29-A84B-6DED2BFD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6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BB9-75A0-4D27-8FCF-6F62DEC8E5F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65DB-C016-4F29-A84B-6DED2BFD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0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BB9-75A0-4D27-8FCF-6F62DEC8E5F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65DB-C016-4F29-A84B-6DED2BFD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4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BB9-75A0-4D27-8FCF-6F62DEC8E5F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65DB-C016-4F29-A84B-6DED2BFD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BB9-75A0-4D27-8FCF-6F62DEC8E5F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65DB-C016-4F29-A84B-6DED2BFD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9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BBB9-75A0-4D27-8FCF-6F62DEC8E5F4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65DB-C016-4F29-A84B-6DED2BFDC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2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lance.com/" TargetMode="External"/><Relationship Id="rId2" Type="http://schemas.openxmlformats.org/officeDocument/2006/relationships/hyperlink" Target="http://vlance.v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" TargetMode="External"/><Relationship Id="rId2" Type="http://schemas.openxmlformats.org/officeDocument/2006/relationships/hyperlink" Target="http://www.saasbook.info/studen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asbook.info/" TargetMode="External"/><Relationship Id="rId2" Type="http://schemas.openxmlformats.org/officeDocument/2006/relationships/hyperlink" Target="http://iansommerville.com/software-engineering-book/slid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uonganhhoang/INT2208-2-2017" TargetMode="External"/><Relationship Id="rId2" Type="http://schemas.openxmlformats.org/officeDocument/2006/relationships/hyperlink" Target="https://github.com/truonganhhoang/INT2208-1-2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azza.com/class/iynx56bd2om7i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Công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 2208 1 </a:t>
            </a:r>
            <a:r>
              <a:rPr lang="en-US" dirty="0"/>
              <a:t>&amp; INT 2208 </a:t>
            </a:r>
            <a:r>
              <a:rPr lang="en-US" dirty="0" smtClean="0"/>
              <a:t>2</a:t>
            </a:r>
          </a:p>
          <a:p>
            <a:r>
              <a:rPr lang="en-US" dirty="0" err="1" smtClean="0"/>
              <a:t>Kỳ</a:t>
            </a:r>
            <a:r>
              <a:rPr lang="en-US" dirty="0" smtClean="0"/>
              <a:t> 2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2016-2017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viên: Trương Anh Hoàng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9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Nhóm</a:t>
            </a:r>
            <a:r>
              <a:rPr lang="en-US" dirty="0" smtClean="0"/>
              <a:t> 4 </a:t>
            </a:r>
            <a:r>
              <a:rPr lang="en-US" dirty="0" err="1" smtClean="0"/>
              <a:t>người</a:t>
            </a:r>
            <a:endParaRPr lang="en-US" dirty="0" smtClean="0"/>
          </a:p>
          <a:p>
            <a:r>
              <a:rPr lang="en-US" dirty="0" err="1" smtClean="0"/>
              <a:t>Gợi</a:t>
            </a:r>
            <a:r>
              <a:rPr lang="en-US" dirty="0" smtClean="0"/>
              <a:t> ý</a:t>
            </a:r>
          </a:p>
          <a:p>
            <a:pPr lvl="1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lớp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lvl="2"/>
            <a:r>
              <a:rPr lang="en-US" dirty="0"/>
              <a:t>https://github.com/truonganhhoang/int3507-2016</a:t>
            </a:r>
            <a:endParaRPr lang="en-US" dirty="0" smtClean="0"/>
          </a:p>
          <a:p>
            <a:pPr lvl="1"/>
            <a:r>
              <a:rPr lang="en-US" dirty="0" smtClean="0"/>
              <a:t>Tạo </a:t>
            </a:r>
            <a:r>
              <a:rPr lang="en-US" dirty="0" err="1" smtClean="0"/>
              <a:t>các</a:t>
            </a:r>
            <a:r>
              <a:rPr lang="en-US" dirty="0" smtClean="0"/>
              <a:t> Angular 2 component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h5p.org </a:t>
            </a:r>
          </a:p>
          <a:p>
            <a:pPr lvl="1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/>
              <a:t>đ</a:t>
            </a:r>
            <a:r>
              <a:rPr lang="en-US" dirty="0" err="1" smtClean="0"/>
              <a:t>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viên </a:t>
            </a:r>
            <a:r>
              <a:rPr lang="en-US" dirty="0" err="1" smtClean="0"/>
              <a:t>duyệt</a:t>
            </a:r>
            <a:endParaRPr lang="en-US" dirty="0" smtClean="0"/>
          </a:p>
          <a:p>
            <a:pPr lvl="2"/>
            <a:r>
              <a:rPr lang="en-US" dirty="0" smtClean="0"/>
              <a:t>Theo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3"/>
            <a:r>
              <a:rPr lang="en-US" dirty="0" smtClean="0"/>
              <a:t>Software pro</a:t>
            </a:r>
          </a:p>
          <a:p>
            <a:r>
              <a:rPr lang="en-US" dirty="0" err="1" smtClean="0"/>
              <a:t>Tìm</a:t>
            </a:r>
            <a:r>
              <a:rPr lang="en-US" dirty="0" smtClean="0"/>
              <a:t>, làm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http://vlance.vn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www.freelance.com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..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626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lớp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làm </a:t>
            </a:r>
            <a:r>
              <a:rPr lang="en-US" dirty="0" err="1" smtClean="0"/>
              <a:t>quen</a:t>
            </a:r>
            <a:r>
              <a:rPr lang="en-US" dirty="0" smtClean="0"/>
              <a:t>, </a:t>
            </a:r>
            <a:r>
              <a:rPr lang="en-US" dirty="0" err="1" smtClean="0"/>
              <a:t>bầu</a:t>
            </a:r>
            <a:r>
              <a:rPr lang="en-US" dirty="0" smtClean="0"/>
              <a:t> </a:t>
            </a:r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Gsheet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lớp</a:t>
            </a:r>
          </a:p>
          <a:p>
            <a:r>
              <a:rPr lang="en-US" dirty="0" smtClean="0"/>
              <a:t>Thảo </a:t>
            </a:r>
            <a:r>
              <a:rPr lang="en-US" dirty="0" err="1" smtClean="0"/>
              <a:t>luận</a:t>
            </a:r>
            <a:r>
              <a:rPr lang="en-US" dirty="0" smtClean="0"/>
              <a:t>,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smtClean="0"/>
              <a:t>làm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2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nhà </a:t>
            </a:r>
            <a:r>
              <a:rPr lang="en-US" dirty="0" err="1" smtClean="0"/>
              <a:t>tuần</a:t>
            </a:r>
            <a:r>
              <a:rPr lang="en-US" dirty="0" smtClean="0"/>
              <a:t> 1-4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Google Sheet</a:t>
            </a:r>
          </a:p>
          <a:p>
            <a:pPr lvl="1"/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Hạn</a:t>
            </a:r>
            <a:r>
              <a:rPr lang="en-US" dirty="0" smtClean="0"/>
              <a:t>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smtClean="0"/>
              <a:t>này</a:t>
            </a:r>
            <a:endParaRPr lang="en-US" dirty="0" smtClean="0"/>
          </a:p>
          <a:p>
            <a:r>
              <a:rPr lang="en-US" dirty="0" smtClean="0"/>
              <a:t>Học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www.saasbook.info/students</a:t>
            </a:r>
            <a:endParaRPr lang="en-US" dirty="0" smtClean="0"/>
          </a:p>
          <a:p>
            <a:pPr lvl="2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www.codecademy.com</a:t>
            </a:r>
            <a:endParaRPr lang="en-US" dirty="0" smtClean="0"/>
          </a:p>
          <a:p>
            <a:pPr lvl="3"/>
            <a:r>
              <a:rPr lang="en-US" dirty="0" err="1" smtClean="0"/>
              <a:t>Tuần</a:t>
            </a:r>
            <a:r>
              <a:rPr lang="en-US" dirty="0" smtClean="0"/>
              <a:t> 1 </a:t>
            </a:r>
            <a:r>
              <a:rPr lang="en-US" dirty="0" err="1" smtClean="0"/>
              <a:t>Git</a:t>
            </a:r>
            <a:r>
              <a:rPr lang="en-US" dirty="0" smtClean="0"/>
              <a:t>, HTML&amp;CSS, </a:t>
            </a:r>
          </a:p>
          <a:p>
            <a:pPr lvl="3"/>
            <a:r>
              <a:rPr lang="en-US" dirty="0" err="1" smtClean="0"/>
              <a:t>Tuần</a:t>
            </a:r>
            <a:r>
              <a:rPr lang="en-US" dirty="0" smtClean="0"/>
              <a:t> 2 JavaScript, </a:t>
            </a:r>
            <a:r>
              <a:rPr lang="en-US" dirty="0" smtClean="0"/>
              <a:t>jQuery, tạo website</a:t>
            </a:r>
            <a:endParaRPr lang="en-US" dirty="0" smtClean="0"/>
          </a:p>
          <a:p>
            <a:pPr lvl="3"/>
            <a:r>
              <a:rPr lang="en-US" dirty="0" err="1" smtClean="0"/>
              <a:t>Tuần</a:t>
            </a:r>
            <a:r>
              <a:rPr lang="en-US" dirty="0" smtClean="0"/>
              <a:t> 3 Ruby, </a:t>
            </a:r>
          </a:p>
          <a:p>
            <a:pPr lvl="3"/>
            <a:r>
              <a:rPr lang="en-US" dirty="0" err="1" smtClean="0"/>
              <a:t>Tuần</a:t>
            </a:r>
            <a:r>
              <a:rPr lang="en-US" dirty="0" smtClean="0"/>
              <a:t> 4 Ruby on Rails</a:t>
            </a:r>
          </a:p>
          <a:p>
            <a:pPr lvl="2"/>
            <a:r>
              <a:rPr lang="en-US" dirty="0" err="1" smtClean="0"/>
              <a:t>Tuần</a:t>
            </a:r>
            <a:r>
              <a:rPr lang="en-US" dirty="0" smtClean="0"/>
              <a:t> 5 – 15 làm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731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 smtClean="0"/>
          </a:p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môn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tính 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Trang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làm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endParaRPr lang="en-US" dirty="0" smtClean="0"/>
          </a:p>
          <a:p>
            <a:pPr lvl="1"/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,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CNPM</a:t>
            </a:r>
          </a:p>
          <a:p>
            <a:pPr lvl="2"/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nay</a:t>
            </a:r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nay</a:t>
            </a:r>
          </a:p>
          <a:p>
            <a:pPr lvl="2"/>
            <a:r>
              <a:rPr lang="en-US" dirty="0" smtClean="0"/>
              <a:t>SaaS (</a:t>
            </a:r>
            <a:r>
              <a:rPr lang="en-US" dirty="0" err="1" smtClean="0"/>
              <a:t>Dịch</a:t>
            </a:r>
            <a:r>
              <a:rPr lang="en-US" dirty="0" smtClean="0"/>
              <a:t> vụ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thạo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2"/>
            <a:r>
              <a:rPr lang="en-US" dirty="0" smtClean="0"/>
              <a:t>Công </a:t>
            </a:r>
            <a:r>
              <a:rPr lang="en-US" dirty="0" err="1" smtClean="0"/>
              <a:t>cụ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, ide, v.v..)</a:t>
            </a:r>
          </a:p>
          <a:p>
            <a:pPr lvl="2"/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(application framework)</a:t>
            </a:r>
          </a:p>
        </p:txBody>
      </p:sp>
    </p:spTree>
    <p:extLst>
      <p:ext uri="{BB962C8B-B14F-4D97-AF65-F5344CB8AC3E}">
        <p14:creationId xmlns:p14="http://schemas.microsoft.com/office/powerpoint/2010/main" val="120605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77458" cy="4351338"/>
          </a:xfrm>
        </p:spPr>
        <p:txBody>
          <a:bodyPr/>
          <a:lstStyle/>
          <a:p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Chất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lượng</a:t>
            </a:r>
            <a:r>
              <a:rPr lang="en-US" dirty="0">
                <a:solidFill>
                  <a:srgbClr val="C00000"/>
                </a:solidFill>
              </a:rPr>
              <a:t> ở </a:t>
            </a:r>
            <a:r>
              <a:rPr lang="en-US" dirty="0" err="1">
                <a:solidFill>
                  <a:srgbClr val="C00000"/>
                </a:solidFill>
              </a:rPr>
              <a:t>từng</a:t>
            </a:r>
            <a:r>
              <a:rPr lang="en-US" dirty="0">
                <a:solidFill>
                  <a:srgbClr val="C00000"/>
                </a:solidFill>
              </a:rPr>
              <a:t> chi </a:t>
            </a:r>
            <a:r>
              <a:rPr lang="en-US" dirty="0" err="1">
                <a:solidFill>
                  <a:srgbClr val="C00000"/>
                </a:solidFill>
              </a:rPr>
              <a:t>tiết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công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việc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nhỏ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nhất</a:t>
            </a:r>
            <a:endParaRPr lang="en-US" dirty="0">
              <a:solidFill>
                <a:srgbClr val="C00000"/>
              </a:solidFill>
            </a:endParaRPr>
          </a:p>
          <a:p>
            <a:pPr lvl="2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Tên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biến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chú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thích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trao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đổi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Tác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phong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tinh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thần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học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làm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việc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8" descr="CS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283" y="4959961"/>
            <a:ext cx="10953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ile:Microsoft Certified Profession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32" y="4093552"/>
            <a:ext cx="1632275" cy="73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1.bp.blogspot.com/-H7KmcArg1jo/VZwqWhCWfaI/AAAAAAAALdg/eY9Y1bg6njM/s1600/quality%2Band%2Bquantit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938" y="1565650"/>
            <a:ext cx="2114062" cy="132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63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76098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Lý </a:t>
            </a:r>
            <a:r>
              <a:rPr lang="en-US" dirty="0" err="1" smtClean="0"/>
              <a:t>thuyết</a:t>
            </a:r>
            <a:endParaRPr lang="en-US" dirty="0" smtClean="0"/>
          </a:p>
          <a:p>
            <a:pPr lvl="1"/>
            <a:r>
              <a:rPr lang="en-US" dirty="0" err="1" smtClean="0"/>
              <a:t>Chương</a:t>
            </a:r>
            <a:r>
              <a:rPr lang="en-US" dirty="0" smtClean="0"/>
              <a:t> 1-9 Software Engineering by </a:t>
            </a:r>
            <a:r>
              <a:rPr lang="en-US" dirty="0"/>
              <a:t>Ian </a:t>
            </a:r>
            <a:r>
              <a:rPr lang="en-US" dirty="0" err="1"/>
              <a:t>Sommerville</a:t>
            </a:r>
            <a:endParaRPr lang="en-US" dirty="0" smtClean="0"/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://iansommerville.com/software-engineering-book/slides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pPr lvl="1"/>
            <a:r>
              <a:rPr lang="en-US" dirty="0" smtClean="0"/>
              <a:t>Engineering Software as a Service: An Agile Approach Using Cloud Computing</a:t>
            </a:r>
          </a:p>
          <a:p>
            <a:pPr lvl="2"/>
            <a:r>
              <a:rPr lang="en-US" dirty="0" smtClean="0">
                <a:hlinkClick r:id="rId3"/>
              </a:rPr>
              <a:t>http://www.saasbook.info/</a:t>
            </a:r>
            <a:endParaRPr lang="en-US" dirty="0" smtClean="0"/>
          </a:p>
          <a:p>
            <a:r>
              <a:rPr lang="en-US" dirty="0" smtClean="0"/>
              <a:t>Internet</a:t>
            </a:r>
          </a:p>
        </p:txBody>
      </p:sp>
      <p:pic>
        <p:nvPicPr>
          <p:cNvPr id="1026" name="Picture 2" descr="Buy ESa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831" y="3656933"/>
            <a:ext cx="1552819" cy="248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Software Engineering 9th Editi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831" y="1245868"/>
            <a:ext cx="1552819" cy="190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35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 </a:t>
            </a:r>
            <a:r>
              <a:rPr lang="en-US" dirty="0" err="1" smtClean="0"/>
              <a:t>hoạch</a:t>
            </a:r>
            <a:r>
              <a:rPr lang="en-US" dirty="0" smtClean="0"/>
              <a:t> &amp;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Xen</a:t>
            </a:r>
            <a:r>
              <a:rPr lang="en-US" dirty="0" smtClean="0"/>
              <a:t> </a:t>
            </a:r>
            <a:r>
              <a:rPr lang="en-US" dirty="0" err="1" smtClean="0"/>
              <a:t>kẽ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viên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buổi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Giảng</a:t>
            </a:r>
            <a:r>
              <a:rPr lang="en-US" dirty="0" smtClean="0"/>
              <a:t> viên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cuốn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(~25%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Sinh</a:t>
            </a:r>
            <a:r>
              <a:rPr lang="en-US" dirty="0" smtClean="0"/>
              <a:t> viên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(~75%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,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Học qua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Học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r>
              <a:rPr lang="en-US" dirty="0" smtClean="0"/>
              <a:t>Học làm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pPr lvl="1"/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 smtClean="0"/>
          </a:p>
          <a:p>
            <a:r>
              <a:rPr lang="en-US" dirty="0" smtClean="0"/>
              <a:t>Từ </a:t>
            </a:r>
            <a:r>
              <a:rPr lang="en-US" dirty="0" err="1" smtClean="0"/>
              <a:t>tuần</a:t>
            </a:r>
            <a:r>
              <a:rPr lang="en-US" dirty="0" smtClean="0"/>
              <a:t> 2 </a:t>
            </a:r>
            <a:r>
              <a:rPr lang="en-US" dirty="0" err="1" smtClean="0"/>
              <a:t>sinh</a:t>
            </a:r>
            <a:r>
              <a:rPr lang="en-US" dirty="0" smtClean="0"/>
              <a:t> viên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lớp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nhà,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</p:txBody>
      </p:sp>
      <p:pic>
        <p:nvPicPr>
          <p:cNvPr id="2056" name="Picture 8" descr="Image result for codecadem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239" y="4397423"/>
            <a:ext cx="2209311" cy="76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81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lận</a:t>
            </a:r>
            <a:endParaRPr lang="en-US" dirty="0" smtClean="0"/>
          </a:p>
          <a:p>
            <a:pPr lvl="1"/>
            <a:r>
              <a:rPr lang="en-US" dirty="0" err="1" smtClean="0"/>
              <a:t>Tự</a:t>
            </a:r>
            <a:r>
              <a:rPr lang="en-US" dirty="0" smtClean="0"/>
              <a:t> làm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nhà, </a:t>
            </a:r>
          </a:p>
          <a:p>
            <a:pPr lvl="1"/>
            <a:r>
              <a:rPr lang="en-US" dirty="0" smtClean="0"/>
              <a:t>Đóng </a:t>
            </a:r>
            <a:r>
              <a:rPr lang="en-US" dirty="0" err="1" smtClean="0"/>
              <a:t>góp</a:t>
            </a:r>
            <a:r>
              <a:rPr lang="en-US" dirty="0" smtClean="0"/>
              <a:t> làm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muộn</a:t>
            </a:r>
            <a:endParaRPr lang="en-US" dirty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điện, </a:t>
            </a:r>
            <a:r>
              <a:rPr lang="en-US" dirty="0" err="1" smtClean="0"/>
              <a:t>nhắn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máy tính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1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tính điểm (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r>
              <a:rPr lang="en-US" dirty="0" smtClean="0"/>
              <a:t> môn </a:t>
            </a:r>
            <a:r>
              <a:rPr lang="en-US" dirty="0" err="1" smtClean="0"/>
              <a:t>học</a:t>
            </a:r>
            <a:r>
              <a:rPr lang="en-US" dirty="0" smtClean="0"/>
              <a:t> (60%)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hợp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 smtClean="0"/>
          </a:p>
          <a:p>
            <a:r>
              <a:rPr lang="en-US" dirty="0" smtClean="0"/>
              <a:t>Điểm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(40%)</a:t>
            </a:r>
          </a:p>
          <a:p>
            <a:pPr lvl="1"/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20%</a:t>
            </a:r>
          </a:p>
          <a:p>
            <a:pPr lvl="1"/>
            <a:r>
              <a:rPr lang="en-US" dirty="0" smtClean="0"/>
              <a:t>Điểm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50%</a:t>
            </a:r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nhà (30%)</a:t>
            </a:r>
          </a:p>
          <a:p>
            <a:r>
              <a:rPr lang="en-US" dirty="0" smtClean="0"/>
              <a:t>Điểm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môn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2"/>
            <a:r>
              <a:rPr lang="en-US" dirty="0" err="1" smtClean="0"/>
              <a:t>Github</a:t>
            </a:r>
            <a:endParaRPr lang="en-US" dirty="0" smtClean="0"/>
          </a:p>
          <a:p>
            <a:pPr lvl="2"/>
            <a:r>
              <a:rPr lang="en-US" dirty="0" smtClean="0"/>
              <a:t>Piazza </a:t>
            </a:r>
          </a:p>
          <a:p>
            <a:pPr lvl="1"/>
            <a:r>
              <a:rPr lang="en-US" dirty="0" err="1"/>
              <a:t>Đánh</a:t>
            </a:r>
            <a:r>
              <a:rPr lang="en-US" dirty="0"/>
              <a:t> giá </a:t>
            </a:r>
            <a:r>
              <a:rPr lang="en-US" dirty="0" err="1"/>
              <a:t>chéo</a:t>
            </a:r>
            <a:endParaRPr lang="en-US" dirty="0"/>
          </a:p>
          <a:p>
            <a:pPr lvl="1"/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lớp,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72302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Trang trao đổi môn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Trang web môn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smtClean="0"/>
              <a:t>Lớp INT2208 1</a:t>
            </a:r>
          </a:p>
          <a:p>
            <a:pPr lvl="2"/>
            <a:r>
              <a:rPr lang="en-US" dirty="0" smtClean="0">
                <a:hlinkClick r:id="rId2"/>
              </a:rPr>
              <a:t>https://github.com/truonganhhoang/INT2208-1-2017</a:t>
            </a:r>
            <a:endParaRPr lang="en-US" dirty="0" smtClean="0"/>
          </a:p>
          <a:p>
            <a:pPr lvl="1"/>
            <a:r>
              <a:rPr lang="en-US" dirty="0" smtClean="0"/>
              <a:t>Lớp </a:t>
            </a:r>
            <a:r>
              <a:rPr lang="en-US" dirty="0"/>
              <a:t>INT2208 </a:t>
            </a:r>
            <a:r>
              <a:rPr lang="en-US" dirty="0" smtClean="0"/>
              <a:t>2</a:t>
            </a:r>
            <a:endParaRPr lang="en-US" dirty="0"/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github.com/truonganhhoang/INT2208-2-2017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Piazza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piazza.com/class/iynx56bd2om7i5</a:t>
            </a:r>
            <a:endParaRPr lang="en-US" dirty="0" smtClean="0"/>
          </a:p>
          <a:p>
            <a:pPr lvl="1"/>
            <a:r>
              <a:rPr lang="en-US" dirty="0" smtClean="0"/>
              <a:t>SV tạo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cấp email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viên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lớp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4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646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Công nghệ Phần mềm</vt:lpstr>
      <vt:lpstr>Nội dung</vt:lpstr>
      <vt:lpstr>Mục tiêu</vt:lpstr>
      <vt:lpstr>Mục tiêu</vt:lpstr>
      <vt:lpstr>Tài liệu</vt:lpstr>
      <vt:lpstr>Kế hoạch &amp; cách thức học tập</vt:lpstr>
      <vt:lpstr>Qui định</vt:lpstr>
      <vt:lpstr>Cách tính điểm (dự kiến)</vt:lpstr>
      <vt:lpstr>Trang trao đổi môn học</vt:lpstr>
      <vt:lpstr>Dự án</vt:lpstr>
      <vt:lpstr>Bài tập trên lớp</vt:lpstr>
      <vt:lpstr>Bài tập về nhà tuần 1-4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Phần mềm</dc:title>
  <dc:creator>Hoang Truong</dc:creator>
  <cp:lastModifiedBy>Hoang Truong</cp:lastModifiedBy>
  <cp:revision>37</cp:revision>
  <dcterms:created xsi:type="dcterms:W3CDTF">2016-02-16T02:42:23Z</dcterms:created>
  <dcterms:modified xsi:type="dcterms:W3CDTF">2017-02-02T07:32:55Z</dcterms:modified>
</cp:coreProperties>
</file>