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742E8F-0693-4955-8BBD-310ED84177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2C914B-DCEB-41C4-A90B-69E72715B4F5}">
      <dgm:prSet/>
      <dgm:spPr/>
      <dgm:t>
        <a:bodyPr/>
        <a:lstStyle/>
        <a:p>
          <a:r>
            <a:rPr lang="en-US">
              <a:latin typeface="Arial" panose="020B0604020202020204" pitchFamily="34" charset="0"/>
              <a:cs typeface="Arial" panose="020B0604020202020204" pitchFamily="34" charset="0"/>
            </a:rPr>
            <a:t>GIỚI THIỆU ĐỀ TÀI</a:t>
          </a:r>
        </a:p>
      </dgm:t>
    </dgm:pt>
    <dgm:pt modelId="{9FBFBA1D-6764-4FB4-93FA-E615AF257A4D}" type="parTrans" cxnId="{856E825F-A491-40CE-AFC5-9DF0FDA22249}">
      <dgm:prSet/>
      <dgm:spPr/>
      <dgm:t>
        <a:bodyPr/>
        <a:lstStyle/>
        <a:p>
          <a:endParaRPr lang="en-US"/>
        </a:p>
      </dgm:t>
    </dgm:pt>
    <dgm:pt modelId="{C49EA291-DEA1-4951-A574-6B77DDA6DC00}" type="sibTrans" cxnId="{856E825F-A491-40CE-AFC5-9DF0FDA22249}">
      <dgm:prSet/>
      <dgm:spPr/>
      <dgm:t>
        <a:bodyPr/>
        <a:lstStyle/>
        <a:p>
          <a:endParaRPr lang="en-US"/>
        </a:p>
      </dgm:t>
    </dgm:pt>
    <dgm:pt modelId="{EB40E24D-E640-442C-B320-84F3A6F39BC3}">
      <dgm:prSet/>
      <dgm:spPr/>
      <dgm:t>
        <a:bodyPr/>
        <a:lstStyle/>
        <a:p>
          <a:r>
            <a:rPr lang="en-US">
              <a:latin typeface="Arial" panose="020B0604020202020204" pitchFamily="34" charset="0"/>
              <a:cs typeface="Arial" panose="020B0604020202020204" pitchFamily="34" charset="0"/>
            </a:rPr>
            <a:t>CÔNG NGHỆ</a:t>
          </a:r>
        </a:p>
      </dgm:t>
    </dgm:pt>
    <dgm:pt modelId="{70F0CDEA-A950-4C5D-A15D-6404FBA3D71F}" type="parTrans" cxnId="{527EEF47-56F0-4788-A1BD-2EF081980214}">
      <dgm:prSet/>
      <dgm:spPr/>
      <dgm:t>
        <a:bodyPr/>
        <a:lstStyle/>
        <a:p>
          <a:endParaRPr lang="en-US"/>
        </a:p>
      </dgm:t>
    </dgm:pt>
    <dgm:pt modelId="{A24B3FD1-464E-4889-AB78-CB2EAF081FC4}" type="sibTrans" cxnId="{527EEF47-56F0-4788-A1BD-2EF081980214}">
      <dgm:prSet/>
      <dgm:spPr/>
      <dgm:t>
        <a:bodyPr/>
        <a:lstStyle/>
        <a:p>
          <a:endParaRPr lang="en-US"/>
        </a:p>
      </dgm:t>
    </dgm:pt>
    <dgm:pt modelId="{85362642-EA90-4466-8A10-8C19CAC7FFCC}">
      <dgm:prSet/>
      <dgm:spPr/>
      <dgm:t>
        <a:bodyPr/>
        <a:lstStyle/>
        <a:p>
          <a:r>
            <a:rPr lang="en-US">
              <a:latin typeface="Arial" panose="020B0604020202020204" pitchFamily="34" charset="0"/>
              <a:cs typeface="Arial" panose="020B0604020202020204" pitchFamily="34" charset="0"/>
            </a:rPr>
            <a:t>DEMO</a:t>
          </a:r>
        </a:p>
      </dgm:t>
    </dgm:pt>
    <dgm:pt modelId="{8B833594-26C2-4841-AEC3-8949ABCB8ED8}" type="parTrans" cxnId="{3A5A82B1-DF30-4842-885D-35B438FE57E2}">
      <dgm:prSet/>
      <dgm:spPr/>
      <dgm:t>
        <a:bodyPr/>
        <a:lstStyle/>
        <a:p>
          <a:endParaRPr lang="en-US"/>
        </a:p>
      </dgm:t>
    </dgm:pt>
    <dgm:pt modelId="{EAA8F268-0EB0-4C06-AC4A-12793F2141EB}" type="sibTrans" cxnId="{3A5A82B1-DF30-4842-885D-35B438FE57E2}">
      <dgm:prSet/>
      <dgm:spPr/>
      <dgm:t>
        <a:bodyPr/>
        <a:lstStyle/>
        <a:p>
          <a:endParaRPr lang="en-US"/>
        </a:p>
      </dgm:t>
    </dgm:pt>
    <dgm:pt modelId="{0F46B1B2-96A7-4F29-9FD6-4765DB930860}" type="pres">
      <dgm:prSet presAssocID="{55742E8F-0693-4955-8BBD-310ED84177A7}" presName="linear" presStyleCnt="0">
        <dgm:presLayoutVars>
          <dgm:dir/>
          <dgm:animLvl val="lvl"/>
          <dgm:resizeHandles val="exact"/>
        </dgm:presLayoutVars>
      </dgm:prSet>
      <dgm:spPr/>
    </dgm:pt>
    <dgm:pt modelId="{16186679-CA69-4897-9576-A3A575E567FE}" type="pres">
      <dgm:prSet presAssocID="{862C914B-DCEB-41C4-A90B-69E72715B4F5}" presName="parentLin" presStyleCnt="0"/>
      <dgm:spPr/>
    </dgm:pt>
    <dgm:pt modelId="{89A0F7E2-5A15-4E29-B286-BE652FEEC63E}" type="pres">
      <dgm:prSet presAssocID="{862C914B-DCEB-41C4-A90B-69E72715B4F5}" presName="parentLeftMargin" presStyleLbl="node1" presStyleIdx="0" presStyleCnt="3"/>
      <dgm:spPr/>
    </dgm:pt>
    <dgm:pt modelId="{531040C8-5F8C-42AF-8E6D-5FEC6701D156}" type="pres">
      <dgm:prSet presAssocID="{862C914B-DCEB-41C4-A90B-69E72715B4F5}" presName="parentText" presStyleLbl="node1" presStyleIdx="0" presStyleCnt="3">
        <dgm:presLayoutVars>
          <dgm:chMax val="0"/>
          <dgm:bulletEnabled val="1"/>
        </dgm:presLayoutVars>
      </dgm:prSet>
      <dgm:spPr/>
    </dgm:pt>
    <dgm:pt modelId="{6E6711FE-F42F-41A6-BB47-0FF21F698FB3}" type="pres">
      <dgm:prSet presAssocID="{862C914B-DCEB-41C4-A90B-69E72715B4F5}" presName="negativeSpace" presStyleCnt="0"/>
      <dgm:spPr/>
    </dgm:pt>
    <dgm:pt modelId="{79DDAF2A-66C3-48F3-81A9-0C1B9459DC59}" type="pres">
      <dgm:prSet presAssocID="{862C914B-DCEB-41C4-A90B-69E72715B4F5}" presName="childText" presStyleLbl="conFgAcc1" presStyleIdx="0" presStyleCnt="3">
        <dgm:presLayoutVars>
          <dgm:bulletEnabled val="1"/>
        </dgm:presLayoutVars>
      </dgm:prSet>
      <dgm:spPr/>
    </dgm:pt>
    <dgm:pt modelId="{05AD5044-BCF8-45F3-8858-62BED4AD052C}" type="pres">
      <dgm:prSet presAssocID="{C49EA291-DEA1-4951-A574-6B77DDA6DC00}" presName="spaceBetweenRectangles" presStyleCnt="0"/>
      <dgm:spPr/>
    </dgm:pt>
    <dgm:pt modelId="{9BF5858F-8415-4FCB-B5A5-CFA911F8F64F}" type="pres">
      <dgm:prSet presAssocID="{EB40E24D-E640-442C-B320-84F3A6F39BC3}" presName="parentLin" presStyleCnt="0"/>
      <dgm:spPr/>
    </dgm:pt>
    <dgm:pt modelId="{FB3E35A2-65C4-4A4F-A52E-21CBB231A5E2}" type="pres">
      <dgm:prSet presAssocID="{EB40E24D-E640-442C-B320-84F3A6F39BC3}" presName="parentLeftMargin" presStyleLbl="node1" presStyleIdx="0" presStyleCnt="3"/>
      <dgm:spPr/>
    </dgm:pt>
    <dgm:pt modelId="{147F5EDC-58BA-478A-93CD-847655D4B101}" type="pres">
      <dgm:prSet presAssocID="{EB40E24D-E640-442C-B320-84F3A6F39BC3}" presName="parentText" presStyleLbl="node1" presStyleIdx="1" presStyleCnt="3">
        <dgm:presLayoutVars>
          <dgm:chMax val="0"/>
          <dgm:bulletEnabled val="1"/>
        </dgm:presLayoutVars>
      </dgm:prSet>
      <dgm:spPr/>
    </dgm:pt>
    <dgm:pt modelId="{5FB90162-82E4-4EAD-81F3-E7B88B32A9D3}" type="pres">
      <dgm:prSet presAssocID="{EB40E24D-E640-442C-B320-84F3A6F39BC3}" presName="negativeSpace" presStyleCnt="0"/>
      <dgm:spPr/>
    </dgm:pt>
    <dgm:pt modelId="{E3EEC021-05AE-4C58-A9A2-40C6E3D66A3C}" type="pres">
      <dgm:prSet presAssocID="{EB40E24D-E640-442C-B320-84F3A6F39BC3}" presName="childText" presStyleLbl="conFgAcc1" presStyleIdx="1" presStyleCnt="3">
        <dgm:presLayoutVars>
          <dgm:bulletEnabled val="1"/>
        </dgm:presLayoutVars>
      </dgm:prSet>
      <dgm:spPr/>
    </dgm:pt>
    <dgm:pt modelId="{AE5622FA-C5DD-451A-B508-05C25A921A7A}" type="pres">
      <dgm:prSet presAssocID="{A24B3FD1-464E-4889-AB78-CB2EAF081FC4}" presName="spaceBetweenRectangles" presStyleCnt="0"/>
      <dgm:spPr/>
    </dgm:pt>
    <dgm:pt modelId="{54E4BF97-15A4-49E2-98FE-DB658E0400DD}" type="pres">
      <dgm:prSet presAssocID="{85362642-EA90-4466-8A10-8C19CAC7FFCC}" presName="parentLin" presStyleCnt="0"/>
      <dgm:spPr/>
    </dgm:pt>
    <dgm:pt modelId="{71AE6F44-F87A-4360-B5BE-5D06C47F21E7}" type="pres">
      <dgm:prSet presAssocID="{85362642-EA90-4466-8A10-8C19CAC7FFCC}" presName="parentLeftMargin" presStyleLbl="node1" presStyleIdx="1" presStyleCnt="3"/>
      <dgm:spPr/>
    </dgm:pt>
    <dgm:pt modelId="{F490E5A9-A3C2-434A-8D75-6FD6639E1988}" type="pres">
      <dgm:prSet presAssocID="{85362642-EA90-4466-8A10-8C19CAC7FFCC}" presName="parentText" presStyleLbl="node1" presStyleIdx="2" presStyleCnt="3">
        <dgm:presLayoutVars>
          <dgm:chMax val="0"/>
          <dgm:bulletEnabled val="1"/>
        </dgm:presLayoutVars>
      </dgm:prSet>
      <dgm:spPr/>
    </dgm:pt>
    <dgm:pt modelId="{5FF9C6AF-3A62-4CE6-BD55-AC4273E172E3}" type="pres">
      <dgm:prSet presAssocID="{85362642-EA90-4466-8A10-8C19CAC7FFCC}" presName="negativeSpace" presStyleCnt="0"/>
      <dgm:spPr/>
    </dgm:pt>
    <dgm:pt modelId="{09DCC9A5-7AE8-453A-B6EE-A3C3D0662E85}" type="pres">
      <dgm:prSet presAssocID="{85362642-EA90-4466-8A10-8C19CAC7FFCC}" presName="childText" presStyleLbl="conFgAcc1" presStyleIdx="2" presStyleCnt="3">
        <dgm:presLayoutVars>
          <dgm:bulletEnabled val="1"/>
        </dgm:presLayoutVars>
      </dgm:prSet>
      <dgm:spPr/>
    </dgm:pt>
  </dgm:ptLst>
  <dgm:cxnLst>
    <dgm:cxn modelId="{4A862A09-6028-4A5F-98D4-71B321A04B98}" type="presOf" srcId="{55742E8F-0693-4955-8BBD-310ED84177A7}" destId="{0F46B1B2-96A7-4F29-9FD6-4765DB930860}" srcOrd="0" destOrd="0" presId="urn:microsoft.com/office/officeart/2005/8/layout/list1"/>
    <dgm:cxn modelId="{3DEC5A2A-9906-4F9C-BEF8-C580874E536D}" type="presOf" srcId="{862C914B-DCEB-41C4-A90B-69E72715B4F5}" destId="{89A0F7E2-5A15-4E29-B286-BE652FEEC63E}" srcOrd="0" destOrd="0" presId="urn:microsoft.com/office/officeart/2005/8/layout/list1"/>
    <dgm:cxn modelId="{AE69982F-03F5-4648-B8C7-EA5DAA29A3BF}" type="presOf" srcId="{85362642-EA90-4466-8A10-8C19CAC7FFCC}" destId="{F490E5A9-A3C2-434A-8D75-6FD6639E1988}" srcOrd="1" destOrd="0" presId="urn:microsoft.com/office/officeart/2005/8/layout/list1"/>
    <dgm:cxn modelId="{B070B940-8CE7-4D4E-9F64-AB84E68BF73A}" type="presOf" srcId="{EB40E24D-E640-442C-B320-84F3A6F39BC3}" destId="{FB3E35A2-65C4-4A4F-A52E-21CBB231A5E2}" srcOrd="0" destOrd="0" presId="urn:microsoft.com/office/officeart/2005/8/layout/list1"/>
    <dgm:cxn modelId="{164E075C-15F7-4DB8-BFB4-B18F1757C287}" type="presOf" srcId="{85362642-EA90-4466-8A10-8C19CAC7FFCC}" destId="{71AE6F44-F87A-4360-B5BE-5D06C47F21E7}" srcOrd="0" destOrd="0" presId="urn:microsoft.com/office/officeart/2005/8/layout/list1"/>
    <dgm:cxn modelId="{856E825F-A491-40CE-AFC5-9DF0FDA22249}" srcId="{55742E8F-0693-4955-8BBD-310ED84177A7}" destId="{862C914B-DCEB-41C4-A90B-69E72715B4F5}" srcOrd="0" destOrd="0" parTransId="{9FBFBA1D-6764-4FB4-93FA-E615AF257A4D}" sibTransId="{C49EA291-DEA1-4951-A574-6B77DDA6DC00}"/>
    <dgm:cxn modelId="{527EEF47-56F0-4788-A1BD-2EF081980214}" srcId="{55742E8F-0693-4955-8BBD-310ED84177A7}" destId="{EB40E24D-E640-442C-B320-84F3A6F39BC3}" srcOrd="1" destOrd="0" parTransId="{70F0CDEA-A950-4C5D-A15D-6404FBA3D71F}" sibTransId="{A24B3FD1-464E-4889-AB78-CB2EAF081FC4}"/>
    <dgm:cxn modelId="{3A5A82B1-DF30-4842-885D-35B438FE57E2}" srcId="{55742E8F-0693-4955-8BBD-310ED84177A7}" destId="{85362642-EA90-4466-8A10-8C19CAC7FFCC}" srcOrd="2" destOrd="0" parTransId="{8B833594-26C2-4841-AEC3-8949ABCB8ED8}" sibTransId="{EAA8F268-0EB0-4C06-AC4A-12793F2141EB}"/>
    <dgm:cxn modelId="{55A3B5C0-B967-4FFD-93C4-B26CEAB17908}" type="presOf" srcId="{862C914B-DCEB-41C4-A90B-69E72715B4F5}" destId="{531040C8-5F8C-42AF-8E6D-5FEC6701D156}" srcOrd="1" destOrd="0" presId="urn:microsoft.com/office/officeart/2005/8/layout/list1"/>
    <dgm:cxn modelId="{A016F1D5-8197-4492-A194-BBC503F8FFC7}" type="presOf" srcId="{EB40E24D-E640-442C-B320-84F3A6F39BC3}" destId="{147F5EDC-58BA-478A-93CD-847655D4B101}" srcOrd="1" destOrd="0" presId="urn:microsoft.com/office/officeart/2005/8/layout/list1"/>
    <dgm:cxn modelId="{E2BA8357-3452-4985-BE7A-EDA2628CA16F}" type="presParOf" srcId="{0F46B1B2-96A7-4F29-9FD6-4765DB930860}" destId="{16186679-CA69-4897-9576-A3A575E567FE}" srcOrd="0" destOrd="0" presId="urn:microsoft.com/office/officeart/2005/8/layout/list1"/>
    <dgm:cxn modelId="{C073F84C-C25C-4615-8BA7-E6B9CCF1FF39}" type="presParOf" srcId="{16186679-CA69-4897-9576-A3A575E567FE}" destId="{89A0F7E2-5A15-4E29-B286-BE652FEEC63E}" srcOrd="0" destOrd="0" presId="urn:microsoft.com/office/officeart/2005/8/layout/list1"/>
    <dgm:cxn modelId="{F263651F-5CAF-4AC7-9556-146A769F8E12}" type="presParOf" srcId="{16186679-CA69-4897-9576-A3A575E567FE}" destId="{531040C8-5F8C-42AF-8E6D-5FEC6701D156}" srcOrd="1" destOrd="0" presId="urn:microsoft.com/office/officeart/2005/8/layout/list1"/>
    <dgm:cxn modelId="{6D1CC66A-A09F-45B7-AED5-0707D5D09D52}" type="presParOf" srcId="{0F46B1B2-96A7-4F29-9FD6-4765DB930860}" destId="{6E6711FE-F42F-41A6-BB47-0FF21F698FB3}" srcOrd="1" destOrd="0" presId="urn:microsoft.com/office/officeart/2005/8/layout/list1"/>
    <dgm:cxn modelId="{69D51A45-8B95-4790-BDDC-7DEFAA6A477A}" type="presParOf" srcId="{0F46B1B2-96A7-4F29-9FD6-4765DB930860}" destId="{79DDAF2A-66C3-48F3-81A9-0C1B9459DC59}" srcOrd="2" destOrd="0" presId="urn:microsoft.com/office/officeart/2005/8/layout/list1"/>
    <dgm:cxn modelId="{C5E619AD-8995-4F42-9460-2AD2E0FD3B14}" type="presParOf" srcId="{0F46B1B2-96A7-4F29-9FD6-4765DB930860}" destId="{05AD5044-BCF8-45F3-8858-62BED4AD052C}" srcOrd="3" destOrd="0" presId="urn:microsoft.com/office/officeart/2005/8/layout/list1"/>
    <dgm:cxn modelId="{FC276B79-929C-46F0-A70E-839707209A2E}" type="presParOf" srcId="{0F46B1B2-96A7-4F29-9FD6-4765DB930860}" destId="{9BF5858F-8415-4FCB-B5A5-CFA911F8F64F}" srcOrd="4" destOrd="0" presId="urn:microsoft.com/office/officeart/2005/8/layout/list1"/>
    <dgm:cxn modelId="{1FA88FE0-18AA-45E9-99CA-BB4C748FA64B}" type="presParOf" srcId="{9BF5858F-8415-4FCB-B5A5-CFA911F8F64F}" destId="{FB3E35A2-65C4-4A4F-A52E-21CBB231A5E2}" srcOrd="0" destOrd="0" presId="urn:microsoft.com/office/officeart/2005/8/layout/list1"/>
    <dgm:cxn modelId="{9070B8C2-FAAB-47B8-8D2E-969B5DC0ADA2}" type="presParOf" srcId="{9BF5858F-8415-4FCB-B5A5-CFA911F8F64F}" destId="{147F5EDC-58BA-478A-93CD-847655D4B101}" srcOrd="1" destOrd="0" presId="urn:microsoft.com/office/officeart/2005/8/layout/list1"/>
    <dgm:cxn modelId="{1694C9A6-94BE-4FD3-93E5-042C002C653E}" type="presParOf" srcId="{0F46B1B2-96A7-4F29-9FD6-4765DB930860}" destId="{5FB90162-82E4-4EAD-81F3-E7B88B32A9D3}" srcOrd="5" destOrd="0" presId="urn:microsoft.com/office/officeart/2005/8/layout/list1"/>
    <dgm:cxn modelId="{65F538B0-88B3-47FD-A05D-F97229884324}" type="presParOf" srcId="{0F46B1B2-96A7-4F29-9FD6-4765DB930860}" destId="{E3EEC021-05AE-4C58-A9A2-40C6E3D66A3C}" srcOrd="6" destOrd="0" presId="urn:microsoft.com/office/officeart/2005/8/layout/list1"/>
    <dgm:cxn modelId="{45EE6AD0-D58B-4EF4-8DC0-F37E10B96D63}" type="presParOf" srcId="{0F46B1B2-96A7-4F29-9FD6-4765DB930860}" destId="{AE5622FA-C5DD-451A-B508-05C25A921A7A}" srcOrd="7" destOrd="0" presId="urn:microsoft.com/office/officeart/2005/8/layout/list1"/>
    <dgm:cxn modelId="{C3F5F0D9-9C17-49EB-9CD6-5714F50EC6C6}" type="presParOf" srcId="{0F46B1B2-96A7-4F29-9FD6-4765DB930860}" destId="{54E4BF97-15A4-49E2-98FE-DB658E0400DD}" srcOrd="8" destOrd="0" presId="urn:microsoft.com/office/officeart/2005/8/layout/list1"/>
    <dgm:cxn modelId="{859C3D6D-BB8B-4679-9A89-2651E8707F9F}" type="presParOf" srcId="{54E4BF97-15A4-49E2-98FE-DB658E0400DD}" destId="{71AE6F44-F87A-4360-B5BE-5D06C47F21E7}" srcOrd="0" destOrd="0" presId="urn:microsoft.com/office/officeart/2005/8/layout/list1"/>
    <dgm:cxn modelId="{86CCAFB7-158F-4A24-99A0-C0A7402F1FD6}" type="presParOf" srcId="{54E4BF97-15A4-49E2-98FE-DB658E0400DD}" destId="{F490E5A9-A3C2-434A-8D75-6FD6639E1988}" srcOrd="1" destOrd="0" presId="urn:microsoft.com/office/officeart/2005/8/layout/list1"/>
    <dgm:cxn modelId="{58A11A3A-ADED-4468-8D0D-677D866EA3FA}" type="presParOf" srcId="{0F46B1B2-96A7-4F29-9FD6-4765DB930860}" destId="{5FF9C6AF-3A62-4CE6-BD55-AC4273E172E3}" srcOrd="9" destOrd="0" presId="urn:microsoft.com/office/officeart/2005/8/layout/list1"/>
    <dgm:cxn modelId="{DBCF8294-6111-4BAD-9592-76432050E4B6}" type="presParOf" srcId="{0F46B1B2-96A7-4F29-9FD6-4765DB930860}" destId="{09DCC9A5-7AE8-453A-B6EE-A3C3D0662E8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DAF2A-66C3-48F3-81A9-0C1B9459DC59}">
      <dsp:nvSpPr>
        <dsp:cNvPr id="0" name=""/>
        <dsp:cNvSpPr/>
      </dsp:nvSpPr>
      <dsp:spPr>
        <a:xfrm>
          <a:off x="0" y="445675"/>
          <a:ext cx="948669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1040C8-5F8C-42AF-8E6D-5FEC6701D156}">
      <dsp:nvSpPr>
        <dsp:cNvPr id="0" name=""/>
        <dsp:cNvSpPr/>
      </dsp:nvSpPr>
      <dsp:spPr>
        <a:xfrm>
          <a:off x="474334" y="2875"/>
          <a:ext cx="6640683"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panose="020B0604020202020204" pitchFamily="34" charset="0"/>
              <a:cs typeface="Arial" panose="020B0604020202020204" pitchFamily="34" charset="0"/>
            </a:rPr>
            <a:t>GIỚI THIỆU ĐỀ TÀI</a:t>
          </a:r>
        </a:p>
      </dsp:txBody>
      <dsp:txXfrm>
        <a:off x="517565" y="46106"/>
        <a:ext cx="6554221" cy="799138"/>
      </dsp:txXfrm>
    </dsp:sp>
    <dsp:sp modelId="{E3EEC021-05AE-4C58-A9A2-40C6E3D66A3C}">
      <dsp:nvSpPr>
        <dsp:cNvPr id="0" name=""/>
        <dsp:cNvSpPr/>
      </dsp:nvSpPr>
      <dsp:spPr>
        <a:xfrm>
          <a:off x="0" y="1806476"/>
          <a:ext cx="948669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7F5EDC-58BA-478A-93CD-847655D4B101}">
      <dsp:nvSpPr>
        <dsp:cNvPr id="0" name=""/>
        <dsp:cNvSpPr/>
      </dsp:nvSpPr>
      <dsp:spPr>
        <a:xfrm>
          <a:off x="474334" y="1363675"/>
          <a:ext cx="6640683"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panose="020B0604020202020204" pitchFamily="34" charset="0"/>
              <a:cs typeface="Arial" panose="020B0604020202020204" pitchFamily="34" charset="0"/>
            </a:rPr>
            <a:t>CÔNG NGHỆ</a:t>
          </a:r>
        </a:p>
      </dsp:txBody>
      <dsp:txXfrm>
        <a:off x="517565" y="1406906"/>
        <a:ext cx="6554221" cy="799138"/>
      </dsp:txXfrm>
    </dsp:sp>
    <dsp:sp modelId="{09DCC9A5-7AE8-453A-B6EE-A3C3D0662E85}">
      <dsp:nvSpPr>
        <dsp:cNvPr id="0" name=""/>
        <dsp:cNvSpPr/>
      </dsp:nvSpPr>
      <dsp:spPr>
        <a:xfrm>
          <a:off x="0" y="3167276"/>
          <a:ext cx="948669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90E5A9-A3C2-434A-8D75-6FD6639E1988}">
      <dsp:nvSpPr>
        <dsp:cNvPr id="0" name=""/>
        <dsp:cNvSpPr/>
      </dsp:nvSpPr>
      <dsp:spPr>
        <a:xfrm>
          <a:off x="474334" y="2724475"/>
          <a:ext cx="6640683"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panose="020B0604020202020204" pitchFamily="34" charset="0"/>
              <a:cs typeface="Arial" panose="020B0604020202020204" pitchFamily="34" charset="0"/>
            </a:rPr>
            <a:t>DEMO</a:t>
          </a:r>
        </a:p>
      </dsp:txBody>
      <dsp:txXfrm>
        <a:off x="517565" y="2767706"/>
        <a:ext cx="6554221"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5/10/2022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70002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02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36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76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4010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3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28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95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57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0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5/10/2022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68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5/10/2022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97388345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8" r:id="rId7"/>
    <p:sldLayoutId id="2147483749" r:id="rId8"/>
    <p:sldLayoutId id="2147483750" r:id="rId9"/>
    <p:sldLayoutId id="2147483751" r:id="rId10"/>
    <p:sldLayoutId id="214748375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326DB5-80F2-7F1D-DA78-9491D734B589}"/>
              </a:ext>
            </a:extLst>
          </p:cNvPr>
          <p:cNvPicPr>
            <a:picLocks noChangeAspect="1"/>
          </p:cNvPicPr>
          <p:nvPr/>
        </p:nvPicPr>
        <p:blipFill rotWithShape="1">
          <a:blip r:embed="rId2"/>
          <a:srcRect r="1804" b="1"/>
          <a:stretch/>
        </p:blipFill>
        <p:spPr>
          <a:xfrm>
            <a:off x="20" y="10"/>
            <a:ext cx="12188932" cy="6857990"/>
          </a:xfrm>
          <a:prstGeom prst="rect">
            <a:avLst/>
          </a:prstGeom>
        </p:spPr>
      </p:pic>
      <p:sp>
        <p:nvSpPr>
          <p:cNvPr id="39"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36" name="Rectangle 3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Rectangle 37">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êu đề 1">
            <a:extLst>
              <a:ext uri="{FF2B5EF4-FFF2-40B4-BE49-F238E27FC236}">
                <a16:creationId xmlns:a16="http://schemas.microsoft.com/office/drawing/2014/main" id="{BF3AA717-A588-FF5A-2426-B038FB4DAC97}"/>
              </a:ext>
            </a:extLst>
          </p:cNvPr>
          <p:cNvSpPr>
            <a:spLocks noGrp="1"/>
          </p:cNvSpPr>
          <p:nvPr>
            <p:ph type="ctrTitle"/>
          </p:nvPr>
        </p:nvSpPr>
        <p:spPr>
          <a:xfrm>
            <a:off x="565151" y="1247140"/>
            <a:ext cx="3609982" cy="3450844"/>
          </a:xfrm>
        </p:spPr>
        <p:txBody>
          <a:bodyPr>
            <a:normAutofit/>
          </a:bodyPr>
          <a:lstStyle/>
          <a:p>
            <a:r>
              <a:rPr lang="en-US" sz="4800"/>
              <a:t>Đồ án 2</a:t>
            </a:r>
          </a:p>
        </p:txBody>
      </p:sp>
      <p:sp>
        <p:nvSpPr>
          <p:cNvPr id="3" name="Tiêu đề phụ 2">
            <a:extLst>
              <a:ext uri="{FF2B5EF4-FFF2-40B4-BE49-F238E27FC236}">
                <a16:creationId xmlns:a16="http://schemas.microsoft.com/office/drawing/2014/main" id="{4D7BA4F7-DE91-DEB7-D2E8-11566D2764B1}"/>
              </a:ext>
            </a:extLst>
          </p:cNvPr>
          <p:cNvSpPr>
            <a:spLocks noGrp="1"/>
          </p:cNvSpPr>
          <p:nvPr>
            <p:ph type="subTitle" idx="1"/>
          </p:nvPr>
        </p:nvSpPr>
        <p:spPr>
          <a:xfrm>
            <a:off x="522291" y="2705100"/>
            <a:ext cx="3609982" cy="1829435"/>
          </a:xfrm>
        </p:spPr>
        <p:txBody>
          <a:bodyPr>
            <a:normAutofit/>
          </a:bodyPr>
          <a:lstStyle/>
          <a:p>
            <a:pPr>
              <a:lnSpc>
                <a:spcPct val="100000"/>
              </a:lnSpc>
            </a:pPr>
            <a:r>
              <a:rPr lang="en-US">
                <a:latin typeface="Arial" panose="020B0604020202020204" pitchFamily="34" charset="0"/>
                <a:cs typeface="Arial" panose="020B0604020202020204" pitchFamily="34" charset="0"/>
              </a:rPr>
              <a:t>TÌM HIỂU VÀ XÂY DỰNG TRANG WEB MUA BÁN SÁCH</a:t>
            </a:r>
          </a:p>
        </p:txBody>
      </p:sp>
      <p:sp>
        <p:nvSpPr>
          <p:cNvPr id="5" name="Hộp Văn bản 4">
            <a:extLst>
              <a:ext uri="{FF2B5EF4-FFF2-40B4-BE49-F238E27FC236}">
                <a16:creationId xmlns:a16="http://schemas.microsoft.com/office/drawing/2014/main" id="{3B194D8B-57B0-857D-3F05-B8CEB3EC8B73}"/>
              </a:ext>
            </a:extLst>
          </p:cNvPr>
          <p:cNvSpPr txBox="1"/>
          <p:nvPr/>
        </p:nvSpPr>
        <p:spPr>
          <a:xfrm>
            <a:off x="7792566" y="2189195"/>
            <a:ext cx="4114800" cy="203132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GVHD: </a:t>
            </a:r>
          </a:p>
          <a:p>
            <a:pPr algn="ctr"/>
            <a:r>
              <a:rPr lang="en-US">
                <a:latin typeface="Times New Roman" panose="02020603050405020304" pitchFamily="18" charset="0"/>
                <a:cs typeface="Times New Roman" panose="02020603050405020304" pitchFamily="18" charset="0"/>
              </a:rPr>
              <a:t>TRẦN THỊ HỒNG YẾN</a:t>
            </a:r>
          </a:p>
          <a:p>
            <a:pPr algn="ct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NHÓM SV THỰC HIỆN:</a:t>
            </a:r>
          </a:p>
          <a:p>
            <a:pPr algn="ctr"/>
            <a:r>
              <a:rPr lang="en-US">
                <a:latin typeface="Times New Roman" panose="02020603050405020304" pitchFamily="18" charset="0"/>
                <a:cs typeface="Times New Roman" panose="02020603050405020304" pitchFamily="18" charset="0"/>
              </a:rPr>
              <a:t>KIM QUANG HUY</a:t>
            </a:r>
          </a:p>
          <a:p>
            <a:pPr algn="ctr"/>
            <a:r>
              <a:rPr lang="en-US">
                <a:latin typeface="Times New Roman" panose="02020603050405020304" pitchFamily="18" charset="0"/>
                <a:cs typeface="Times New Roman" panose="02020603050405020304" pitchFamily="18" charset="0"/>
              </a:rPr>
              <a:t>LƯƠNG TIẾN SANG</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02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7A8772-4572-D525-6815-AD41E21D5007}"/>
              </a:ext>
            </a:extLst>
          </p:cNvPr>
          <p:cNvSpPr>
            <a:spLocks noGrp="1"/>
          </p:cNvSpPr>
          <p:nvPr>
            <p:ph type="title"/>
          </p:nvPr>
        </p:nvSpPr>
        <p:spPr/>
        <p:txBody>
          <a:bodyPr/>
          <a:lstStyle/>
          <a:p>
            <a:pPr algn="ctr"/>
            <a:r>
              <a:rPr lang="en-US"/>
              <a:t>NỘI DUNG</a:t>
            </a:r>
          </a:p>
        </p:txBody>
      </p:sp>
      <p:graphicFrame>
        <p:nvGraphicFramePr>
          <p:cNvPr id="5" name="Chỗ dành sẵn cho Nội dung 2">
            <a:extLst>
              <a:ext uri="{FF2B5EF4-FFF2-40B4-BE49-F238E27FC236}">
                <a16:creationId xmlns:a16="http://schemas.microsoft.com/office/drawing/2014/main" id="{0CBC37F1-8C8E-3568-D9E9-CDA5A85CE5E1}"/>
              </a:ext>
            </a:extLst>
          </p:cNvPr>
          <p:cNvGraphicFramePr>
            <a:graphicFrameLocks noGrp="1"/>
          </p:cNvGraphicFramePr>
          <p:nvPr>
            <p:ph idx="1"/>
            <p:extLst>
              <p:ext uri="{D42A27DB-BD31-4B8C-83A1-F6EECF244321}">
                <p14:modId xmlns:p14="http://schemas.microsoft.com/office/powerpoint/2010/main" val="1421523035"/>
              </p:ext>
            </p:extLst>
          </p:nvPr>
        </p:nvGraphicFramePr>
        <p:xfrm>
          <a:off x="1587710" y="2160016"/>
          <a:ext cx="9486690" cy="392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32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0A8C79D-0ED5-4495-B4E4-B2424B5C1407}"/>
              </a:ext>
            </a:extLst>
          </p:cNvPr>
          <p:cNvSpPr>
            <a:spLocks noGrp="1"/>
          </p:cNvSpPr>
          <p:nvPr>
            <p:ph type="title"/>
          </p:nvPr>
        </p:nvSpPr>
        <p:spPr>
          <a:xfrm>
            <a:off x="4647362" y="455362"/>
            <a:ext cx="6427037" cy="932821"/>
          </a:xfrm>
        </p:spPr>
        <p:txBody>
          <a:bodyPr>
            <a:normAutofit/>
          </a:bodyPr>
          <a:lstStyle/>
          <a:p>
            <a:r>
              <a:rPr lang="en-US">
                <a:latin typeface="Arial" panose="020B0604020202020204" pitchFamily="34" charset="0"/>
                <a:cs typeface="Arial" panose="020B0604020202020204" pitchFamily="34" charset="0"/>
              </a:rPr>
              <a:t>GIỚI THIỆU ĐỀ TÀI</a:t>
            </a:r>
          </a:p>
        </p:txBody>
      </p:sp>
      <p:sp>
        <p:nvSpPr>
          <p:cNvPr id="3" name="Chỗ dành sẵn cho Nội dung 2">
            <a:extLst>
              <a:ext uri="{FF2B5EF4-FFF2-40B4-BE49-F238E27FC236}">
                <a16:creationId xmlns:a16="http://schemas.microsoft.com/office/drawing/2014/main" id="{95EF0EA7-D6CD-8338-8DCB-72994B018F83}"/>
              </a:ext>
            </a:extLst>
          </p:cNvPr>
          <p:cNvSpPr>
            <a:spLocks noGrp="1"/>
          </p:cNvSpPr>
          <p:nvPr>
            <p:ph idx="1"/>
          </p:nvPr>
        </p:nvSpPr>
        <p:spPr>
          <a:xfrm>
            <a:off x="4647362" y="2160016"/>
            <a:ext cx="6427037" cy="3926152"/>
          </a:xfrm>
        </p:spPr>
        <p:txBody>
          <a:bodyPr>
            <a:normAutofit/>
          </a:bodyPr>
          <a:lstStyle/>
          <a:p>
            <a:pPr>
              <a:lnSpc>
                <a:spcPct val="100000"/>
              </a:lnSpc>
            </a:pPr>
            <a:r>
              <a:rPr lang="vi-VN" sz="2000">
                <a:latin typeface="Arial" panose="020B0604020202020204" pitchFamily="34" charset="0"/>
                <a:cs typeface="Arial" panose="020B0604020202020204" pitchFamily="34" charset="0"/>
              </a:rPr>
              <a:t>Sách là một thứ khá dễ bán và ai cũng có nhu cầu, đặc biệt là sách và phương diện học tập và kinh nghiệm làm việc, kinh nghiệm sống</a:t>
            </a:r>
            <a:endParaRPr lang="en-US" sz="2000">
              <a:latin typeface="Arial" panose="020B0604020202020204" pitchFamily="34" charset="0"/>
              <a:cs typeface="Arial" panose="020B0604020202020204" pitchFamily="34" charset="0"/>
            </a:endParaRPr>
          </a:p>
          <a:p>
            <a:pPr>
              <a:lnSpc>
                <a:spcPct val="100000"/>
              </a:lnSpc>
            </a:pPr>
            <a:r>
              <a:rPr lang="en-US" sz="2000">
                <a:latin typeface="Arial" panose="020B0604020202020204" pitchFamily="34" charset="0"/>
                <a:cs typeface="Arial" panose="020B0604020202020204" pitchFamily="34" charset="0"/>
              </a:rPr>
              <a:t>Hiện nay, bán sách chủ yếu đều dựa vào hình thức online</a:t>
            </a:r>
          </a:p>
          <a:p>
            <a:pPr>
              <a:lnSpc>
                <a:spcPct val="100000"/>
              </a:lnSpc>
            </a:pPr>
            <a:r>
              <a:rPr lang="vi-VN" sz="2000">
                <a:latin typeface="Arial" panose="020B0604020202020204" pitchFamily="34" charset="0"/>
                <a:cs typeface="Arial" panose="020B0604020202020204" pitchFamily="34" charset="0"/>
              </a:rPr>
              <a:t>Các nhà sách online hoặc những website thương mại điện tử như Tiki, Lazada, Shopee ,… đều được khách hàng lựa chọn rất nhiều. Do đó, chúng ta có thể thấy hình thức kinh doanh online vô cùng hiệu quả, dễ tiếp cận được nhiều khách hàng hơn chúng ta vẫn nghĩ</a:t>
            </a:r>
            <a:endParaRPr lang="en-US" sz="2000">
              <a:latin typeface="Arial" panose="020B0604020202020204" pitchFamily="34" charset="0"/>
              <a:cs typeface="Arial" panose="020B0604020202020204" pitchFamily="34" charset="0"/>
            </a:endParaRPr>
          </a:p>
          <a:p>
            <a:pPr>
              <a:lnSpc>
                <a:spcPct val="100000"/>
              </a:lnSpc>
            </a:pPr>
            <a:endParaRPr lang="en-US" sz="2000">
              <a:latin typeface="Arial" panose="020B0604020202020204" pitchFamily="34" charset="0"/>
              <a:cs typeface="Arial" panose="020B0604020202020204" pitchFamily="34" charset="0"/>
            </a:endParaRPr>
          </a:p>
        </p:txBody>
      </p:sp>
      <p:sp>
        <p:nvSpPr>
          <p:cNvPr id="7" name="Hộp Văn bản 6">
            <a:extLst>
              <a:ext uri="{FF2B5EF4-FFF2-40B4-BE49-F238E27FC236}">
                <a16:creationId xmlns:a16="http://schemas.microsoft.com/office/drawing/2014/main" id="{8CCC26BA-49CF-FCD1-0212-BF043CA5D46B}"/>
              </a:ext>
            </a:extLst>
          </p:cNvPr>
          <p:cNvSpPr txBox="1"/>
          <p:nvPr/>
        </p:nvSpPr>
        <p:spPr>
          <a:xfrm>
            <a:off x="4647361" y="1452699"/>
            <a:ext cx="250591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*THỰC TRẠNG</a:t>
            </a:r>
          </a:p>
        </p:txBody>
      </p:sp>
    </p:spTree>
    <p:extLst>
      <p:ext uri="{BB962C8B-B14F-4D97-AF65-F5344CB8AC3E}">
        <p14:creationId xmlns:p14="http://schemas.microsoft.com/office/powerpoint/2010/main" val="330551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0A8C79D-0ED5-4495-B4E4-B2424B5C1407}"/>
              </a:ext>
            </a:extLst>
          </p:cNvPr>
          <p:cNvSpPr>
            <a:spLocks noGrp="1"/>
          </p:cNvSpPr>
          <p:nvPr>
            <p:ph type="title"/>
          </p:nvPr>
        </p:nvSpPr>
        <p:spPr>
          <a:xfrm>
            <a:off x="4647362" y="455363"/>
            <a:ext cx="6427037" cy="763838"/>
          </a:xfrm>
        </p:spPr>
        <p:txBody>
          <a:bodyPr>
            <a:normAutofit/>
          </a:bodyPr>
          <a:lstStyle/>
          <a:p>
            <a:r>
              <a:rPr lang="en-US">
                <a:latin typeface="Arial" panose="020B0604020202020204" pitchFamily="34" charset="0"/>
                <a:cs typeface="Arial" panose="020B0604020202020204" pitchFamily="34" charset="0"/>
              </a:rPr>
              <a:t>GIỚI THIỆU ĐỀ TÀI</a:t>
            </a:r>
          </a:p>
        </p:txBody>
      </p:sp>
      <p:sp>
        <p:nvSpPr>
          <p:cNvPr id="3" name="Chỗ dành sẵn cho Nội dung 2">
            <a:extLst>
              <a:ext uri="{FF2B5EF4-FFF2-40B4-BE49-F238E27FC236}">
                <a16:creationId xmlns:a16="http://schemas.microsoft.com/office/drawing/2014/main" id="{95EF0EA7-D6CD-8338-8DCB-72994B018F83}"/>
              </a:ext>
            </a:extLst>
          </p:cNvPr>
          <p:cNvSpPr>
            <a:spLocks noGrp="1"/>
          </p:cNvSpPr>
          <p:nvPr>
            <p:ph idx="1"/>
          </p:nvPr>
        </p:nvSpPr>
        <p:spPr>
          <a:xfrm>
            <a:off x="4647362" y="2160016"/>
            <a:ext cx="6427037" cy="3926152"/>
          </a:xfrm>
        </p:spPr>
        <p:txBody>
          <a:bodyPr>
            <a:normAutofit/>
          </a:bodyPr>
          <a:lstStyle/>
          <a:p>
            <a:pPr>
              <a:lnSpc>
                <a:spcPct val="100000"/>
              </a:lnSpc>
            </a:pPr>
            <a:r>
              <a:rPr lang="vi-VN" sz="2000">
                <a:latin typeface="Arial" panose="020B0604020202020204" pitchFamily="34" charset="0"/>
                <a:cs typeface="Arial" panose="020B0604020202020204" pitchFamily="34" charset="0"/>
              </a:rPr>
              <a:t>Xây dựng được website mua bán sách với nội dung phong phú, giao diện thân thiện, màu sắc hài hòa, bố cục hợp lý, đáp ứng các chức năng cần thiết của một website mua bán</a:t>
            </a:r>
            <a:endParaRPr lang="en-US" sz="2000">
              <a:latin typeface="Arial" panose="020B0604020202020204" pitchFamily="34" charset="0"/>
              <a:cs typeface="Arial" panose="020B0604020202020204" pitchFamily="34" charset="0"/>
            </a:endParaRPr>
          </a:p>
          <a:p>
            <a:pPr>
              <a:lnSpc>
                <a:spcPct val="100000"/>
              </a:lnSpc>
            </a:pPr>
            <a:r>
              <a:rPr lang="vi-VN" sz="2000">
                <a:latin typeface="Arial" panose="020B0604020202020204" pitchFamily="34" charset="0"/>
                <a:cs typeface="Arial" panose="020B0604020202020204" pitchFamily="34" charset="0"/>
              </a:rPr>
              <a:t>Xây dựng được website quản trị với các chức năng quản lý thông tin đa dạng và tiện dụng</a:t>
            </a:r>
            <a:endParaRPr lang="en-US" sz="2000">
              <a:latin typeface="Arial" panose="020B0604020202020204" pitchFamily="34" charset="0"/>
              <a:cs typeface="Arial" panose="020B0604020202020204" pitchFamily="34" charset="0"/>
            </a:endParaRPr>
          </a:p>
        </p:txBody>
      </p:sp>
      <p:sp>
        <p:nvSpPr>
          <p:cNvPr id="4" name="Hộp Văn bản 3">
            <a:extLst>
              <a:ext uri="{FF2B5EF4-FFF2-40B4-BE49-F238E27FC236}">
                <a16:creationId xmlns:a16="http://schemas.microsoft.com/office/drawing/2014/main" id="{8BDB1F47-E164-C8EA-A38D-3B111B4A28F5}"/>
              </a:ext>
            </a:extLst>
          </p:cNvPr>
          <p:cNvSpPr txBox="1"/>
          <p:nvPr/>
        </p:nvSpPr>
        <p:spPr>
          <a:xfrm>
            <a:off x="4647362" y="1452699"/>
            <a:ext cx="152095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*MỤC TIÊU</a:t>
            </a:r>
          </a:p>
        </p:txBody>
      </p:sp>
    </p:spTree>
    <p:extLst>
      <p:ext uri="{BB962C8B-B14F-4D97-AF65-F5344CB8AC3E}">
        <p14:creationId xmlns:p14="http://schemas.microsoft.com/office/powerpoint/2010/main" val="427711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0A8C79D-0ED5-4495-B4E4-B2424B5C1407}"/>
              </a:ext>
            </a:extLst>
          </p:cNvPr>
          <p:cNvSpPr>
            <a:spLocks noGrp="1"/>
          </p:cNvSpPr>
          <p:nvPr>
            <p:ph type="title"/>
          </p:nvPr>
        </p:nvSpPr>
        <p:spPr>
          <a:xfrm>
            <a:off x="4647362" y="455363"/>
            <a:ext cx="6427037" cy="763838"/>
          </a:xfrm>
        </p:spPr>
        <p:txBody>
          <a:bodyPr>
            <a:normAutofit/>
          </a:bodyPr>
          <a:lstStyle/>
          <a:p>
            <a:r>
              <a:rPr lang="en-US">
                <a:latin typeface="Arial" panose="020B0604020202020204" pitchFamily="34" charset="0"/>
                <a:cs typeface="Arial" panose="020B0604020202020204" pitchFamily="34" charset="0"/>
              </a:rPr>
              <a:t>GIỚI THIỆU ĐỀ TÀI</a:t>
            </a:r>
          </a:p>
        </p:txBody>
      </p:sp>
      <p:sp>
        <p:nvSpPr>
          <p:cNvPr id="3" name="Chỗ dành sẵn cho Nội dung 2">
            <a:extLst>
              <a:ext uri="{FF2B5EF4-FFF2-40B4-BE49-F238E27FC236}">
                <a16:creationId xmlns:a16="http://schemas.microsoft.com/office/drawing/2014/main" id="{95EF0EA7-D6CD-8338-8DCB-72994B018F83}"/>
              </a:ext>
            </a:extLst>
          </p:cNvPr>
          <p:cNvSpPr>
            <a:spLocks noGrp="1"/>
          </p:cNvSpPr>
          <p:nvPr>
            <p:ph idx="1"/>
          </p:nvPr>
        </p:nvSpPr>
        <p:spPr>
          <a:xfrm>
            <a:off x="4647362" y="2160016"/>
            <a:ext cx="6427037" cy="3926152"/>
          </a:xfrm>
        </p:spPr>
        <p:txBody>
          <a:bodyPr>
            <a:normAutofit/>
          </a:bodyPr>
          <a:lstStyle/>
          <a:p>
            <a:pPr>
              <a:lnSpc>
                <a:spcPct val="100000"/>
              </a:lnSpc>
            </a:pPr>
            <a:r>
              <a:rPr lang="vi-VN" sz="2000">
                <a:latin typeface="Arial" panose="020B0604020202020204" pitchFamily="34" charset="0"/>
                <a:cs typeface="Arial" panose="020B0604020202020204" pitchFamily="34" charset="0"/>
              </a:rPr>
              <a:t>Mua bán sách</a:t>
            </a:r>
          </a:p>
          <a:p>
            <a:pPr>
              <a:lnSpc>
                <a:spcPct val="100000"/>
              </a:lnSpc>
            </a:pPr>
            <a:r>
              <a:rPr lang="vi-VN" sz="2000">
                <a:latin typeface="Arial" panose="020B0604020202020204" pitchFamily="34" charset="0"/>
                <a:cs typeface="Arial" panose="020B0604020202020204" pitchFamily="34" charset="0"/>
              </a:rPr>
              <a:t>Quản lý khách hàng, giỏ hàng</a:t>
            </a:r>
          </a:p>
          <a:p>
            <a:pPr>
              <a:lnSpc>
                <a:spcPct val="100000"/>
              </a:lnSpc>
            </a:pPr>
            <a:r>
              <a:rPr lang="vi-VN" sz="2000">
                <a:latin typeface="Arial" panose="020B0604020202020204" pitchFamily="34" charset="0"/>
                <a:cs typeface="Arial" panose="020B0604020202020204" pitchFamily="34" charset="0"/>
              </a:rPr>
              <a:t>Quản lý sách, thể loại yêu thích.</a:t>
            </a:r>
          </a:p>
          <a:p>
            <a:pPr>
              <a:lnSpc>
                <a:spcPct val="100000"/>
              </a:lnSpc>
            </a:pPr>
            <a:r>
              <a:rPr lang="vi-VN" sz="2000">
                <a:latin typeface="Arial" panose="020B0604020202020204" pitchFamily="34" charset="0"/>
                <a:cs typeface="Arial" panose="020B0604020202020204" pitchFamily="34" charset="0"/>
              </a:rPr>
              <a:t>Quản lý phần yêu thích của khách hàng</a:t>
            </a:r>
          </a:p>
          <a:p>
            <a:pPr>
              <a:lnSpc>
                <a:spcPct val="100000"/>
              </a:lnSpc>
            </a:pPr>
            <a:r>
              <a:rPr lang="vi-VN" sz="2000">
                <a:latin typeface="Arial" panose="020B0604020202020204" pitchFamily="34" charset="0"/>
                <a:cs typeface="Arial" panose="020B0604020202020204" pitchFamily="34" charset="0"/>
              </a:rPr>
              <a:t>Tìm kiếm</a:t>
            </a:r>
          </a:p>
        </p:txBody>
      </p:sp>
      <p:sp>
        <p:nvSpPr>
          <p:cNvPr id="4" name="Hộp Văn bản 3">
            <a:extLst>
              <a:ext uri="{FF2B5EF4-FFF2-40B4-BE49-F238E27FC236}">
                <a16:creationId xmlns:a16="http://schemas.microsoft.com/office/drawing/2014/main" id="{8BDB1F47-E164-C8EA-A38D-3B111B4A28F5}"/>
              </a:ext>
            </a:extLst>
          </p:cNvPr>
          <p:cNvSpPr txBox="1"/>
          <p:nvPr/>
        </p:nvSpPr>
        <p:spPr>
          <a:xfrm>
            <a:off x="4647362" y="1452699"/>
            <a:ext cx="2820238"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*PHẠM VI</a:t>
            </a:r>
          </a:p>
        </p:txBody>
      </p:sp>
    </p:spTree>
    <p:extLst>
      <p:ext uri="{BB962C8B-B14F-4D97-AF65-F5344CB8AC3E}">
        <p14:creationId xmlns:p14="http://schemas.microsoft.com/office/powerpoint/2010/main" val="288392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0A8C79D-0ED5-4495-B4E4-B2424B5C1407}"/>
              </a:ext>
            </a:extLst>
          </p:cNvPr>
          <p:cNvSpPr>
            <a:spLocks noGrp="1"/>
          </p:cNvSpPr>
          <p:nvPr>
            <p:ph type="title"/>
          </p:nvPr>
        </p:nvSpPr>
        <p:spPr>
          <a:xfrm>
            <a:off x="4647362" y="455363"/>
            <a:ext cx="6427037" cy="763838"/>
          </a:xfrm>
        </p:spPr>
        <p:txBody>
          <a:bodyPr>
            <a:normAutofit/>
          </a:bodyPr>
          <a:lstStyle/>
          <a:p>
            <a:r>
              <a:rPr lang="en-US"/>
              <a:t>GIỚI THIỆU ĐỀ TÀI</a:t>
            </a:r>
          </a:p>
        </p:txBody>
      </p:sp>
      <p:sp>
        <p:nvSpPr>
          <p:cNvPr id="3" name="Chỗ dành sẵn cho Nội dung 2">
            <a:extLst>
              <a:ext uri="{FF2B5EF4-FFF2-40B4-BE49-F238E27FC236}">
                <a16:creationId xmlns:a16="http://schemas.microsoft.com/office/drawing/2014/main" id="{95EF0EA7-D6CD-8338-8DCB-72994B018F83}"/>
              </a:ext>
            </a:extLst>
          </p:cNvPr>
          <p:cNvSpPr>
            <a:spLocks noGrp="1"/>
          </p:cNvSpPr>
          <p:nvPr>
            <p:ph idx="1"/>
          </p:nvPr>
        </p:nvSpPr>
        <p:spPr>
          <a:xfrm>
            <a:off x="4647362" y="2160016"/>
            <a:ext cx="6427037" cy="3926152"/>
          </a:xfrm>
        </p:spPr>
        <p:txBody>
          <a:bodyPr>
            <a:normAutofit/>
          </a:bodyPr>
          <a:lstStyle/>
          <a:p>
            <a:pPr>
              <a:lnSpc>
                <a:spcPct val="100000"/>
              </a:lnSpc>
            </a:pPr>
            <a:r>
              <a:rPr lang="en-US" sz="2000"/>
              <a:t>Bất cứ ai có nhu cầu tìm mua sách hay bán sách</a:t>
            </a:r>
            <a:endParaRPr lang="vi-VN" sz="2000"/>
          </a:p>
        </p:txBody>
      </p:sp>
      <p:sp>
        <p:nvSpPr>
          <p:cNvPr id="4" name="Hộp Văn bản 3">
            <a:extLst>
              <a:ext uri="{FF2B5EF4-FFF2-40B4-BE49-F238E27FC236}">
                <a16:creationId xmlns:a16="http://schemas.microsoft.com/office/drawing/2014/main" id="{8BDB1F47-E164-C8EA-A38D-3B111B4A28F5}"/>
              </a:ext>
            </a:extLst>
          </p:cNvPr>
          <p:cNvSpPr txBox="1"/>
          <p:nvPr/>
        </p:nvSpPr>
        <p:spPr>
          <a:xfrm>
            <a:off x="4647362" y="1452699"/>
            <a:ext cx="2820238" cy="369332"/>
          </a:xfrm>
          <a:prstGeom prst="rect">
            <a:avLst/>
          </a:prstGeom>
          <a:noFill/>
        </p:spPr>
        <p:txBody>
          <a:bodyPr wrap="square" rtlCol="0">
            <a:spAutoFit/>
          </a:bodyPr>
          <a:lstStyle/>
          <a:p>
            <a:r>
              <a:rPr lang="en-US"/>
              <a:t>*ĐỐI TƯỢNG</a:t>
            </a:r>
          </a:p>
        </p:txBody>
      </p:sp>
    </p:spTree>
    <p:extLst>
      <p:ext uri="{BB962C8B-B14F-4D97-AF65-F5344CB8AC3E}">
        <p14:creationId xmlns:p14="http://schemas.microsoft.com/office/powerpoint/2010/main" val="151646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409"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EA8CE84-5143-9D37-FFE7-3FFDE44F7B04}"/>
              </a:ext>
            </a:extLst>
          </p:cNvPr>
          <p:cNvSpPr>
            <a:spLocks noGrp="1"/>
          </p:cNvSpPr>
          <p:nvPr>
            <p:ph type="title"/>
          </p:nvPr>
        </p:nvSpPr>
        <p:spPr>
          <a:xfrm>
            <a:off x="1117600" y="455362"/>
            <a:ext cx="5510607" cy="1550419"/>
          </a:xfrm>
        </p:spPr>
        <p:txBody>
          <a:bodyPr>
            <a:normAutofit/>
          </a:bodyPr>
          <a:lstStyle/>
          <a:p>
            <a:r>
              <a:rPr lang="en-US"/>
              <a:t>CÔNG NGHỆ</a:t>
            </a:r>
          </a:p>
        </p:txBody>
      </p:sp>
      <p:sp>
        <p:nvSpPr>
          <p:cNvPr id="3" name="Chỗ dành sẵn cho Nội dung 2">
            <a:extLst>
              <a:ext uri="{FF2B5EF4-FFF2-40B4-BE49-F238E27FC236}">
                <a16:creationId xmlns:a16="http://schemas.microsoft.com/office/drawing/2014/main" id="{6BA9ADBF-E2BC-AE2A-957A-7108A8AE8124}"/>
              </a:ext>
            </a:extLst>
          </p:cNvPr>
          <p:cNvSpPr>
            <a:spLocks noGrp="1"/>
          </p:cNvSpPr>
          <p:nvPr>
            <p:ph idx="1"/>
          </p:nvPr>
        </p:nvSpPr>
        <p:spPr>
          <a:xfrm>
            <a:off x="1117600" y="2160016"/>
            <a:ext cx="5510607" cy="3926152"/>
          </a:xfrm>
        </p:spPr>
        <p:txBody>
          <a:bodyPr>
            <a:normAutofit/>
          </a:bodyPr>
          <a:lstStyle/>
          <a:p>
            <a:r>
              <a:rPr lang="en-US"/>
              <a:t>Backend: php</a:t>
            </a:r>
          </a:p>
          <a:p>
            <a:r>
              <a:rPr lang="en-US"/>
              <a:t>Frontend: html, css, javascript</a:t>
            </a:r>
          </a:p>
          <a:p>
            <a:r>
              <a:rPr lang="en-US"/>
              <a:t>Database: Mysql </a:t>
            </a:r>
          </a:p>
          <a:p>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4113"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1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409"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EA8CE84-5143-9D37-FFE7-3FFDE44F7B04}"/>
              </a:ext>
            </a:extLst>
          </p:cNvPr>
          <p:cNvSpPr>
            <a:spLocks noGrp="1"/>
          </p:cNvSpPr>
          <p:nvPr>
            <p:ph type="title"/>
          </p:nvPr>
        </p:nvSpPr>
        <p:spPr>
          <a:xfrm>
            <a:off x="1117600" y="455363"/>
            <a:ext cx="5510607" cy="832262"/>
          </a:xfrm>
        </p:spPr>
        <p:txBody>
          <a:bodyPr>
            <a:normAutofit/>
          </a:bodyPr>
          <a:lstStyle/>
          <a:p>
            <a:r>
              <a:rPr lang="en-US"/>
              <a:t>CÔNG NGHỆ</a:t>
            </a:r>
          </a:p>
        </p:txBody>
      </p:sp>
      <p:sp>
        <p:nvSpPr>
          <p:cNvPr id="3" name="Chỗ dành sẵn cho Nội dung 2">
            <a:extLst>
              <a:ext uri="{FF2B5EF4-FFF2-40B4-BE49-F238E27FC236}">
                <a16:creationId xmlns:a16="http://schemas.microsoft.com/office/drawing/2014/main" id="{6BA9ADBF-E2BC-AE2A-957A-7108A8AE8124}"/>
              </a:ext>
            </a:extLst>
          </p:cNvPr>
          <p:cNvSpPr>
            <a:spLocks noGrp="1"/>
          </p:cNvSpPr>
          <p:nvPr>
            <p:ph idx="1"/>
          </p:nvPr>
        </p:nvSpPr>
        <p:spPr>
          <a:xfrm>
            <a:off x="1117600" y="2160016"/>
            <a:ext cx="5510607" cy="3926152"/>
          </a:xfrm>
        </p:spPr>
        <p:txBody>
          <a:bodyPr>
            <a:normAutofit fontScale="85000" lnSpcReduction="20000"/>
          </a:bodyPr>
          <a:lstStyle/>
          <a:p>
            <a:r>
              <a:rPr lang="vi-VN"/>
              <a:t>Tìm hiểu về HTML, CSS, Javascript, </a:t>
            </a:r>
            <a:r>
              <a:rPr lang="en-US"/>
              <a:t>Mysql</a:t>
            </a:r>
            <a:r>
              <a:rPr lang="vi-VN"/>
              <a:t>.</a:t>
            </a:r>
          </a:p>
          <a:p>
            <a:r>
              <a:rPr lang="vi-VN"/>
              <a:t>Khảo sát thực trạng các website mua bán sách hiện có trên thị trường (Tiki, Chotot,..), từ đó tiến hành phân tích, xác định các yêu cầu cụ thể cho đề tài. </a:t>
            </a:r>
          </a:p>
          <a:p>
            <a:r>
              <a:rPr lang="vi-VN"/>
              <a:t>Phân tích và thiết kế hệ thống website.</a:t>
            </a:r>
          </a:p>
          <a:p>
            <a:r>
              <a:rPr lang="vi-VN"/>
              <a:t>Tìm hiểu quy trình thiết kế UX/UI và tiến hành thiết kế giao diện cho website.</a:t>
            </a:r>
          </a:p>
          <a:p>
            <a:r>
              <a:rPr lang="vi-VN"/>
              <a:t>Xây dựng website cho người dùng và website cho admin.</a:t>
            </a:r>
          </a:p>
          <a:p>
            <a:r>
              <a:rPr lang="vi-VN"/>
              <a:t>Tiến hành triển khai và kiểm thử</a:t>
            </a:r>
          </a:p>
          <a:p>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4113"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ộp Văn bản 3">
            <a:extLst>
              <a:ext uri="{FF2B5EF4-FFF2-40B4-BE49-F238E27FC236}">
                <a16:creationId xmlns:a16="http://schemas.microsoft.com/office/drawing/2014/main" id="{7C3DA2A4-D742-5152-2456-4517B172D37E}"/>
              </a:ext>
            </a:extLst>
          </p:cNvPr>
          <p:cNvSpPr txBox="1"/>
          <p:nvPr/>
        </p:nvSpPr>
        <p:spPr>
          <a:xfrm>
            <a:off x="1117600" y="1558322"/>
            <a:ext cx="2960813" cy="369332"/>
          </a:xfrm>
          <a:prstGeom prst="rect">
            <a:avLst/>
          </a:prstGeom>
          <a:noFill/>
        </p:spPr>
        <p:txBody>
          <a:bodyPr wrap="square" rtlCol="0">
            <a:spAutoFit/>
          </a:bodyPr>
          <a:lstStyle/>
          <a:p>
            <a:r>
              <a:rPr lang="en-US"/>
              <a:t>*Phương pháp thực hiện</a:t>
            </a:r>
          </a:p>
        </p:txBody>
      </p:sp>
    </p:spTree>
    <p:extLst>
      <p:ext uri="{BB962C8B-B14F-4D97-AF65-F5344CB8AC3E}">
        <p14:creationId xmlns:p14="http://schemas.microsoft.com/office/powerpoint/2010/main" val="238915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2" name="Rectangle 1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121859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Camera lens close up">
            <a:extLst>
              <a:ext uri="{FF2B5EF4-FFF2-40B4-BE49-F238E27FC236}">
                <a16:creationId xmlns:a16="http://schemas.microsoft.com/office/drawing/2014/main" id="{19ECEDCA-A151-EF14-480C-F7D8BA522528}"/>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4"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02096"/>
            <a:ext cx="9421303" cy="2755904"/>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5" name="Rectangle 1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17">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êu đề 1">
            <a:extLst>
              <a:ext uri="{FF2B5EF4-FFF2-40B4-BE49-F238E27FC236}">
                <a16:creationId xmlns:a16="http://schemas.microsoft.com/office/drawing/2014/main" id="{2D8B3A29-BCA3-56A2-8165-7C5A95E9D05C}"/>
              </a:ext>
            </a:extLst>
          </p:cNvPr>
          <p:cNvSpPr>
            <a:spLocks noGrp="1"/>
          </p:cNvSpPr>
          <p:nvPr>
            <p:ph type="title"/>
          </p:nvPr>
        </p:nvSpPr>
        <p:spPr>
          <a:xfrm>
            <a:off x="565150" y="4642192"/>
            <a:ext cx="8393008" cy="1015663"/>
          </a:xfrm>
        </p:spPr>
        <p:txBody>
          <a:bodyPr vert="horz" lIns="91440" tIns="45720" rIns="91440" bIns="45720" rtlCol="0" anchor="b">
            <a:normAutofit/>
          </a:bodyPr>
          <a:lstStyle/>
          <a:p>
            <a:r>
              <a:rPr lang="en-US" sz="5400"/>
              <a:t>DEMO</a:t>
            </a:r>
          </a:p>
        </p:txBody>
      </p:sp>
    </p:spTree>
    <p:extLst>
      <p:ext uri="{BB962C8B-B14F-4D97-AF65-F5344CB8AC3E}">
        <p14:creationId xmlns:p14="http://schemas.microsoft.com/office/powerpoint/2010/main" val="10232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92</TotalTime>
  <Words>386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Neue Haas Grotesk Text Pro</vt:lpstr>
      <vt:lpstr>Times New Roman</vt:lpstr>
      <vt:lpstr>InterweaveVTI</vt:lpstr>
      <vt:lpstr>Đồ án 2</vt:lpstr>
      <vt:lpstr>NỘI DUNG</vt:lpstr>
      <vt:lpstr>GIỚI THIỆU ĐỀ TÀI</vt:lpstr>
      <vt:lpstr>GIỚI THIỆU ĐỀ TÀI</vt:lpstr>
      <vt:lpstr>GIỚI THIỆU ĐỀ TÀI</vt:lpstr>
      <vt:lpstr>GIỚI THIỆU ĐỀ TÀI</vt:lpstr>
      <vt:lpstr>CÔNG NGHỆ</vt:lpstr>
      <vt:lpstr>CÔNG NGHỆ</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2</dc:title>
  <dc:creator>Kim Quang Huy</dc:creator>
  <cp:lastModifiedBy>Lương Tiến Sang</cp:lastModifiedBy>
  <cp:revision>2</cp:revision>
  <dcterms:created xsi:type="dcterms:W3CDTF">2022-05-10T02:02:54Z</dcterms:created>
  <dcterms:modified xsi:type="dcterms:W3CDTF">2022-05-10T03:39:31Z</dcterms:modified>
</cp:coreProperties>
</file>