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61" r:id="rId3"/>
    <p:sldId id="308" r:id="rId4"/>
    <p:sldId id="306" r:id="rId5"/>
    <p:sldId id="307" r:id="rId6"/>
    <p:sldId id="259" r:id="rId7"/>
    <p:sldId id="271" r:id="rId8"/>
    <p:sldId id="309" r:id="rId9"/>
    <p:sldId id="310" r:id="rId10"/>
    <p:sldId id="311" r:id="rId11"/>
    <p:sldId id="266" r:id="rId12"/>
    <p:sldId id="267" r:id="rId13"/>
    <p:sldId id="312" r:id="rId14"/>
    <p:sldId id="273" r:id="rId15"/>
    <p:sldId id="269" r:id="rId16"/>
    <p:sldId id="314" r:id="rId17"/>
    <p:sldId id="277" r:id="rId18"/>
    <p:sldId id="282" r:id="rId19"/>
  </p:sldIdLst>
  <p:sldSz cx="9144000" cy="5143500" type="screen16x9"/>
  <p:notesSz cx="6858000" cy="9144000"/>
  <p:embeddedFontLst>
    <p:embeddedFont>
      <p:font typeface="Karla" panose="020B0604020202020204" charset="0"/>
      <p:regular r:id="rId21"/>
      <p:bold r:id="rId22"/>
      <p:italic r:id="rId23"/>
      <p:boldItalic r:id="rId24"/>
    </p:embeddedFont>
    <p:embeddedFont>
      <p:font typeface="Work Sans" panose="020B0604020202020204" charset="0"/>
      <p:regular r:id="rId25"/>
      <p:bold r:id="rId26"/>
      <p:italic r:id="rId27"/>
      <p:boldItalic r:id="rId28"/>
    </p:embeddedFont>
    <p:embeddedFont>
      <p:font typeface="Work Sans Regular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pos="454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374">
          <p15:clr>
            <a:srgbClr val="9AA0A6"/>
          </p15:clr>
        </p15:guide>
        <p15:guide id="5" orient="horz" pos="28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58E723-412E-45DC-B9C5-A7F727B23734}">
  <a:tblStyle styleId="{F458E723-412E-45DC-B9C5-A7F727B23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429996-D62F-4B1C-9695-B867C03A7C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3" y="91"/>
      </p:cViewPr>
      <p:guideLst>
        <p:guide pos="2880"/>
        <p:guide pos="454"/>
        <p:guide pos="5305"/>
        <p:guide orient="horz" pos="374"/>
        <p:guide orient="horz" pos="2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ca8e9e43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ca8e9e43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d940ff1c5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6d940ff1c5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da06bde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6da06bde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da06bde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6da06bde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6dc199a12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6dc199a12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6da06bde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6da06bde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6dc199a12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6dc199a12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6dc199a1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6dc199a1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6da06bde0e_1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6da06bde0e_1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bf369cf9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bf369cf9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bf369cf9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bf369cf9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bf369cf9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bf369cf9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bf369cf9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bf369cf9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bf369cf9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bf369cf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ca8e9e43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ca8e9e43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ca8e9e43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ca8e9e43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ca8e9e43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ca8e9e43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5950" y="-2550"/>
            <a:ext cx="2777219" cy="5143520"/>
          </a:xfrm>
          <a:custGeom>
            <a:avLst/>
            <a:gdLst/>
            <a:ahLst/>
            <a:cxnLst/>
            <a:rect l="l" t="t" r="r" b="b"/>
            <a:pathLst>
              <a:path w="86822" h="160735" extrusionOk="0">
                <a:moveTo>
                  <a:pt x="1" y="1"/>
                </a:moveTo>
                <a:cubicBezTo>
                  <a:pt x="17146" y="23015"/>
                  <a:pt x="27302" y="51543"/>
                  <a:pt x="27302" y="82451"/>
                </a:cubicBezTo>
                <a:cubicBezTo>
                  <a:pt x="27302" y="111514"/>
                  <a:pt x="18325" y="138482"/>
                  <a:pt x="2989" y="160734"/>
                </a:cubicBezTo>
                <a:lnTo>
                  <a:pt x="86821" y="160734"/>
                </a:lnTo>
                <a:lnTo>
                  <a:pt x="86821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45679" y="744575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45675" y="2834125"/>
            <a:ext cx="4386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3367350" y="1619700"/>
            <a:ext cx="24048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BIG_NUMBER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5375" y="-1976"/>
            <a:ext cx="2451794" cy="2451794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6692200" y="-2000"/>
            <a:ext cx="2451747" cy="2448328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title" hasCustomPrompt="1"/>
          </p:nvPr>
        </p:nvSpPr>
        <p:spPr>
          <a:xfrm>
            <a:off x="532600" y="1067875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4" name="Google Shape;254;p26"/>
          <p:cNvSpPr txBox="1">
            <a:spLocks noGrp="1"/>
          </p:cNvSpPr>
          <p:nvPr>
            <p:ph type="title" idx="2"/>
          </p:nvPr>
        </p:nvSpPr>
        <p:spPr>
          <a:xfrm>
            <a:off x="532600" y="1632025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3" hasCustomPrompt="1"/>
          </p:nvPr>
        </p:nvSpPr>
        <p:spPr>
          <a:xfrm>
            <a:off x="5741675" y="1067875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6" name="Google Shape;256;p26"/>
          <p:cNvSpPr txBox="1">
            <a:spLocks noGrp="1"/>
          </p:cNvSpPr>
          <p:nvPr>
            <p:ph type="title" idx="4"/>
          </p:nvPr>
        </p:nvSpPr>
        <p:spPr>
          <a:xfrm>
            <a:off x="5741675" y="1632025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title" idx="5" hasCustomPrompt="1"/>
          </p:nvPr>
        </p:nvSpPr>
        <p:spPr>
          <a:xfrm>
            <a:off x="3139788" y="2236550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8" name="Google Shape;258;p26"/>
          <p:cNvSpPr txBox="1">
            <a:spLocks noGrp="1"/>
          </p:cNvSpPr>
          <p:nvPr>
            <p:ph type="title" idx="6"/>
          </p:nvPr>
        </p:nvSpPr>
        <p:spPr>
          <a:xfrm>
            <a:off x="3139788" y="2800700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6006899" y="2957242"/>
            <a:ext cx="3136286" cy="1486767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flipH="1">
            <a:off x="824" y="2957238"/>
            <a:ext cx="3136286" cy="1486767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-4450" y="4208973"/>
            <a:ext cx="9143786" cy="933626"/>
          </a:xfrm>
          <a:custGeom>
            <a:avLst/>
            <a:gdLst/>
            <a:ahLst/>
            <a:cxnLst/>
            <a:rect l="l" t="t" r="r" b="b"/>
            <a:pathLst>
              <a:path w="200863" h="11517" extrusionOk="0">
                <a:moveTo>
                  <a:pt x="1" y="1"/>
                </a:moveTo>
                <a:lnTo>
                  <a:pt x="1" y="11517"/>
                </a:lnTo>
                <a:lnTo>
                  <a:pt x="200863" y="11517"/>
                </a:lnTo>
                <a:lnTo>
                  <a:pt x="200863" y="1"/>
                </a:lnTo>
                <a:close/>
              </a:path>
            </a:pathLst>
          </a:custGeom>
          <a:solidFill>
            <a:srgbClr val="942D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-4446" y="4314515"/>
            <a:ext cx="9143786" cy="48436"/>
          </a:xfrm>
          <a:custGeom>
            <a:avLst/>
            <a:gdLst/>
            <a:ahLst/>
            <a:cxnLst/>
            <a:rect l="l" t="t" r="r" b="b"/>
            <a:pathLst>
              <a:path w="200863" h="1064" extrusionOk="0">
                <a:moveTo>
                  <a:pt x="1" y="1"/>
                </a:moveTo>
                <a:lnTo>
                  <a:pt x="1" y="1063"/>
                </a:lnTo>
                <a:lnTo>
                  <a:pt x="200863" y="1063"/>
                </a:lnTo>
                <a:lnTo>
                  <a:pt x="200863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895901" y="73780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895900" y="2834125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566" y="-303"/>
            <a:ext cx="2294246" cy="5142314"/>
          </a:xfrm>
          <a:custGeom>
            <a:avLst/>
            <a:gdLst/>
            <a:ahLst/>
            <a:cxnLst/>
            <a:rect l="l" t="t" r="r" b="b"/>
            <a:pathLst>
              <a:path w="71712" h="160735" extrusionOk="0">
                <a:moveTo>
                  <a:pt x="0" y="1"/>
                </a:moveTo>
                <a:lnTo>
                  <a:pt x="0" y="160734"/>
                </a:lnTo>
                <a:lnTo>
                  <a:pt x="67151" y="160734"/>
                </a:lnTo>
                <a:cubicBezTo>
                  <a:pt x="46661" y="140946"/>
                  <a:pt x="33921" y="113181"/>
                  <a:pt x="33921" y="82451"/>
                </a:cubicBezTo>
                <a:cubicBezTo>
                  <a:pt x="33921" y="49495"/>
                  <a:pt x="48566" y="19955"/>
                  <a:pt x="71712" y="1"/>
                </a:cubicBez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843206" y="-303"/>
            <a:ext cx="2301125" cy="5142314"/>
          </a:xfrm>
          <a:custGeom>
            <a:avLst/>
            <a:gdLst/>
            <a:ahLst/>
            <a:cxnLst/>
            <a:rect l="l" t="t" r="r" b="b"/>
            <a:pathLst>
              <a:path w="71927" h="160735" extrusionOk="0">
                <a:moveTo>
                  <a:pt x="1" y="1"/>
                </a:moveTo>
                <a:cubicBezTo>
                  <a:pt x="23146" y="19955"/>
                  <a:pt x="37791" y="49495"/>
                  <a:pt x="37791" y="82451"/>
                </a:cubicBezTo>
                <a:cubicBezTo>
                  <a:pt x="37791" y="113181"/>
                  <a:pt x="25051" y="140946"/>
                  <a:pt x="4561" y="160734"/>
                </a:cubicBezTo>
                <a:lnTo>
                  <a:pt x="71926" y="160734"/>
                </a:lnTo>
                <a:lnTo>
                  <a:pt x="71926" y="1"/>
                </a:ln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024825" y="667828"/>
            <a:ext cx="1278004" cy="1277972"/>
          </a:xfrm>
          <a:custGeom>
            <a:avLst/>
            <a:gdLst/>
            <a:ahLst/>
            <a:cxnLst/>
            <a:rect l="l" t="t" r="r" b="b"/>
            <a:pathLst>
              <a:path w="39947" h="39946" extrusionOk="0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841507" y="3126196"/>
            <a:ext cx="992311" cy="991927"/>
          </a:xfrm>
          <a:custGeom>
            <a:avLst/>
            <a:gdLst/>
            <a:ahLst/>
            <a:cxnLst/>
            <a:rect l="l" t="t" r="r" b="b"/>
            <a:pathLst>
              <a:path w="31017" h="31005" extrusionOk="0">
                <a:moveTo>
                  <a:pt x="15503" y="1"/>
                </a:moveTo>
                <a:cubicBezTo>
                  <a:pt x="6942" y="1"/>
                  <a:pt x="1" y="6942"/>
                  <a:pt x="1" y="15503"/>
                </a:cubicBezTo>
                <a:cubicBezTo>
                  <a:pt x="1" y="24063"/>
                  <a:pt x="6942" y="31004"/>
                  <a:pt x="15503" y="31004"/>
                </a:cubicBezTo>
                <a:cubicBezTo>
                  <a:pt x="24075" y="31004"/>
                  <a:pt x="31016" y="24063"/>
                  <a:pt x="31016" y="15503"/>
                </a:cubicBezTo>
                <a:cubicBezTo>
                  <a:pt x="31016" y="6942"/>
                  <a:pt x="24075" y="1"/>
                  <a:pt x="1550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143" y="-1423"/>
            <a:ext cx="2280905" cy="1562898"/>
            <a:chOff x="3143" y="-1423"/>
            <a:chExt cx="2280905" cy="1562898"/>
          </a:xfrm>
        </p:grpSpPr>
        <p:sp>
          <p:nvSpPr>
            <p:cNvPr id="20" name="Google Shape;20;p3"/>
            <p:cNvSpPr/>
            <p:nvPr/>
          </p:nvSpPr>
          <p:spPr>
            <a:xfrm>
              <a:off x="3143" y="-1423"/>
              <a:ext cx="2280905" cy="1562898"/>
            </a:xfrm>
            <a:custGeom>
              <a:avLst/>
              <a:gdLst/>
              <a:ahLst/>
              <a:cxnLst/>
              <a:rect l="l" t="t" r="r" b="b"/>
              <a:pathLst>
                <a:path w="71295" h="48852" extrusionOk="0">
                  <a:moveTo>
                    <a:pt x="0" y="0"/>
                  </a:moveTo>
                  <a:lnTo>
                    <a:pt x="71" y="48851"/>
                  </a:lnTo>
                  <a:cubicBezTo>
                    <a:pt x="71" y="48851"/>
                    <a:pt x="9513" y="31063"/>
                    <a:pt x="31468" y="17431"/>
                  </a:cubicBezTo>
                  <a:cubicBezTo>
                    <a:pt x="50864" y="5394"/>
                    <a:pt x="71295" y="0"/>
                    <a:pt x="71295" y="0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647" y="-1423"/>
              <a:ext cx="1691284" cy="1134742"/>
            </a:xfrm>
            <a:custGeom>
              <a:avLst/>
              <a:gdLst/>
              <a:ahLst/>
              <a:cxnLst/>
              <a:rect l="l" t="t" r="r" b="b"/>
              <a:pathLst>
                <a:path w="52865" h="35469" extrusionOk="0">
                  <a:moveTo>
                    <a:pt x="44030" y="0"/>
                  </a:moveTo>
                  <a:cubicBezTo>
                    <a:pt x="39494" y="1929"/>
                    <a:pt x="34743" y="4167"/>
                    <a:pt x="30052" y="6739"/>
                  </a:cubicBezTo>
                  <a:cubicBezTo>
                    <a:pt x="13764" y="15669"/>
                    <a:pt x="4144" y="26539"/>
                    <a:pt x="1" y="31980"/>
                  </a:cubicBezTo>
                  <a:lnTo>
                    <a:pt x="1" y="35469"/>
                  </a:lnTo>
                  <a:cubicBezTo>
                    <a:pt x="4156" y="30027"/>
                    <a:pt x="13776" y="19145"/>
                    <a:pt x="30052" y="10227"/>
                  </a:cubicBezTo>
                  <a:cubicBezTo>
                    <a:pt x="37946" y="5905"/>
                    <a:pt x="45994" y="2512"/>
                    <a:pt x="52864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6863804" y="3577962"/>
            <a:ext cx="2280521" cy="1562898"/>
            <a:chOff x="6864479" y="3577962"/>
            <a:chExt cx="2280521" cy="1562898"/>
          </a:xfrm>
        </p:grpSpPr>
        <p:sp>
          <p:nvSpPr>
            <p:cNvPr id="23" name="Google Shape;23;p3"/>
            <p:cNvSpPr/>
            <p:nvPr/>
          </p:nvSpPr>
          <p:spPr>
            <a:xfrm>
              <a:off x="6864479" y="3577962"/>
              <a:ext cx="2280521" cy="1562898"/>
            </a:xfrm>
            <a:custGeom>
              <a:avLst/>
              <a:gdLst/>
              <a:ahLst/>
              <a:cxnLst/>
              <a:rect l="l" t="t" r="r" b="b"/>
              <a:pathLst>
                <a:path w="71283" h="48852" extrusionOk="0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452213" y="4006086"/>
              <a:ext cx="1691284" cy="1134774"/>
            </a:xfrm>
            <a:custGeom>
              <a:avLst/>
              <a:gdLst/>
              <a:ahLst/>
              <a:cxnLst/>
              <a:rect l="l" t="t" r="r" b="b"/>
              <a:pathLst>
                <a:path w="52865" h="35470" extrusionOk="0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7" name="Google Shape;27;p4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1025551" y="81235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025550" y="2834125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-4446" y="4618322"/>
            <a:ext cx="9143786" cy="524283"/>
            <a:chOff x="1295125" y="5074300"/>
            <a:chExt cx="5021575" cy="287925"/>
          </a:xfrm>
        </p:grpSpPr>
        <p:sp>
          <p:nvSpPr>
            <p:cNvPr id="33" name="Google Shape;33;p4"/>
            <p:cNvSpPr/>
            <p:nvPr/>
          </p:nvSpPr>
          <p:spPr>
            <a:xfrm>
              <a:off x="1295125" y="5074300"/>
              <a:ext cx="5021575" cy="287925"/>
            </a:xfrm>
            <a:custGeom>
              <a:avLst/>
              <a:gdLst/>
              <a:ahLst/>
              <a:cxnLst/>
              <a:rect l="l" t="t" r="r" b="b"/>
              <a:pathLst>
                <a:path w="200863" h="11517" extrusionOk="0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295125" y="5115100"/>
              <a:ext cx="5021575" cy="26600"/>
            </a:xfrm>
            <a:custGeom>
              <a:avLst/>
              <a:gdLst/>
              <a:ahLst/>
              <a:cxnLst/>
              <a:rect l="l" t="t" r="r" b="b"/>
              <a:pathLst>
                <a:path w="200863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/>
          <p:nvPr/>
        </p:nvSpPr>
        <p:spPr>
          <a:xfrm>
            <a:off x="4598628" y="667819"/>
            <a:ext cx="3655450" cy="3655359"/>
          </a:xfrm>
          <a:custGeom>
            <a:avLst/>
            <a:gdLst/>
            <a:ahLst/>
            <a:cxnLst/>
            <a:rect l="l" t="t" r="r" b="b"/>
            <a:pathLst>
              <a:path w="39947" h="39946" extrusionOk="0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4377747" y="3241002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595172" y="993927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796127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598275" y="17299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2"/>
          </p:nvPr>
        </p:nvSpPr>
        <p:spPr>
          <a:xfrm>
            <a:off x="5598275" y="25717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3" hasCustomPrompt="1"/>
          </p:nvPr>
        </p:nvSpPr>
        <p:spPr>
          <a:xfrm>
            <a:off x="4216350" y="2019475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96127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8" y="-1350"/>
            <a:ext cx="1178956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3180300" y="22178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 idx="2" hasCustomPrompt="1"/>
          </p:nvPr>
        </p:nvSpPr>
        <p:spPr>
          <a:xfrm>
            <a:off x="4026150" y="826750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3180300" y="30596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5800850" y="3558677"/>
            <a:ext cx="3343224" cy="158481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flipH="1">
            <a:off x="-28301" y="3558675"/>
            <a:ext cx="3343224" cy="158481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721348" y="3303651"/>
            <a:ext cx="607920" cy="607920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50801" y="2336453"/>
            <a:ext cx="967187" cy="96718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758402" y="238225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076925" y="2111175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2079575" y="2692788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484625" y="1924909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3136750" y="718138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5963700" y="1643575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721200" y="1667125"/>
            <a:ext cx="77016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77" name="Google Shape;77;p8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TITLE_AND_TWO_COLUMNS_4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1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05" name="Google Shape;105;p11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1449250" y="1415775"/>
            <a:ext cx="1490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01850" y="3177826"/>
            <a:ext cx="1343318" cy="1343284"/>
          </a:xfrm>
          <a:custGeom>
            <a:avLst/>
            <a:gdLst/>
            <a:ahLst/>
            <a:cxnLst/>
            <a:rect l="l" t="t" r="r" b="b"/>
            <a:pathLst>
              <a:path w="39947" h="39946" extrusionOk="0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6998824" y="2481650"/>
            <a:ext cx="2145265" cy="266181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2"/>
          </p:nvPr>
        </p:nvSpPr>
        <p:spPr>
          <a:xfrm>
            <a:off x="3828150" y="1415775"/>
            <a:ext cx="1490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ubTitle" idx="3"/>
          </p:nvPr>
        </p:nvSpPr>
        <p:spPr>
          <a:xfrm>
            <a:off x="6207038" y="1415775"/>
            <a:ext cx="1490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4"/>
          </p:nvPr>
        </p:nvSpPr>
        <p:spPr>
          <a:xfrm>
            <a:off x="1363150" y="3754650"/>
            <a:ext cx="16599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5"/>
          </p:nvPr>
        </p:nvSpPr>
        <p:spPr>
          <a:xfrm>
            <a:off x="3742038" y="3754650"/>
            <a:ext cx="16599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subTitle" idx="6"/>
          </p:nvPr>
        </p:nvSpPr>
        <p:spPr>
          <a:xfrm>
            <a:off x="6120938" y="3754650"/>
            <a:ext cx="16599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title" idx="7" hasCustomPrompt="1"/>
          </p:nvPr>
        </p:nvSpPr>
        <p:spPr>
          <a:xfrm>
            <a:off x="1764700" y="2546250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1"/>
          <p:cNvSpPr txBox="1">
            <a:spLocks noGrp="1"/>
          </p:cNvSpPr>
          <p:nvPr>
            <p:ph type="title" idx="8" hasCustomPrompt="1"/>
          </p:nvPr>
        </p:nvSpPr>
        <p:spPr>
          <a:xfrm>
            <a:off x="4168488" y="2546250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>
            <a:spLocks noGrp="1"/>
          </p:cNvSpPr>
          <p:nvPr>
            <p:ph type="title" idx="9" hasCustomPrompt="1"/>
          </p:nvPr>
        </p:nvSpPr>
        <p:spPr>
          <a:xfrm>
            <a:off x="6522494" y="2546250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2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22" name="Google Shape;122;p12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ubTitle" idx="1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ubTitle" idx="2"/>
          </p:nvPr>
        </p:nvSpPr>
        <p:spPr>
          <a:xfrm>
            <a:off x="7267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ubTitle" idx="3"/>
          </p:nvPr>
        </p:nvSpPr>
        <p:spPr>
          <a:xfrm>
            <a:off x="60616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subTitle" idx="4"/>
          </p:nvPr>
        </p:nvSpPr>
        <p:spPr>
          <a:xfrm>
            <a:off x="60616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19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10" name="Google Shape;210;p1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9"/>
          <p:cNvSpPr/>
          <p:nvPr/>
        </p:nvSpPr>
        <p:spPr>
          <a:xfrm>
            <a:off x="6168826" y="14517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10800000">
            <a:off x="5970633" y="35931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-4446" y="4618322"/>
            <a:ext cx="9143786" cy="524283"/>
            <a:chOff x="1295125" y="5074300"/>
            <a:chExt cx="5021575" cy="287925"/>
          </a:xfrm>
        </p:grpSpPr>
        <p:sp>
          <p:nvSpPr>
            <p:cNvPr id="216" name="Google Shape;216;p19"/>
            <p:cNvSpPr/>
            <p:nvPr/>
          </p:nvSpPr>
          <p:spPr>
            <a:xfrm>
              <a:off x="1295125" y="5074300"/>
              <a:ext cx="5021575" cy="287925"/>
            </a:xfrm>
            <a:custGeom>
              <a:avLst/>
              <a:gdLst/>
              <a:ahLst/>
              <a:cxnLst/>
              <a:rect l="l" t="t" r="r" b="b"/>
              <a:pathLst>
                <a:path w="200863" h="11517" extrusionOk="0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295125" y="5115100"/>
              <a:ext cx="5021575" cy="26600"/>
            </a:xfrm>
            <a:custGeom>
              <a:avLst/>
              <a:gdLst/>
              <a:ahLst/>
              <a:cxnLst/>
              <a:rect l="l" t="t" r="r" b="b"/>
              <a:pathLst>
                <a:path w="200863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Char char="●"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8" r:id="rId8"/>
    <p:sldLayoutId id="2147483665" r:id="rId9"/>
    <p:sldLayoutId id="2147483668" r:id="rId10"/>
    <p:sldLayoutId id="2147483669" r:id="rId11"/>
    <p:sldLayoutId id="2147483670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472277" y="286136"/>
            <a:ext cx="4697460" cy="4697428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1454101" y="3452131"/>
            <a:ext cx="2733780" cy="1511633"/>
          </a:xfrm>
          <a:custGeom>
            <a:avLst/>
            <a:gdLst/>
            <a:ahLst/>
            <a:cxnLst/>
            <a:rect l="l" t="t" r="r" b="b"/>
            <a:pathLst>
              <a:path w="85464" h="47257" extrusionOk="0">
                <a:moveTo>
                  <a:pt x="42732" y="1"/>
                </a:moveTo>
                <a:cubicBezTo>
                  <a:pt x="19134" y="1"/>
                  <a:pt x="1" y="19134"/>
                  <a:pt x="1" y="42732"/>
                </a:cubicBezTo>
                <a:cubicBezTo>
                  <a:pt x="1" y="44244"/>
                  <a:pt x="72" y="45756"/>
                  <a:pt x="239" y="47256"/>
                </a:cubicBezTo>
                <a:lnTo>
                  <a:pt x="85226" y="47256"/>
                </a:lnTo>
                <a:cubicBezTo>
                  <a:pt x="85381" y="45756"/>
                  <a:pt x="85464" y="44244"/>
                  <a:pt x="85464" y="42732"/>
                </a:cubicBezTo>
                <a:cubicBezTo>
                  <a:pt x="85464" y="19134"/>
                  <a:pt x="66331" y="1"/>
                  <a:pt x="42732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1303312" y="1117140"/>
            <a:ext cx="3035006" cy="3035038"/>
          </a:xfrm>
          <a:custGeom>
            <a:avLst/>
            <a:gdLst/>
            <a:ahLst/>
            <a:cxnLst/>
            <a:rect l="l" t="t" r="r" b="b"/>
            <a:pathLst>
              <a:path w="94881" h="94882" extrusionOk="0">
                <a:moveTo>
                  <a:pt x="94881" y="47447"/>
                </a:moveTo>
                <a:cubicBezTo>
                  <a:pt x="94881" y="73641"/>
                  <a:pt x="73640" y="94881"/>
                  <a:pt x="47446" y="94881"/>
                </a:cubicBezTo>
                <a:cubicBezTo>
                  <a:pt x="21241" y="94881"/>
                  <a:pt x="0" y="73641"/>
                  <a:pt x="0" y="47447"/>
                </a:cubicBezTo>
                <a:cubicBezTo>
                  <a:pt x="0" y="21242"/>
                  <a:pt x="21241" y="1"/>
                  <a:pt x="47446" y="1"/>
                </a:cubicBezTo>
                <a:cubicBezTo>
                  <a:pt x="73640" y="1"/>
                  <a:pt x="94881" y="21242"/>
                  <a:pt x="94881" y="47447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1764"/>
                </a:srgbClr>
              </a:gs>
              <a:gs pos="100000">
                <a:srgbClr val="252C3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39244" y="740871"/>
            <a:ext cx="4163493" cy="3734253"/>
            <a:chOff x="739244" y="740871"/>
            <a:chExt cx="4163493" cy="3734253"/>
          </a:xfrm>
        </p:grpSpPr>
        <p:sp>
          <p:nvSpPr>
            <p:cNvPr id="315" name="Google Shape;315;p35"/>
            <p:cNvSpPr/>
            <p:nvPr/>
          </p:nvSpPr>
          <p:spPr>
            <a:xfrm>
              <a:off x="2939824" y="2225410"/>
              <a:ext cx="1962913" cy="2249713"/>
            </a:xfrm>
            <a:custGeom>
              <a:avLst/>
              <a:gdLst/>
              <a:ahLst/>
              <a:cxnLst/>
              <a:rect l="l" t="t" r="r" b="b"/>
              <a:pathLst>
                <a:path w="61365" h="70331" extrusionOk="0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739244" y="2225410"/>
              <a:ext cx="1962561" cy="2249713"/>
            </a:xfrm>
            <a:custGeom>
              <a:avLst/>
              <a:gdLst/>
              <a:ahLst/>
              <a:cxnLst/>
              <a:rect l="l" t="t" r="r" b="b"/>
              <a:pathLst>
                <a:path w="61354" h="70331" extrusionOk="0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237801" y="740871"/>
              <a:ext cx="3166411" cy="3734253"/>
            </a:xfrm>
            <a:custGeom>
              <a:avLst/>
              <a:gdLst/>
              <a:ahLst/>
              <a:cxnLst/>
              <a:rect l="l" t="t" r="r" b="b"/>
              <a:pathLst>
                <a:path w="98989" h="116741" extrusionOk="0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35"/>
          <p:cNvSpPr/>
          <p:nvPr/>
        </p:nvSpPr>
        <p:spPr>
          <a:xfrm>
            <a:off x="861117" y="4470133"/>
            <a:ext cx="3919396" cy="301290"/>
          </a:xfrm>
          <a:custGeom>
            <a:avLst/>
            <a:gdLst/>
            <a:ahLst/>
            <a:cxnLst/>
            <a:rect l="l" t="t" r="r" b="b"/>
            <a:pathLst>
              <a:path w="122529" h="9419" extrusionOk="0">
                <a:moveTo>
                  <a:pt x="1" y="1"/>
                </a:moveTo>
                <a:lnTo>
                  <a:pt x="122528" y="1"/>
                </a:lnTo>
                <a:lnTo>
                  <a:pt x="122528" y="9419"/>
                </a:lnTo>
                <a:lnTo>
                  <a:pt x="1" y="9419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0" y="4760750"/>
            <a:ext cx="5661422" cy="378191"/>
          </a:xfrm>
          <a:custGeom>
            <a:avLst/>
            <a:gdLst/>
            <a:ahLst/>
            <a:cxnLst/>
            <a:rect l="l" t="t" r="r" b="b"/>
            <a:pathLst>
              <a:path w="285750" h="11824" extrusionOk="0">
                <a:moveTo>
                  <a:pt x="0" y="1"/>
                </a:moveTo>
                <a:lnTo>
                  <a:pt x="285750" y="1"/>
                </a:lnTo>
                <a:lnTo>
                  <a:pt x="285750" y="11824"/>
                </a:lnTo>
                <a:lnTo>
                  <a:pt x="0" y="11824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35"/>
          <p:cNvGrpSpPr/>
          <p:nvPr/>
        </p:nvGrpSpPr>
        <p:grpSpPr>
          <a:xfrm>
            <a:off x="1559244" y="4470133"/>
            <a:ext cx="2523142" cy="668827"/>
            <a:chOff x="1559244" y="4470133"/>
            <a:chExt cx="2523142" cy="668827"/>
          </a:xfrm>
        </p:grpSpPr>
        <p:sp>
          <p:nvSpPr>
            <p:cNvPr id="321" name="Google Shape;321;p35"/>
            <p:cNvSpPr/>
            <p:nvPr/>
          </p:nvSpPr>
          <p:spPr>
            <a:xfrm>
              <a:off x="1941590" y="4470133"/>
              <a:ext cx="1758801" cy="301290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559244" y="4771392"/>
              <a:ext cx="2523142" cy="367568"/>
            </a:xfrm>
            <a:custGeom>
              <a:avLst/>
              <a:gdLst/>
              <a:ahLst/>
              <a:cxnLst/>
              <a:rect l="l" t="t" r="r" b="b"/>
              <a:pathLst>
                <a:path w="78879" h="11491" extrusionOk="0">
                  <a:moveTo>
                    <a:pt x="11954" y="1"/>
                  </a:moveTo>
                  <a:lnTo>
                    <a:pt x="0" y="11490"/>
                  </a:lnTo>
                  <a:lnTo>
                    <a:pt x="78879" y="11490"/>
                  </a:lnTo>
                  <a:lnTo>
                    <a:pt x="6693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486715" y="4470133"/>
              <a:ext cx="365649" cy="668827"/>
            </a:xfrm>
            <a:custGeom>
              <a:avLst/>
              <a:gdLst/>
              <a:ahLst/>
              <a:cxnLst/>
              <a:rect l="l" t="t" r="r" b="b"/>
              <a:pathLst>
                <a:path w="11431" h="20909" extrusionOk="0">
                  <a:moveTo>
                    <a:pt x="1" y="1"/>
                  </a:moveTo>
                  <a:lnTo>
                    <a:pt x="1" y="10252"/>
                  </a:lnTo>
                  <a:lnTo>
                    <a:pt x="9442" y="20908"/>
                  </a:lnTo>
                  <a:lnTo>
                    <a:pt x="11431" y="20908"/>
                  </a:lnTo>
                  <a:lnTo>
                    <a:pt x="1489" y="9693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789650" y="4470133"/>
              <a:ext cx="365265" cy="668827"/>
            </a:xfrm>
            <a:custGeom>
              <a:avLst/>
              <a:gdLst/>
              <a:ahLst/>
              <a:cxnLst/>
              <a:rect l="l" t="t" r="r" b="b"/>
              <a:pathLst>
                <a:path w="11419" h="20909" extrusionOk="0">
                  <a:moveTo>
                    <a:pt x="9930" y="1"/>
                  </a:moveTo>
                  <a:lnTo>
                    <a:pt x="9930" y="9693"/>
                  </a:lnTo>
                  <a:lnTo>
                    <a:pt x="0" y="20908"/>
                  </a:lnTo>
                  <a:lnTo>
                    <a:pt x="1989" y="20908"/>
                  </a:lnTo>
                  <a:lnTo>
                    <a:pt x="11418" y="10252"/>
                  </a:lnTo>
                  <a:lnTo>
                    <a:pt x="1141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35"/>
          <p:cNvSpPr/>
          <p:nvPr/>
        </p:nvSpPr>
        <p:spPr>
          <a:xfrm>
            <a:off x="4494065" y="775161"/>
            <a:ext cx="887813" cy="887781"/>
          </a:xfrm>
          <a:custGeom>
            <a:avLst/>
            <a:gdLst/>
            <a:ahLst/>
            <a:cxnLst/>
            <a:rect l="l" t="t" r="r" b="b"/>
            <a:pathLst>
              <a:path w="27755" h="27754" extrusionOk="0">
                <a:moveTo>
                  <a:pt x="13871" y="0"/>
                </a:moveTo>
                <a:cubicBezTo>
                  <a:pt x="6204" y="0"/>
                  <a:pt x="1" y="6215"/>
                  <a:pt x="1" y="13871"/>
                </a:cubicBezTo>
                <a:cubicBezTo>
                  <a:pt x="1" y="21538"/>
                  <a:pt x="6204" y="27753"/>
                  <a:pt x="13871" y="27753"/>
                </a:cubicBezTo>
                <a:cubicBezTo>
                  <a:pt x="21539" y="27753"/>
                  <a:pt x="27754" y="21538"/>
                  <a:pt x="27754" y="13871"/>
                </a:cubicBezTo>
                <a:cubicBezTo>
                  <a:pt x="27754" y="6215"/>
                  <a:pt x="21539" y="0"/>
                  <a:pt x="13871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395730" y="3350443"/>
            <a:ext cx="686708" cy="686708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ctrTitle"/>
          </p:nvPr>
        </p:nvSpPr>
        <p:spPr>
          <a:xfrm>
            <a:off x="636374" y="205644"/>
            <a:ext cx="8195902" cy="925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</a:rPr>
              <a:t>RECOMMENDER ENGINE OPTIMIZATION</a:t>
            </a:r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1"/>
          </p:nvPr>
        </p:nvSpPr>
        <p:spPr>
          <a:xfrm>
            <a:off x="4110586" y="3568606"/>
            <a:ext cx="4386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STEVEN L TRUONG</a:t>
            </a:r>
            <a:endParaRPr dirty="0">
              <a:solidFill>
                <a:schemeClr val="accent5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1"/>
          </p:nvPr>
        </p:nvSpPr>
        <p:spPr>
          <a:xfrm>
            <a:off x="4604875" y="4037151"/>
            <a:ext cx="4386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Friday, 04/30/2021</a:t>
            </a:r>
            <a:endParaRPr sz="1800" dirty="0"/>
          </a:p>
        </p:txBody>
      </p:sp>
      <p:grpSp>
        <p:nvGrpSpPr>
          <p:cNvPr id="330" name="Google Shape;330;p35"/>
          <p:cNvGrpSpPr/>
          <p:nvPr/>
        </p:nvGrpSpPr>
        <p:grpSpPr>
          <a:xfrm>
            <a:off x="2352918" y="1527699"/>
            <a:ext cx="936178" cy="2947424"/>
            <a:chOff x="2352918" y="1527699"/>
            <a:chExt cx="936178" cy="2947424"/>
          </a:xfrm>
        </p:grpSpPr>
        <p:sp>
          <p:nvSpPr>
            <p:cNvPr id="331" name="Google Shape;331;p35"/>
            <p:cNvSpPr/>
            <p:nvPr/>
          </p:nvSpPr>
          <p:spPr>
            <a:xfrm>
              <a:off x="2437461" y="1803815"/>
              <a:ext cx="766708" cy="2120227"/>
            </a:xfrm>
            <a:custGeom>
              <a:avLst/>
              <a:gdLst/>
              <a:ahLst/>
              <a:cxnLst/>
              <a:rect l="l" t="t" r="r" b="b"/>
              <a:pathLst>
                <a:path w="23969" h="66283" extrusionOk="0">
                  <a:moveTo>
                    <a:pt x="11990" y="1"/>
                  </a:moveTo>
                  <a:lnTo>
                    <a:pt x="10097" y="810"/>
                  </a:lnTo>
                  <a:cubicBezTo>
                    <a:pt x="10097" y="810"/>
                    <a:pt x="9538" y="3156"/>
                    <a:pt x="7871" y="4049"/>
                  </a:cubicBezTo>
                  <a:cubicBezTo>
                    <a:pt x="6192" y="4942"/>
                    <a:pt x="1025" y="6644"/>
                    <a:pt x="1025" y="6644"/>
                  </a:cubicBezTo>
                  <a:cubicBezTo>
                    <a:pt x="1025" y="6644"/>
                    <a:pt x="1" y="16372"/>
                    <a:pt x="2870" y="18884"/>
                  </a:cubicBezTo>
                  <a:cubicBezTo>
                    <a:pt x="4930" y="20682"/>
                    <a:pt x="5942" y="25480"/>
                    <a:pt x="6359" y="28052"/>
                  </a:cubicBezTo>
                  <a:cubicBezTo>
                    <a:pt x="5930" y="28861"/>
                    <a:pt x="5049" y="31016"/>
                    <a:pt x="5049" y="35148"/>
                  </a:cubicBezTo>
                  <a:cubicBezTo>
                    <a:pt x="5049" y="40625"/>
                    <a:pt x="8764" y="49030"/>
                    <a:pt x="8764" y="49030"/>
                  </a:cubicBezTo>
                  <a:cubicBezTo>
                    <a:pt x="8764" y="49030"/>
                    <a:pt x="7811" y="50400"/>
                    <a:pt x="7811" y="53317"/>
                  </a:cubicBezTo>
                  <a:cubicBezTo>
                    <a:pt x="7811" y="56234"/>
                    <a:pt x="9514" y="63723"/>
                    <a:pt x="9514" y="63723"/>
                  </a:cubicBezTo>
                  <a:cubicBezTo>
                    <a:pt x="9514" y="63723"/>
                    <a:pt x="8859" y="64020"/>
                    <a:pt x="7811" y="64580"/>
                  </a:cubicBezTo>
                  <a:cubicBezTo>
                    <a:pt x="6752" y="65128"/>
                    <a:pt x="5537" y="66282"/>
                    <a:pt x="5537" y="66282"/>
                  </a:cubicBezTo>
                  <a:lnTo>
                    <a:pt x="18432" y="66282"/>
                  </a:lnTo>
                  <a:cubicBezTo>
                    <a:pt x="18432" y="66282"/>
                    <a:pt x="17217" y="65128"/>
                    <a:pt x="16158" y="64580"/>
                  </a:cubicBezTo>
                  <a:cubicBezTo>
                    <a:pt x="15110" y="64020"/>
                    <a:pt x="14455" y="63723"/>
                    <a:pt x="14455" y="63723"/>
                  </a:cubicBezTo>
                  <a:cubicBezTo>
                    <a:pt x="14455" y="63723"/>
                    <a:pt x="16158" y="56234"/>
                    <a:pt x="16158" y="53317"/>
                  </a:cubicBezTo>
                  <a:cubicBezTo>
                    <a:pt x="16158" y="50388"/>
                    <a:pt x="15205" y="49018"/>
                    <a:pt x="15205" y="49018"/>
                  </a:cubicBezTo>
                  <a:cubicBezTo>
                    <a:pt x="15205" y="49018"/>
                    <a:pt x="18920" y="40625"/>
                    <a:pt x="18920" y="35148"/>
                  </a:cubicBezTo>
                  <a:cubicBezTo>
                    <a:pt x="18920" y="31016"/>
                    <a:pt x="18039" y="28861"/>
                    <a:pt x="17610" y="28052"/>
                  </a:cubicBezTo>
                  <a:cubicBezTo>
                    <a:pt x="18027" y="25468"/>
                    <a:pt x="19051" y="20682"/>
                    <a:pt x="21099" y="18884"/>
                  </a:cubicBezTo>
                  <a:cubicBezTo>
                    <a:pt x="23968" y="16372"/>
                    <a:pt x="22956" y="6644"/>
                    <a:pt x="22956" y="6644"/>
                  </a:cubicBezTo>
                  <a:cubicBezTo>
                    <a:pt x="22956" y="6644"/>
                    <a:pt x="17765" y="4942"/>
                    <a:pt x="16110" y="4049"/>
                  </a:cubicBezTo>
                  <a:cubicBezTo>
                    <a:pt x="14443" y="3156"/>
                    <a:pt x="13884" y="810"/>
                    <a:pt x="13884" y="810"/>
                  </a:cubicBezTo>
                  <a:lnTo>
                    <a:pt x="1199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24261" y="1803815"/>
              <a:ext cx="314213" cy="180921"/>
            </a:xfrm>
            <a:custGeom>
              <a:avLst/>
              <a:gdLst/>
              <a:ahLst/>
              <a:cxnLst/>
              <a:rect l="l" t="t" r="r" b="b"/>
              <a:pathLst>
                <a:path w="9823" h="5656" extrusionOk="0">
                  <a:moveTo>
                    <a:pt x="3024" y="1"/>
                  </a:moveTo>
                  <a:lnTo>
                    <a:pt x="1131" y="810"/>
                  </a:lnTo>
                  <a:cubicBezTo>
                    <a:pt x="905" y="1644"/>
                    <a:pt x="524" y="2430"/>
                    <a:pt x="0" y="3120"/>
                  </a:cubicBezTo>
                  <a:cubicBezTo>
                    <a:pt x="774" y="3775"/>
                    <a:pt x="2012" y="4597"/>
                    <a:pt x="3894" y="5299"/>
                  </a:cubicBezTo>
                  <a:cubicBezTo>
                    <a:pt x="4587" y="5558"/>
                    <a:pt x="5378" y="5655"/>
                    <a:pt x="6187" y="5655"/>
                  </a:cubicBezTo>
                  <a:cubicBezTo>
                    <a:pt x="7463" y="5655"/>
                    <a:pt x="8781" y="5413"/>
                    <a:pt x="9823" y="5180"/>
                  </a:cubicBezTo>
                  <a:cubicBezTo>
                    <a:pt x="8906" y="4858"/>
                    <a:pt x="8013" y="4477"/>
                    <a:pt x="7144" y="4049"/>
                  </a:cubicBezTo>
                  <a:cubicBezTo>
                    <a:pt x="5477" y="3156"/>
                    <a:pt x="4918" y="810"/>
                    <a:pt x="4918" y="810"/>
                  </a:cubicBezTo>
                  <a:lnTo>
                    <a:pt x="3024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705580" y="1527699"/>
              <a:ext cx="230822" cy="373262"/>
            </a:xfrm>
            <a:custGeom>
              <a:avLst/>
              <a:gdLst/>
              <a:ahLst/>
              <a:cxnLst/>
              <a:rect l="l" t="t" r="r" b="b"/>
              <a:pathLst>
                <a:path w="7216" h="11669" extrusionOk="0">
                  <a:moveTo>
                    <a:pt x="3608" y="1"/>
                  </a:moveTo>
                  <a:cubicBezTo>
                    <a:pt x="1620" y="1"/>
                    <a:pt x="1" y="1608"/>
                    <a:pt x="1" y="3608"/>
                  </a:cubicBezTo>
                  <a:lnTo>
                    <a:pt x="1" y="7930"/>
                  </a:lnTo>
                  <a:cubicBezTo>
                    <a:pt x="1" y="8645"/>
                    <a:pt x="275" y="9323"/>
                    <a:pt x="751" y="9847"/>
                  </a:cubicBezTo>
                  <a:lnTo>
                    <a:pt x="1751" y="10931"/>
                  </a:lnTo>
                  <a:cubicBezTo>
                    <a:pt x="2192" y="11395"/>
                    <a:pt x="2811" y="11669"/>
                    <a:pt x="3454" y="11669"/>
                  </a:cubicBezTo>
                  <a:lnTo>
                    <a:pt x="3751" y="11669"/>
                  </a:lnTo>
                  <a:cubicBezTo>
                    <a:pt x="4406" y="11669"/>
                    <a:pt x="5025" y="11407"/>
                    <a:pt x="5478" y="10931"/>
                  </a:cubicBezTo>
                  <a:lnTo>
                    <a:pt x="6478" y="9847"/>
                  </a:lnTo>
                  <a:cubicBezTo>
                    <a:pt x="6954" y="9323"/>
                    <a:pt x="7216" y="8645"/>
                    <a:pt x="7216" y="7942"/>
                  </a:cubicBezTo>
                  <a:lnTo>
                    <a:pt x="7216" y="3608"/>
                  </a:lnTo>
                  <a:cubicBezTo>
                    <a:pt x="7216" y="1608"/>
                    <a:pt x="5609" y="1"/>
                    <a:pt x="3608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633608" y="2792133"/>
              <a:ext cx="72388" cy="470760"/>
            </a:xfrm>
            <a:custGeom>
              <a:avLst/>
              <a:gdLst/>
              <a:ahLst/>
              <a:cxnLst/>
              <a:rect l="l" t="t" r="r" b="b"/>
              <a:pathLst>
                <a:path w="2263" h="14717" extrusionOk="0">
                  <a:moveTo>
                    <a:pt x="905" y="0"/>
                  </a:moveTo>
                  <a:cubicBezTo>
                    <a:pt x="548" y="798"/>
                    <a:pt x="1" y="2477"/>
                    <a:pt x="1" y="5358"/>
                  </a:cubicBezTo>
                  <a:cubicBezTo>
                    <a:pt x="1" y="8347"/>
                    <a:pt x="1382" y="12430"/>
                    <a:pt x="2263" y="14716"/>
                  </a:cubicBezTo>
                  <a:cubicBezTo>
                    <a:pt x="2263" y="14704"/>
                    <a:pt x="1858" y="9168"/>
                    <a:pt x="1644" y="6442"/>
                  </a:cubicBezTo>
                  <a:cubicBezTo>
                    <a:pt x="1441" y="3703"/>
                    <a:pt x="905" y="0"/>
                    <a:pt x="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456525" y="3949153"/>
              <a:ext cx="728579" cy="73155"/>
            </a:xfrm>
            <a:custGeom>
              <a:avLst/>
              <a:gdLst/>
              <a:ahLst/>
              <a:cxnLst/>
              <a:rect l="l" t="t" r="r" b="b"/>
              <a:pathLst>
                <a:path w="22777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2777" y="2286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533455" y="3949153"/>
              <a:ext cx="82272" cy="73155"/>
            </a:xfrm>
            <a:custGeom>
              <a:avLst/>
              <a:gdLst/>
              <a:ahLst/>
              <a:cxnLst/>
              <a:rect l="l" t="t" r="r" b="b"/>
              <a:pathLst>
                <a:path w="2572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572" y="2286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456525" y="3949153"/>
              <a:ext cx="728579" cy="61736"/>
            </a:xfrm>
            <a:custGeom>
              <a:avLst/>
              <a:gdLst/>
              <a:ahLst/>
              <a:cxnLst/>
              <a:rect l="l" t="t" r="r" b="b"/>
              <a:pathLst>
                <a:path w="22777" h="1930" extrusionOk="0">
                  <a:moveTo>
                    <a:pt x="0" y="0"/>
                  </a:moveTo>
                  <a:lnTo>
                    <a:pt x="12" y="1143"/>
                  </a:lnTo>
                  <a:lnTo>
                    <a:pt x="22777" y="1929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431383" y="3924011"/>
              <a:ext cx="778864" cy="50668"/>
            </a:xfrm>
            <a:custGeom>
              <a:avLst/>
              <a:gdLst/>
              <a:ahLst/>
              <a:cxnLst/>
              <a:rect l="l" t="t" r="r" b="b"/>
              <a:pathLst>
                <a:path w="24349" h="1584" extrusionOk="0">
                  <a:moveTo>
                    <a:pt x="798" y="0"/>
                  </a:moveTo>
                  <a:cubicBezTo>
                    <a:pt x="358" y="0"/>
                    <a:pt x="0" y="346"/>
                    <a:pt x="0" y="786"/>
                  </a:cubicBezTo>
                  <a:cubicBezTo>
                    <a:pt x="0" y="1227"/>
                    <a:pt x="358" y="1584"/>
                    <a:pt x="798" y="1584"/>
                  </a:cubicBezTo>
                  <a:lnTo>
                    <a:pt x="23563" y="1584"/>
                  </a:lnTo>
                  <a:cubicBezTo>
                    <a:pt x="23991" y="1584"/>
                    <a:pt x="24349" y="1227"/>
                    <a:pt x="24349" y="786"/>
                  </a:cubicBezTo>
                  <a:cubicBezTo>
                    <a:pt x="24349" y="346"/>
                    <a:pt x="23991" y="0"/>
                    <a:pt x="23563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384905" y="4052728"/>
              <a:ext cx="872203" cy="391559"/>
            </a:xfrm>
            <a:custGeom>
              <a:avLst/>
              <a:gdLst/>
              <a:ahLst/>
              <a:cxnLst/>
              <a:rect l="l" t="t" r="r" b="b"/>
              <a:pathLst>
                <a:path w="27267" h="12241" extrusionOk="0">
                  <a:moveTo>
                    <a:pt x="1" y="1"/>
                  </a:moveTo>
                  <a:lnTo>
                    <a:pt x="1" y="12240"/>
                  </a:lnTo>
                  <a:lnTo>
                    <a:pt x="27266" y="12240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055971" y="4072913"/>
              <a:ext cx="142856" cy="351191"/>
            </a:xfrm>
            <a:custGeom>
              <a:avLst/>
              <a:gdLst/>
              <a:ahLst/>
              <a:cxnLst/>
              <a:rect l="l" t="t" r="r" b="b"/>
              <a:pathLst>
                <a:path w="4466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4465" y="1097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84905" y="4052728"/>
              <a:ext cx="872203" cy="84959"/>
            </a:xfrm>
            <a:custGeom>
              <a:avLst/>
              <a:gdLst/>
              <a:ahLst/>
              <a:cxnLst/>
              <a:rect l="l" t="t" r="r" b="b"/>
              <a:pathLst>
                <a:path w="27267" h="2656" extrusionOk="0">
                  <a:moveTo>
                    <a:pt x="1" y="1"/>
                  </a:moveTo>
                  <a:lnTo>
                    <a:pt x="1" y="1394"/>
                  </a:lnTo>
                  <a:lnTo>
                    <a:pt x="27266" y="2656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543723" y="2120683"/>
              <a:ext cx="193524" cy="164576"/>
            </a:xfrm>
            <a:custGeom>
              <a:avLst/>
              <a:gdLst/>
              <a:ahLst/>
              <a:cxnLst/>
              <a:rect l="l" t="t" r="r" b="b"/>
              <a:pathLst>
                <a:path w="6050" h="5145" extrusionOk="0">
                  <a:moveTo>
                    <a:pt x="1" y="1"/>
                  </a:moveTo>
                  <a:lnTo>
                    <a:pt x="1775" y="4120"/>
                  </a:lnTo>
                  <a:lnTo>
                    <a:pt x="2906" y="5144"/>
                  </a:lnTo>
                  <a:lnTo>
                    <a:pt x="6049" y="4120"/>
                  </a:lnTo>
                  <a:cubicBezTo>
                    <a:pt x="5228" y="4120"/>
                    <a:pt x="4418" y="4013"/>
                    <a:pt x="3632" y="3775"/>
                  </a:cubicBezTo>
                  <a:cubicBezTo>
                    <a:pt x="2477" y="340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479748" y="2070527"/>
              <a:ext cx="685556" cy="668699"/>
            </a:xfrm>
            <a:custGeom>
              <a:avLst/>
              <a:gdLst/>
              <a:ahLst/>
              <a:cxnLst/>
              <a:rect l="l" t="t" r="r" b="b"/>
              <a:pathLst>
                <a:path w="21432" h="20905" extrusionOk="0">
                  <a:moveTo>
                    <a:pt x="20853" y="0"/>
                  </a:moveTo>
                  <a:cubicBezTo>
                    <a:pt x="20675" y="0"/>
                    <a:pt x="20259" y="82"/>
                    <a:pt x="19836" y="747"/>
                  </a:cubicBezTo>
                  <a:lnTo>
                    <a:pt x="19896" y="592"/>
                  </a:lnTo>
                  <a:lnTo>
                    <a:pt x="17491" y="5069"/>
                  </a:lnTo>
                  <a:cubicBezTo>
                    <a:pt x="17104" y="5767"/>
                    <a:pt x="16374" y="6181"/>
                    <a:pt x="15613" y="6181"/>
                  </a:cubicBezTo>
                  <a:cubicBezTo>
                    <a:pt x="15414" y="6181"/>
                    <a:pt x="15212" y="6152"/>
                    <a:pt x="15014" y="6093"/>
                  </a:cubicBezTo>
                  <a:lnTo>
                    <a:pt x="10871" y="4843"/>
                  </a:lnTo>
                  <a:cubicBezTo>
                    <a:pt x="10805" y="4825"/>
                    <a:pt x="10737" y="4816"/>
                    <a:pt x="10668" y="4816"/>
                  </a:cubicBezTo>
                  <a:cubicBezTo>
                    <a:pt x="10600" y="4816"/>
                    <a:pt x="10531" y="4825"/>
                    <a:pt x="10466" y="4843"/>
                  </a:cubicBezTo>
                  <a:lnTo>
                    <a:pt x="6620" y="5998"/>
                  </a:lnTo>
                  <a:lnTo>
                    <a:pt x="6061" y="6153"/>
                  </a:lnTo>
                  <a:cubicBezTo>
                    <a:pt x="5946" y="6171"/>
                    <a:pt x="5832" y="6180"/>
                    <a:pt x="5719" y="6180"/>
                  </a:cubicBezTo>
                  <a:cubicBezTo>
                    <a:pt x="4947" y="6180"/>
                    <a:pt x="4220" y="5765"/>
                    <a:pt x="3846" y="5069"/>
                  </a:cubicBezTo>
                  <a:lnTo>
                    <a:pt x="2060" y="1771"/>
                  </a:lnTo>
                  <a:cubicBezTo>
                    <a:pt x="1507" y="151"/>
                    <a:pt x="804" y="1"/>
                    <a:pt x="563" y="1"/>
                  </a:cubicBezTo>
                  <a:cubicBezTo>
                    <a:pt x="508" y="1"/>
                    <a:pt x="477" y="9"/>
                    <a:pt x="477" y="9"/>
                  </a:cubicBezTo>
                  <a:lnTo>
                    <a:pt x="0" y="592"/>
                  </a:lnTo>
                  <a:lnTo>
                    <a:pt x="1858" y="7260"/>
                  </a:lnTo>
                  <a:lnTo>
                    <a:pt x="1167" y="7450"/>
                  </a:lnTo>
                  <a:cubicBezTo>
                    <a:pt x="1405" y="8117"/>
                    <a:pt x="2120" y="10141"/>
                    <a:pt x="2858" y="12296"/>
                  </a:cubicBezTo>
                  <a:cubicBezTo>
                    <a:pt x="3834" y="14118"/>
                    <a:pt x="4453" y="16582"/>
                    <a:pt x="4822" y="18487"/>
                  </a:cubicBezTo>
                  <a:cubicBezTo>
                    <a:pt x="4906" y="18456"/>
                    <a:pt x="4995" y="18441"/>
                    <a:pt x="5089" y="18441"/>
                  </a:cubicBezTo>
                  <a:cubicBezTo>
                    <a:pt x="6311" y="18441"/>
                    <a:pt x="8401" y="20904"/>
                    <a:pt x="10657" y="20904"/>
                  </a:cubicBezTo>
                  <a:cubicBezTo>
                    <a:pt x="12563" y="20904"/>
                    <a:pt x="14678" y="18222"/>
                    <a:pt x="16229" y="18222"/>
                  </a:cubicBezTo>
                  <a:cubicBezTo>
                    <a:pt x="16335" y="18222"/>
                    <a:pt x="16438" y="18235"/>
                    <a:pt x="16538" y="18261"/>
                  </a:cubicBezTo>
                  <a:cubicBezTo>
                    <a:pt x="16764" y="17118"/>
                    <a:pt x="17062" y="15987"/>
                    <a:pt x="17407" y="14880"/>
                  </a:cubicBezTo>
                  <a:lnTo>
                    <a:pt x="17431" y="14892"/>
                  </a:lnTo>
                  <a:lnTo>
                    <a:pt x="17538" y="14475"/>
                  </a:lnTo>
                  <a:cubicBezTo>
                    <a:pt x="17586" y="14332"/>
                    <a:pt x="17634" y="14201"/>
                    <a:pt x="17681" y="14070"/>
                  </a:cubicBezTo>
                  <a:cubicBezTo>
                    <a:pt x="18467" y="11356"/>
                    <a:pt x="19396" y="8212"/>
                    <a:pt x="19670" y="7450"/>
                  </a:cubicBezTo>
                  <a:lnTo>
                    <a:pt x="19515" y="7403"/>
                  </a:lnTo>
                  <a:lnTo>
                    <a:pt x="21432" y="592"/>
                  </a:lnTo>
                  <a:lnTo>
                    <a:pt x="20944" y="9"/>
                  </a:lnTo>
                  <a:cubicBezTo>
                    <a:pt x="20944" y="9"/>
                    <a:pt x="20911" y="0"/>
                    <a:pt x="2085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2918" y="2016340"/>
              <a:ext cx="270806" cy="588826"/>
            </a:xfrm>
            <a:custGeom>
              <a:avLst/>
              <a:gdLst/>
              <a:ahLst/>
              <a:cxnLst/>
              <a:rect l="l" t="t" r="r" b="b"/>
              <a:pathLst>
                <a:path w="8466" h="18408" extrusionOk="0">
                  <a:moveTo>
                    <a:pt x="3668" y="0"/>
                  </a:moveTo>
                  <a:cubicBezTo>
                    <a:pt x="3668" y="0"/>
                    <a:pt x="1298" y="1108"/>
                    <a:pt x="644" y="3834"/>
                  </a:cubicBezTo>
                  <a:cubicBezTo>
                    <a:pt x="1" y="6561"/>
                    <a:pt x="1572" y="10764"/>
                    <a:pt x="3144" y="14502"/>
                  </a:cubicBezTo>
                  <a:cubicBezTo>
                    <a:pt x="4025" y="16681"/>
                    <a:pt x="6049" y="18181"/>
                    <a:pt x="8395" y="18407"/>
                  </a:cubicBezTo>
                  <a:cubicBezTo>
                    <a:pt x="8395" y="18407"/>
                    <a:pt x="8466" y="16705"/>
                    <a:pt x="8049" y="15228"/>
                  </a:cubicBezTo>
                  <a:cubicBezTo>
                    <a:pt x="7633" y="13752"/>
                    <a:pt x="7025" y="11514"/>
                    <a:pt x="6370" y="7096"/>
                  </a:cubicBezTo>
                  <a:cubicBezTo>
                    <a:pt x="5728" y="2679"/>
                    <a:pt x="3668" y="0"/>
                    <a:pt x="3668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3018258" y="2016340"/>
              <a:ext cx="270838" cy="588826"/>
            </a:xfrm>
            <a:custGeom>
              <a:avLst/>
              <a:gdLst/>
              <a:ahLst/>
              <a:cxnLst/>
              <a:rect l="l" t="t" r="r" b="b"/>
              <a:pathLst>
                <a:path w="8467" h="18408" extrusionOk="0">
                  <a:moveTo>
                    <a:pt x="4799" y="0"/>
                  </a:moveTo>
                  <a:cubicBezTo>
                    <a:pt x="4799" y="0"/>
                    <a:pt x="2739" y="2679"/>
                    <a:pt x="2096" y="7096"/>
                  </a:cubicBezTo>
                  <a:cubicBezTo>
                    <a:pt x="1442" y="11514"/>
                    <a:pt x="834" y="13752"/>
                    <a:pt x="418" y="15228"/>
                  </a:cubicBezTo>
                  <a:cubicBezTo>
                    <a:pt x="1" y="16705"/>
                    <a:pt x="72" y="18407"/>
                    <a:pt x="72" y="18407"/>
                  </a:cubicBezTo>
                  <a:cubicBezTo>
                    <a:pt x="72" y="18407"/>
                    <a:pt x="3751" y="18253"/>
                    <a:pt x="5323" y="14502"/>
                  </a:cubicBezTo>
                  <a:cubicBezTo>
                    <a:pt x="6895" y="10764"/>
                    <a:pt x="8466" y="6561"/>
                    <a:pt x="7823" y="3834"/>
                  </a:cubicBezTo>
                  <a:cubicBezTo>
                    <a:pt x="7168" y="1108"/>
                    <a:pt x="4799" y="0"/>
                    <a:pt x="479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3046822" y="2098996"/>
              <a:ext cx="79265" cy="346968"/>
            </a:xfrm>
            <a:custGeom>
              <a:avLst/>
              <a:gdLst/>
              <a:ahLst/>
              <a:cxnLst/>
              <a:rect l="l" t="t" r="r" b="b"/>
              <a:pathLst>
                <a:path w="2478" h="10847" extrusionOk="0">
                  <a:moveTo>
                    <a:pt x="2477" y="0"/>
                  </a:moveTo>
                  <a:cubicBezTo>
                    <a:pt x="1858" y="1441"/>
                    <a:pt x="1430" y="2965"/>
                    <a:pt x="1203" y="4512"/>
                  </a:cubicBezTo>
                  <a:cubicBezTo>
                    <a:pt x="763" y="7453"/>
                    <a:pt x="346" y="9430"/>
                    <a:pt x="1" y="10847"/>
                  </a:cubicBezTo>
                  <a:cubicBezTo>
                    <a:pt x="227" y="10751"/>
                    <a:pt x="1084" y="10323"/>
                    <a:pt x="1608" y="9608"/>
                  </a:cubicBezTo>
                  <a:cubicBezTo>
                    <a:pt x="2215" y="8775"/>
                    <a:pt x="2025" y="7239"/>
                    <a:pt x="1668" y="5822"/>
                  </a:cubicBezTo>
                  <a:cubicBezTo>
                    <a:pt x="1322" y="4405"/>
                    <a:pt x="2465" y="36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20991" y="2709861"/>
              <a:ext cx="99801" cy="1214182"/>
            </a:xfrm>
            <a:custGeom>
              <a:avLst/>
              <a:gdLst/>
              <a:ahLst/>
              <a:cxnLst/>
              <a:rect l="l" t="t" r="r" b="b"/>
              <a:pathLst>
                <a:path w="3120" h="37958" extrusionOk="0">
                  <a:moveTo>
                    <a:pt x="0" y="1"/>
                  </a:moveTo>
                  <a:lnTo>
                    <a:pt x="0" y="37660"/>
                  </a:lnTo>
                  <a:lnTo>
                    <a:pt x="298" y="37588"/>
                  </a:lnTo>
                  <a:lnTo>
                    <a:pt x="298" y="37957"/>
                  </a:lnTo>
                  <a:lnTo>
                    <a:pt x="3120" y="37957"/>
                  </a:lnTo>
                  <a:cubicBezTo>
                    <a:pt x="3120" y="37957"/>
                    <a:pt x="2679" y="36803"/>
                    <a:pt x="1858" y="36279"/>
                  </a:cubicBezTo>
                  <a:cubicBezTo>
                    <a:pt x="1465" y="36029"/>
                    <a:pt x="1060" y="35814"/>
                    <a:pt x="643" y="35624"/>
                  </a:cubicBezTo>
                  <a:cubicBezTo>
                    <a:pt x="1012" y="32528"/>
                    <a:pt x="1703" y="26647"/>
                    <a:pt x="1774" y="25134"/>
                  </a:cubicBezTo>
                  <a:cubicBezTo>
                    <a:pt x="1882" y="23075"/>
                    <a:pt x="1274" y="20729"/>
                    <a:pt x="1274" y="20729"/>
                  </a:cubicBezTo>
                  <a:cubicBezTo>
                    <a:pt x="1274" y="20729"/>
                    <a:pt x="2334" y="10073"/>
                    <a:pt x="2358" y="8216"/>
                  </a:cubicBezTo>
                  <a:cubicBezTo>
                    <a:pt x="2358" y="6942"/>
                    <a:pt x="2286" y="5668"/>
                    <a:pt x="2132" y="4406"/>
                  </a:cubicBezTo>
                  <a:lnTo>
                    <a:pt x="3120" y="1751"/>
                  </a:lnTo>
                  <a:lnTo>
                    <a:pt x="762" y="3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793577" y="2562847"/>
              <a:ext cx="54475" cy="1361196"/>
            </a:xfrm>
            <a:custGeom>
              <a:avLst/>
              <a:gdLst/>
              <a:ahLst/>
              <a:cxnLst/>
              <a:rect l="l" t="t" r="r" b="b"/>
              <a:pathLst>
                <a:path w="1703" h="42554" extrusionOk="0">
                  <a:moveTo>
                    <a:pt x="0" y="1"/>
                  </a:moveTo>
                  <a:lnTo>
                    <a:pt x="441" y="42137"/>
                  </a:lnTo>
                  <a:cubicBezTo>
                    <a:pt x="453" y="42363"/>
                    <a:pt x="631" y="42542"/>
                    <a:pt x="857" y="42553"/>
                  </a:cubicBezTo>
                  <a:cubicBezTo>
                    <a:pt x="1072" y="42542"/>
                    <a:pt x="1250" y="42363"/>
                    <a:pt x="1250" y="42137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793577" y="2562847"/>
              <a:ext cx="27445" cy="1299108"/>
            </a:xfrm>
            <a:custGeom>
              <a:avLst/>
              <a:gdLst/>
              <a:ahLst/>
              <a:cxnLst/>
              <a:rect l="l" t="t" r="r" b="b"/>
              <a:pathLst>
                <a:path w="858" h="40613" extrusionOk="0">
                  <a:moveTo>
                    <a:pt x="0" y="1"/>
                  </a:moveTo>
                  <a:lnTo>
                    <a:pt x="429" y="4061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749403" y="2437072"/>
              <a:ext cx="391911" cy="170749"/>
            </a:xfrm>
            <a:custGeom>
              <a:avLst/>
              <a:gdLst/>
              <a:ahLst/>
              <a:cxnLst/>
              <a:rect l="l" t="t" r="r" b="b"/>
              <a:pathLst>
                <a:path w="12252" h="5338" extrusionOk="0">
                  <a:moveTo>
                    <a:pt x="9026" y="1"/>
                  </a:moveTo>
                  <a:cubicBezTo>
                    <a:pt x="7251" y="1"/>
                    <a:pt x="5692" y="1281"/>
                    <a:pt x="4810" y="1421"/>
                  </a:cubicBezTo>
                  <a:cubicBezTo>
                    <a:pt x="4726" y="1433"/>
                    <a:pt x="4643" y="1438"/>
                    <a:pt x="4562" y="1438"/>
                  </a:cubicBezTo>
                  <a:cubicBezTo>
                    <a:pt x="3768" y="1438"/>
                    <a:pt x="3162" y="905"/>
                    <a:pt x="2762" y="873"/>
                  </a:cubicBezTo>
                  <a:cubicBezTo>
                    <a:pt x="2744" y="871"/>
                    <a:pt x="2723" y="871"/>
                    <a:pt x="2700" y="871"/>
                  </a:cubicBezTo>
                  <a:cubicBezTo>
                    <a:pt x="2143" y="871"/>
                    <a:pt x="179" y="1266"/>
                    <a:pt x="179" y="1266"/>
                  </a:cubicBezTo>
                  <a:cubicBezTo>
                    <a:pt x="179" y="1266"/>
                    <a:pt x="0" y="2004"/>
                    <a:pt x="179" y="2516"/>
                  </a:cubicBezTo>
                  <a:cubicBezTo>
                    <a:pt x="369" y="3028"/>
                    <a:pt x="738" y="3504"/>
                    <a:pt x="774" y="4028"/>
                  </a:cubicBezTo>
                  <a:cubicBezTo>
                    <a:pt x="822" y="4564"/>
                    <a:pt x="1607" y="5338"/>
                    <a:pt x="1607" y="5338"/>
                  </a:cubicBezTo>
                  <a:cubicBezTo>
                    <a:pt x="1607" y="5338"/>
                    <a:pt x="3143" y="4957"/>
                    <a:pt x="3667" y="4766"/>
                  </a:cubicBezTo>
                  <a:cubicBezTo>
                    <a:pt x="3704" y="4754"/>
                    <a:pt x="3753" y="4748"/>
                    <a:pt x="3813" y="4748"/>
                  </a:cubicBezTo>
                  <a:cubicBezTo>
                    <a:pt x="4415" y="4748"/>
                    <a:pt x="6141" y="5299"/>
                    <a:pt x="7792" y="5299"/>
                  </a:cubicBezTo>
                  <a:cubicBezTo>
                    <a:pt x="8404" y="5299"/>
                    <a:pt x="9006" y="5223"/>
                    <a:pt x="9537" y="5016"/>
                  </a:cubicBezTo>
                  <a:cubicBezTo>
                    <a:pt x="11632" y="4195"/>
                    <a:pt x="12252" y="2397"/>
                    <a:pt x="12013" y="1456"/>
                  </a:cubicBezTo>
                  <a:cubicBezTo>
                    <a:pt x="11871" y="849"/>
                    <a:pt x="10990" y="87"/>
                    <a:pt x="9168" y="4"/>
                  </a:cubicBezTo>
                  <a:cubicBezTo>
                    <a:pt x="9120" y="2"/>
                    <a:pt x="9073" y="1"/>
                    <a:pt x="902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94590" y="2330777"/>
              <a:ext cx="362994" cy="275956"/>
            </a:xfrm>
            <a:custGeom>
              <a:avLst/>
              <a:gdLst/>
              <a:ahLst/>
              <a:cxnLst/>
              <a:rect l="l" t="t" r="r" b="b"/>
              <a:pathLst>
                <a:path w="11348" h="8627" extrusionOk="0">
                  <a:moveTo>
                    <a:pt x="10176" y="1"/>
                  </a:moveTo>
                  <a:cubicBezTo>
                    <a:pt x="10138" y="1"/>
                    <a:pt x="10100" y="6"/>
                    <a:pt x="10062" y="17"/>
                  </a:cubicBezTo>
                  <a:cubicBezTo>
                    <a:pt x="9466" y="219"/>
                    <a:pt x="8061" y="695"/>
                    <a:pt x="7740" y="898"/>
                  </a:cubicBezTo>
                  <a:cubicBezTo>
                    <a:pt x="7347" y="1160"/>
                    <a:pt x="7025" y="2077"/>
                    <a:pt x="6121" y="2410"/>
                  </a:cubicBezTo>
                  <a:cubicBezTo>
                    <a:pt x="5204" y="2743"/>
                    <a:pt x="3311" y="2362"/>
                    <a:pt x="1656" y="3362"/>
                  </a:cubicBezTo>
                  <a:cubicBezTo>
                    <a:pt x="1" y="4351"/>
                    <a:pt x="346" y="5756"/>
                    <a:pt x="501" y="6363"/>
                  </a:cubicBezTo>
                  <a:cubicBezTo>
                    <a:pt x="746" y="7284"/>
                    <a:pt x="2805" y="8627"/>
                    <a:pt x="3819" y="8627"/>
                  </a:cubicBezTo>
                  <a:cubicBezTo>
                    <a:pt x="3840" y="8627"/>
                    <a:pt x="3861" y="8626"/>
                    <a:pt x="3882" y="8625"/>
                  </a:cubicBezTo>
                  <a:cubicBezTo>
                    <a:pt x="6252" y="8458"/>
                    <a:pt x="8228" y="4875"/>
                    <a:pt x="8811" y="4767"/>
                  </a:cubicBezTo>
                  <a:cubicBezTo>
                    <a:pt x="9395" y="4660"/>
                    <a:pt x="11002" y="4220"/>
                    <a:pt x="11002" y="4220"/>
                  </a:cubicBezTo>
                  <a:cubicBezTo>
                    <a:pt x="11002" y="4220"/>
                    <a:pt x="11347" y="3136"/>
                    <a:pt x="11121" y="2660"/>
                  </a:cubicBezTo>
                  <a:cubicBezTo>
                    <a:pt x="10907" y="2172"/>
                    <a:pt x="11014" y="1577"/>
                    <a:pt x="10931" y="1029"/>
                  </a:cubicBezTo>
                  <a:cubicBezTo>
                    <a:pt x="10859" y="719"/>
                    <a:pt x="10716" y="422"/>
                    <a:pt x="10514" y="172"/>
                  </a:cubicBezTo>
                  <a:cubicBezTo>
                    <a:pt x="10431" y="61"/>
                    <a:pt x="10306" y="1"/>
                    <a:pt x="1017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729219" y="1685749"/>
              <a:ext cx="76962" cy="30132"/>
            </a:xfrm>
            <a:custGeom>
              <a:avLst/>
              <a:gdLst/>
              <a:ahLst/>
              <a:cxnLst/>
              <a:rect l="l" t="t" r="r" b="b"/>
              <a:pathLst>
                <a:path w="2406" h="942" extrusionOk="0">
                  <a:moveTo>
                    <a:pt x="0" y="1"/>
                  </a:moveTo>
                  <a:cubicBezTo>
                    <a:pt x="0" y="1"/>
                    <a:pt x="286" y="941"/>
                    <a:pt x="1203" y="941"/>
                  </a:cubicBezTo>
                  <a:cubicBezTo>
                    <a:pt x="2119" y="941"/>
                    <a:pt x="2405" y="1"/>
                    <a:pt x="240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835449" y="1685749"/>
              <a:ext cx="76962" cy="98298"/>
            </a:xfrm>
            <a:custGeom>
              <a:avLst/>
              <a:gdLst/>
              <a:ahLst/>
              <a:cxnLst/>
              <a:rect l="l" t="t" r="r" b="b"/>
              <a:pathLst>
                <a:path w="2406" h="3073" extrusionOk="0">
                  <a:moveTo>
                    <a:pt x="1" y="1"/>
                  </a:moveTo>
                  <a:lnTo>
                    <a:pt x="1" y="3073"/>
                  </a:lnTo>
                  <a:cubicBezTo>
                    <a:pt x="1" y="3073"/>
                    <a:pt x="846" y="2477"/>
                    <a:pt x="846" y="1846"/>
                  </a:cubicBezTo>
                  <a:cubicBezTo>
                    <a:pt x="822" y="1477"/>
                    <a:pt x="739" y="1108"/>
                    <a:pt x="584" y="763"/>
                  </a:cubicBezTo>
                  <a:lnTo>
                    <a:pt x="584" y="763"/>
                  </a:lnTo>
                  <a:cubicBezTo>
                    <a:pt x="775" y="882"/>
                    <a:pt x="989" y="941"/>
                    <a:pt x="1203" y="941"/>
                  </a:cubicBezTo>
                  <a:cubicBezTo>
                    <a:pt x="2132" y="941"/>
                    <a:pt x="2406" y="1"/>
                    <a:pt x="240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74129" y="1810213"/>
              <a:ext cx="93723" cy="12315"/>
            </a:xfrm>
            <a:custGeom>
              <a:avLst/>
              <a:gdLst/>
              <a:ahLst/>
              <a:cxnLst/>
              <a:rect l="l" t="t" r="r" b="b"/>
              <a:pathLst>
                <a:path w="2930" h="385" extrusionOk="0">
                  <a:moveTo>
                    <a:pt x="1242" y="0"/>
                  </a:moveTo>
                  <a:cubicBezTo>
                    <a:pt x="1233" y="0"/>
                    <a:pt x="1224" y="1"/>
                    <a:pt x="1215" y="3"/>
                  </a:cubicBezTo>
                  <a:cubicBezTo>
                    <a:pt x="942" y="3"/>
                    <a:pt x="1" y="384"/>
                    <a:pt x="1" y="384"/>
                  </a:cubicBezTo>
                  <a:lnTo>
                    <a:pt x="2930" y="384"/>
                  </a:lnTo>
                  <a:cubicBezTo>
                    <a:pt x="2930" y="384"/>
                    <a:pt x="1989" y="3"/>
                    <a:pt x="1727" y="3"/>
                  </a:cubicBezTo>
                  <a:cubicBezTo>
                    <a:pt x="1717" y="1"/>
                    <a:pt x="1706" y="0"/>
                    <a:pt x="1696" y="0"/>
                  </a:cubicBezTo>
                  <a:cubicBezTo>
                    <a:pt x="1647" y="0"/>
                    <a:pt x="1598" y="21"/>
                    <a:pt x="1549" y="51"/>
                  </a:cubicBezTo>
                  <a:cubicBezTo>
                    <a:pt x="1525" y="69"/>
                    <a:pt x="1495" y="78"/>
                    <a:pt x="1464" y="78"/>
                  </a:cubicBezTo>
                  <a:cubicBezTo>
                    <a:pt x="1433" y="78"/>
                    <a:pt x="1400" y="69"/>
                    <a:pt x="1370" y="51"/>
                  </a:cubicBezTo>
                  <a:cubicBezTo>
                    <a:pt x="1331" y="21"/>
                    <a:pt x="1284" y="0"/>
                    <a:pt x="1242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377292" y="2056708"/>
              <a:ext cx="83807" cy="252157"/>
            </a:xfrm>
            <a:custGeom>
              <a:avLst/>
              <a:gdLst/>
              <a:ahLst/>
              <a:cxnLst/>
              <a:rect l="l" t="t" r="r" b="b"/>
              <a:pathLst>
                <a:path w="2620" h="7883" extrusionOk="0">
                  <a:moveTo>
                    <a:pt x="2620" y="0"/>
                  </a:moveTo>
                  <a:cubicBezTo>
                    <a:pt x="2620" y="1"/>
                    <a:pt x="524" y="1322"/>
                    <a:pt x="263" y="3656"/>
                  </a:cubicBezTo>
                  <a:cubicBezTo>
                    <a:pt x="1" y="5989"/>
                    <a:pt x="1513" y="7882"/>
                    <a:pt x="1513" y="7882"/>
                  </a:cubicBezTo>
                  <a:cubicBezTo>
                    <a:pt x="1513" y="7882"/>
                    <a:pt x="1108" y="6870"/>
                    <a:pt x="1275" y="4525"/>
                  </a:cubicBezTo>
                  <a:cubicBezTo>
                    <a:pt x="1429" y="2167"/>
                    <a:pt x="2620" y="1"/>
                    <a:pt x="2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2505274" y="2399103"/>
              <a:ext cx="200338" cy="107414"/>
            </a:xfrm>
            <a:custGeom>
              <a:avLst/>
              <a:gdLst/>
              <a:ahLst/>
              <a:cxnLst/>
              <a:rect l="l" t="t" r="r" b="b"/>
              <a:pathLst>
                <a:path w="6263" h="3358" extrusionOk="0">
                  <a:moveTo>
                    <a:pt x="6263" y="0"/>
                  </a:moveTo>
                  <a:cubicBezTo>
                    <a:pt x="6120" y="107"/>
                    <a:pt x="5953" y="203"/>
                    <a:pt x="5775" y="274"/>
                  </a:cubicBezTo>
                  <a:cubicBezTo>
                    <a:pt x="4870" y="607"/>
                    <a:pt x="2977" y="226"/>
                    <a:pt x="1310" y="1226"/>
                  </a:cubicBezTo>
                  <a:cubicBezTo>
                    <a:pt x="238" y="1869"/>
                    <a:pt x="0" y="2691"/>
                    <a:pt x="24" y="3358"/>
                  </a:cubicBezTo>
                  <a:cubicBezTo>
                    <a:pt x="24" y="3358"/>
                    <a:pt x="1262" y="1691"/>
                    <a:pt x="2512" y="1441"/>
                  </a:cubicBezTo>
                  <a:cubicBezTo>
                    <a:pt x="3763" y="1203"/>
                    <a:pt x="5513" y="1000"/>
                    <a:pt x="5989" y="417"/>
                  </a:cubicBezTo>
                  <a:cubicBezTo>
                    <a:pt x="6096" y="286"/>
                    <a:pt x="6191" y="143"/>
                    <a:pt x="6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763477" y="2587221"/>
              <a:ext cx="115059" cy="25558"/>
            </a:xfrm>
            <a:custGeom>
              <a:avLst/>
              <a:gdLst/>
              <a:ahLst/>
              <a:cxnLst/>
              <a:rect l="l" t="t" r="r" b="b"/>
              <a:pathLst>
                <a:path w="3597" h="799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20"/>
                    <a:pt x="179" y="798"/>
                    <a:pt x="393" y="798"/>
                  </a:cubicBezTo>
                  <a:lnTo>
                    <a:pt x="3191" y="798"/>
                  </a:lnTo>
                  <a:cubicBezTo>
                    <a:pt x="3418" y="798"/>
                    <a:pt x="3596" y="620"/>
                    <a:pt x="3596" y="394"/>
                  </a:cubicBezTo>
                  <a:cubicBezTo>
                    <a:pt x="3596" y="179"/>
                    <a:pt x="3418" y="1"/>
                    <a:pt x="3191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381482" y="2087928"/>
              <a:ext cx="130669" cy="404898"/>
            </a:xfrm>
            <a:custGeom>
              <a:avLst/>
              <a:gdLst/>
              <a:ahLst/>
              <a:cxnLst/>
              <a:rect l="l" t="t" r="r" b="b"/>
              <a:pathLst>
                <a:path w="4085" h="12658" extrusionOk="0">
                  <a:moveTo>
                    <a:pt x="1394" y="1"/>
                  </a:moveTo>
                  <a:lnTo>
                    <a:pt x="1394" y="1"/>
                  </a:lnTo>
                  <a:cubicBezTo>
                    <a:pt x="608" y="870"/>
                    <a:pt x="155" y="1965"/>
                    <a:pt x="96" y="3132"/>
                  </a:cubicBezTo>
                  <a:cubicBezTo>
                    <a:pt x="1" y="5097"/>
                    <a:pt x="3072" y="12657"/>
                    <a:pt x="3072" y="12657"/>
                  </a:cubicBezTo>
                  <a:cubicBezTo>
                    <a:pt x="3072" y="12657"/>
                    <a:pt x="4084" y="10478"/>
                    <a:pt x="3739" y="9204"/>
                  </a:cubicBezTo>
                  <a:cubicBezTo>
                    <a:pt x="3394" y="7930"/>
                    <a:pt x="1560" y="7252"/>
                    <a:pt x="1298" y="6799"/>
                  </a:cubicBezTo>
                  <a:cubicBezTo>
                    <a:pt x="1025" y="6335"/>
                    <a:pt x="739" y="4561"/>
                    <a:pt x="739" y="4561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789771" y="1844759"/>
              <a:ext cx="22487" cy="39824"/>
            </a:xfrm>
            <a:custGeom>
              <a:avLst/>
              <a:gdLst/>
              <a:ahLst/>
              <a:cxnLst/>
              <a:rect l="l" t="t" r="r" b="b"/>
              <a:pathLst>
                <a:path w="703" h="1245" extrusionOk="0">
                  <a:moveTo>
                    <a:pt x="118" y="0"/>
                  </a:moveTo>
                  <a:cubicBezTo>
                    <a:pt x="84" y="0"/>
                    <a:pt x="62" y="37"/>
                    <a:pt x="72" y="66"/>
                  </a:cubicBezTo>
                  <a:lnTo>
                    <a:pt x="179" y="280"/>
                  </a:lnTo>
                  <a:cubicBezTo>
                    <a:pt x="214" y="352"/>
                    <a:pt x="203" y="447"/>
                    <a:pt x="143" y="519"/>
                  </a:cubicBezTo>
                  <a:cubicBezTo>
                    <a:pt x="48" y="626"/>
                    <a:pt x="0" y="769"/>
                    <a:pt x="36" y="923"/>
                  </a:cubicBezTo>
                  <a:cubicBezTo>
                    <a:pt x="107" y="1185"/>
                    <a:pt x="607" y="1245"/>
                    <a:pt x="607" y="1245"/>
                  </a:cubicBezTo>
                  <a:cubicBezTo>
                    <a:pt x="524" y="1078"/>
                    <a:pt x="464" y="900"/>
                    <a:pt x="441" y="721"/>
                  </a:cubicBezTo>
                  <a:cubicBezTo>
                    <a:pt x="441" y="590"/>
                    <a:pt x="500" y="471"/>
                    <a:pt x="607" y="388"/>
                  </a:cubicBezTo>
                  <a:lnTo>
                    <a:pt x="655" y="340"/>
                  </a:lnTo>
                  <a:cubicBezTo>
                    <a:pt x="703" y="292"/>
                    <a:pt x="679" y="209"/>
                    <a:pt x="619" y="185"/>
                  </a:cubicBezTo>
                  <a:lnTo>
                    <a:pt x="143" y="7"/>
                  </a:lnTo>
                  <a:cubicBezTo>
                    <a:pt x="134" y="2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837752" y="1652162"/>
              <a:ext cx="28597" cy="21815"/>
            </a:xfrm>
            <a:custGeom>
              <a:avLst/>
              <a:gdLst/>
              <a:ahLst/>
              <a:cxnLst/>
              <a:rect l="l" t="t" r="r" b="b"/>
              <a:pathLst>
                <a:path w="894" h="682" extrusionOk="0">
                  <a:moveTo>
                    <a:pt x="291" y="0"/>
                  </a:moveTo>
                  <a:cubicBezTo>
                    <a:pt x="215" y="0"/>
                    <a:pt x="141" y="48"/>
                    <a:pt x="119" y="134"/>
                  </a:cubicBezTo>
                  <a:lnTo>
                    <a:pt x="12" y="551"/>
                  </a:lnTo>
                  <a:cubicBezTo>
                    <a:pt x="0" y="610"/>
                    <a:pt x="48" y="682"/>
                    <a:pt x="119" y="682"/>
                  </a:cubicBezTo>
                  <a:lnTo>
                    <a:pt x="667" y="682"/>
                  </a:lnTo>
                  <a:cubicBezTo>
                    <a:pt x="810" y="682"/>
                    <a:pt x="893" y="491"/>
                    <a:pt x="774" y="396"/>
                  </a:cubicBezTo>
                  <a:lnTo>
                    <a:pt x="429" y="63"/>
                  </a:lnTo>
                  <a:cubicBezTo>
                    <a:pt x="391" y="20"/>
                    <a:pt x="341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486593" y="3924011"/>
              <a:ext cx="36210" cy="50668"/>
            </a:xfrm>
            <a:custGeom>
              <a:avLst/>
              <a:gdLst/>
              <a:ahLst/>
              <a:cxnLst/>
              <a:rect l="l" t="t" r="r" b="b"/>
              <a:pathLst>
                <a:path w="1132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132" y="1584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57492" y="4022276"/>
              <a:ext cx="926646" cy="50668"/>
            </a:xfrm>
            <a:custGeom>
              <a:avLst/>
              <a:gdLst/>
              <a:ahLst/>
              <a:cxnLst/>
              <a:rect l="l" t="t" r="r" b="b"/>
              <a:pathLst>
                <a:path w="28969" h="1584" extrusionOk="0">
                  <a:moveTo>
                    <a:pt x="798" y="0"/>
                  </a:moveTo>
                  <a:cubicBezTo>
                    <a:pt x="358" y="0"/>
                    <a:pt x="1" y="346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6"/>
                    <a:pt x="28611" y="0"/>
                    <a:pt x="28171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357492" y="4424455"/>
              <a:ext cx="926646" cy="50668"/>
            </a:xfrm>
            <a:custGeom>
              <a:avLst/>
              <a:gdLst/>
              <a:ahLst/>
              <a:cxnLst/>
              <a:rect l="l" t="t" r="r" b="b"/>
              <a:pathLst>
                <a:path w="28969" h="1584" extrusionOk="0">
                  <a:moveTo>
                    <a:pt x="798" y="0"/>
                  </a:moveTo>
                  <a:cubicBezTo>
                    <a:pt x="358" y="0"/>
                    <a:pt x="1" y="345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5"/>
                    <a:pt x="28611" y="0"/>
                    <a:pt x="28171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3172117" y="4022276"/>
              <a:ext cx="50700" cy="5066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3172117" y="4424455"/>
              <a:ext cx="50700" cy="5066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720070" y="1553993"/>
              <a:ext cx="59433" cy="120017"/>
            </a:xfrm>
            <a:custGeom>
              <a:avLst/>
              <a:gdLst/>
              <a:ahLst/>
              <a:cxnLst/>
              <a:rect l="l" t="t" r="r" b="b"/>
              <a:pathLst>
                <a:path w="1858" h="3752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405" y="334"/>
                    <a:pt x="1012" y="738"/>
                    <a:pt x="691" y="1191"/>
                  </a:cubicBezTo>
                  <a:cubicBezTo>
                    <a:pt x="262" y="1846"/>
                    <a:pt x="226" y="3203"/>
                    <a:pt x="226" y="3203"/>
                  </a:cubicBezTo>
                  <a:lnTo>
                    <a:pt x="36" y="3572"/>
                  </a:lnTo>
                  <a:cubicBezTo>
                    <a:pt x="0" y="3655"/>
                    <a:pt x="60" y="3751"/>
                    <a:pt x="143" y="3751"/>
                  </a:cubicBezTo>
                  <a:lnTo>
                    <a:pt x="1679" y="3751"/>
                  </a:lnTo>
                  <a:cubicBezTo>
                    <a:pt x="1683" y="3751"/>
                    <a:pt x="1687" y="3751"/>
                    <a:pt x="1690" y="3751"/>
                  </a:cubicBezTo>
                  <a:cubicBezTo>
                    <a:pt x="1777" y="3751"/>
                    <a:pt x="1806" y="3619"/>
                    <a:pt x="1703" y="3596"/>
                  </a:cubicBezTo>
                  <a:lnTo>
                    <a:pt x="941" y="3263"/>
                  </a:lnTo>
                  <a:cubicBezTo>
                    <a:pt x="941" y="3263"/>
                    <a:pt x="858" y="2167"/>
                    <a:pt x="1084" y="1393"/>
                  </a:cubicBezTo>
                  <a:cubicBezTo>
                    <a:pt x="1250" y="893"/>
                    <a:pt x="1512" y="417"/>
                    <a:pt x="1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50"/>
          <p:cNvGrpSpPr/>
          <p:nvPr/>
        </p:nvGrpSpPr>
        <p:grpSpPr>
          <a:xfrm>
            <a:off x="3604494" y="1444632"/>
            <a:ext cx="1572900" cy="1572900"/>
            <a:chOff x="882925" y="1716025"/>
            <a:chExt cx="1572900" cy="1572900"/>
          </a:xfrm>
        </p:grpSpPr>
        <p:sp>
          <p:nvSpPr>
            <p:cNvPr id="696" name="Google Shape;696;p50"/>
            <p:cNvSpPr/>
            <p:nvPr/>
          </p:nvSpPr>
          <p:spPr>
            <a:xfrm>
              <a:off x="883825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882925" y="1716025"/>
              <a:ext cx="1572900" cy="1572900"/>
            </a:xfrm>
            <a:prstGeom prst="pie">
              <a:avLst>
                <a:gd name="adj1" fmla="val 16218093"/>
                <a:gd name="adj2" fmla="val 2072667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1162675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50"/>
          <p:cNvGrpSpPr/>
          <p:nvPr/>
        </p:nvGrpSpPr>
        <p:grpSpPr>
          <a:xfrm>
            <a:off x="5920266" y="1444632"/>
            <a:ext cx="1572900" cy="1572900"/>
            <a:chOff x="3261788" y="1716025"/>
            <a:chExt cx="1572900" cy="1572900"/>
          </a:xfrm>
        </p:grpSpPr>
        <p:sp>
          <p:nvSpPr>
            <p:cNvPr id="700" name="Google Shape;700;p50"/>
            <p:cNvSpPr/>
            <p:nvPr/>
          </p:nvSpPr>
          <p:spPr>
            <a:xfrm>
              <a:off x="3262688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0AC668">
                    <a:alpha val="32549"/>
                  </a:srgbClr>
                </a:gs>
                <a:gs pos="100000">
                  <a:srgbClr val="0A94C6">
                    <a:alpha val="9803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3261788" y="1716025"/>
              <a:ext cx="1572900" cy="1572900"/>
            </a:xfrm>
            <a:prstGeom prst="pie">
              <a:avLst>
                <a:gd name="adj1" fmla="val 16218093"/>
                <a:gd name="adj2" fmla="val 141120"/>
              </a:avLst>
            </a:prstGeom>
            <a:solidFill>
              <a:srgbClr val="36B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3541538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0"/>
          <p:cNvGrpSpPr/>
          <p:nvPr/>
        </p:nvGrpSpPr>
        <p:grpSpPr>
          <a:xfrm>
            <a:off x="1288722" y="1444632"/>
            <a:ext cx="1572900" cy="1572900"/>
            <a:chOff x="5640713" y="1716025"/>
            <a:chExt cx="1572900" cy="1572900"/>
          </a:xfrm>
        </p:grpSpPr>
        <p:sp>
          <p:nvSpPr>
            <p:cNvPr id="704" name="Google Shape;704;p50"/>
            <p:cNvSpPr/>
            <p:nvPr/>
          </p:nvSpPr>
          <p:spPr>
            <a:xfrm>
              <a:off x="5641613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5640713" y="1716025"/>
              <a:ext cx="1572900" cy="1572900"/>
            </a:xfrm>
            <a:prstGeom prst="pie">
              <a:avLst>
                <a:gd name="adj1" fmla="val 16218093"/>
                <a:gd name="adj2" fmla="val 662291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5920463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50"/>
          <p:cNvSpPr txBox="1">
            <a:spLocks noGrp="1"/>
          </p:cNvSpPr>
          <p:nvPr>
            <p:ph type="title"/>
          </p:nvPr>
        </p:nvSpPr>
        <p:spPr>
          <a:xfrm>
            <a:off x="699150" y="286935"/>
            <a:ext cx="7745700" cy="66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According to Deloitte, among customers who cancel the services</a:t>
            </a:r>
            <a:endParaRPr sz="2200" dirty="0"/>
          </a:p>
        </p:txBody>
      </p:sp>
      <p:sp>
        <p:nvSpPr>
          <p:cNvPr id="711" name="Google Shape;711;p50"/>
          <p:cNvSpPr txBox="1">
            <a:spLocks noGrp="1"/>
          </p:cNvSpPr>
          <p:nvPr>
            <p:ph type="subTitle" idx="4"/>
          </p:nvPr>
        </p:nvSpPr>
        <p:spPr>
          <a:xfrm>
            <a:off x="1163786" y="3381426"/>
            <a:ext cx="1822771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ONE SPECIFIC SHOW THEN CANCEL</a:t>
            </a:r>
          </a:p>
        </p:txBody>
      </p:sp>
      <p:sp>
        <p:nvSpPr>
          <p:cNvPr id="712" name="Google Shape;712;p50"/>
          <p:cNvSpPr txBox="1">
            <a:spLocks noGrp="1"/>
          </p:cNvSpPr>
          <p:nvPr>
            <p:ph type="subTitle" idx="5"/>
          </p:nvPr>
        </p:nvSpPr>
        <p:spPr>
          <a:xfrm>
            <a:off x="3560994" y="3381426"/>
            <a:ext cx="16599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n-US" sz="1400" dirty="0"/>
              <a:t>LACKS OF NEW CONTENT</a:t>
            </a:r>
          </a:p>
        </p:txBody>
      </p:sp>
      <p:sp>
        <p:nvSpPr>
          <p:cNvPr id="713" name="Google Shape;713;p50"/>
          <p:cNvSpPr txBox="1">
            <a:spLocks noGrp="1"/>
          </p:cNvSpPr>
          <p:nvPr>
            <p:ph type="subTitle" idx="6"/>
          </p:nvPr>
        </p:nvSpPr>
        <p:spPr>
          <a:xfrm>
            <a:off x="5735572" y="3381426"/>
            <a:ext cx="1942287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n-US" sz="1400" dirty="0"/>
              <a:t>STAY IF MORE EXCLUSIVE CONTENT</a:t>
            </a:r>
          </a:p>
        </p:txBody>
      </p:sp>
      <p:sp>
        <p:nvSpPr>
          <p:cNvPr id="714" name="Google Shape;714;p50"/>
          <p:cNvSpPr txBox="1">
            <a:spLocks noGrp="1"/>
          </p:cNvSpPr>
          <p:nvPr>
            <p:ph type="title" idx="7"/>
          </p:nvPr>
        </p:nvSpPr>
        <p:spPr>
          <a:xfrm>
            <a:off x="1651745" y="1961382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62%</a:t>
            </a:r>
            <a:endParaRPr dirty="0"/>
          </a:p>
        </p:txBody>
      </p:sp>
      <p:sp>
        <p:nvSpPr>
          <p:cNvPr id="715" name="Google Shape;715;p50"/>
          <p:cNvSpPr txBox="1">
            <a:spLocks noGrp="1"/>
          </p:cNvSpPr>
          <p:nvPr>
            <p:ph type="title" idx="8"/>
          </p:nvPr>
        </p:nvSpPr>
        <p:spPr>
          <a:xfrm>
            <a:off x="3963957" y="1961532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21%</a:t>
            </a:r>
            <a:endParaRPr dirty="0"/>
          </a:p>
        </p:txBody>
      </p:sp>
      <p:sp>
        <p:nvSpPr>
          <p:cNvPr id="716" name="Google Shape;716;p50"/>
          <p:cNvSpPr txBox="1">
            <a:spLocks noGrp="1"/>
          </p:cNvSpPr>
          <p:nvPr>
            <p:ph type="title" idx="9"/>
          </p:nvPr>
        </p:nvSpPr>
        <p:spPr>
          <a:xfrm>
            <a:off x="6276966" y="1961382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4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/>
          <p:nvPr/>
        </p:nvSpPr>
        <p:spPr>
          <a:xfrm>
            <a:off x="2594550" y="594300"/>
            <a:ext cx="3954900" cy="3954900"/>
          </a:xfrm>
          <a:prstGeom prst="ellipse">
            <a:avLst/>
          </a:pr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5"/>
          <p:cNvSpPr/>
          <p:nvPr/>
        </p:nvSpPr>
        <p:spPr>
          <a:xfrm>
            <a:off x="3066450" y="1066200"/>
            <a:ext cx="3011100" cy="301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5"/>
          <p:cNvSpPr txBox="1">
            <a:spLocks noGrp="1"/>
          </p:cNvSpPr>
          <p:nvPr>
            <p:ph type="title"/>
          </p:nvPr>
        </p:nvSpPr>
        <p:spPr>
          <a:xfrm>
            <a:off x="3371850" y="1619700"/>
            <a:ext cx="2400300" cy="19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APPROACH THE PROBLEM?</a:t>
            </a:r>
            <a:endParaRPr dirty="0"/>
          </a:p>
        </p:txBody>
      </p:sp>
      <p:sp>
        <p:nvSpPr>
          <p:cNvPr id="558" name="Google Shape;558;p45"/>
          <p:cNvSpPr/>
          <p:nvPr/>
        </p:nvSpPr>
        <p:spPr>
          <a:xfrm>
            <a:off x="796127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5"/>
          <p:cNvSpPr/>
          <p:nvPr/>
        </p:nvSpPr>
        <p:spPr>
          <a:xfrm flipH="1">
            <a:off x="-3750" y="-1350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"/>
          <p:cNvSpPr txBox="1">
            <a:spLocks noGrp="1"/>
          </p:cNvSpPr>
          <p:nvPr>
            <p:ph type="subTitle" idx="1"/>
          </p:nvPr>
        </p:nvSpPr>
        <p:spPr>
          <a:xfrm>
            <a:off x="628261" y="2356448"/>
            <a:ext cx="3004888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Work Sans" panose="020B0604020202020204" charset="0"/>
              </a:rPr>
              <a:t>User-based</a:t>
            </a:r>
            <a:r>
              <a:rPr lang="en" sz="1600" dirty="0">
                <a:latin typeface="Work Sans" panose="020B0604020202020204" charset="0"/>
              </a:rPr>
              <a:t> collaborative filtering. Recommend similar movies based on user’s preference.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Work Sans" panose="020B0604020202020204" charset="0"/>
            </a:endParaRPr>
          </a:p>
        </p:txBody>
      </p:sp>
      <p:pic>
        <p:nvPicPr>
          <p:cNvPr id="70" name="Google Shape;1237;p61">
            <a:extLst>
              <a:ext uri="{FF2B5EF4-FFF2-40B4-BE49-F238E27FC236}">
                <a16:creationId xmlns:a16="http://schemas.microsoft.com/office/drawing/2014/main" id="{1EB1ADAB-7359-4242-AAF6-3E39D2B39E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678"/>
          <a:stretch/>
        </p:blipFill>
        <p:spPr>
          <a:xfrm>
            <a:off x="4377751" y="986375"/>
            <a:ext cx="4197100" cy="264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1240;p61">
            <a:extLst>
              <a:ext uri="{FF2B5EF4-FFF2-40B4-BE49-F238E27FC236}">
                <a16:creationId xmlns:a16="http://schemas.microsoft.com/office/drawing/2014/main" id="{16EE89E1-0825-4D45-8402-8319351E9FD0}"/>
              </a:ext>
            </a:extLst>
          </p:cNvPr>
          <p:cNvGrpSpPr/>
          <p:nvPr/>
        </p:nvGrpSpPr>
        <p:grpSpPr>
          <a:xfrm>
            <a:off x="4286269" y="924565"/>
            <a:ext cx="4380062" cy="3319767"/>
            <a:chOff x="967893" y="911865"/>
            <a:chExt cx="4380062" cy="3319767"/>
          </a:xfrm>
        </p:grpSpPr>
        <p:sp>
          <p:nvSpPr>
            <p:cNvPr id="72" name="Google Shape;1241;p61">
              <a:extLst>
                <a:ext uri="{FF2B5EF4-FFF2-40B4-BE49-F238E27FC236}">
                  <a16:creationId xmlns:a16="http://schemas.microsoft.com/office/drawing/2014/main" id="{692646B0-B93A-456E-B6F5-DD0C96E03077}"/>
                </a:ext>
              </a:extLst>
            </p:cNvPr>
            <p:cNvSpPr/>
            <p:nvPr/>
          </p:nvSpPr>
          <p:spPr>
            <a:xfrm>
              <a:off x="2690650" y="3647724"/>
              <a:ext cx="934394" cy="583881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42;p61">
              <a:extLst>
                <a:ext uri="{FF2B5EF4-FFF2-40B4-BE49-F238E27FC236}">
                  <a16:creationId xmlns:a16="http://schemas.microsoft.com/office/drawing/2014/main" id="{190E94F2-AB7B-4D6B-A586-71178DA09CBD}"/>
                </a:ext>
              </a:extLst>
            </p:cNvPr>
            <p:cNvSpPr/>
            <p:nvPr/>
          </p:nvSpPr>
          <p:spPr>
            <a:xfrm>
              <a:off x="2423544" y="4183738"/>
              <a:ext cx="1469799" cy="47894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3;p61">
              <a:extLst>
                <a:ext uri="{FF2B5EF4-FFF2-40B4-BE49-F238E27FC236}">
                  <a16:creationId xmlns:a16="http://schemas.microsoft.com/office/drawing/2014/main" id="{022CE601-45EC-4334-B251-07E3072F2169}"/>
                </a:ext>
              </a:extLst>
            </p:cNvPr>
            <p:cNvSpPr/>
            <p:nvPr/>
          </p:nvSpPr>
          <p:spPr>
            <a:xfrm>
              <a:off x="967893" y="911865"/>
              <a:ext cx="4380062" cy="27755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44;p61">
              <a:extLst>
                <a:ext uri="{FF2B5EF4-FFF2-40B4-BE49-F238E27FC236}">
                  <a16:creationId xmlns:a16="http://schemas.microsoft.com/office/drawing/2014/main" id="{9000F90C-4D23-422A-B8E1-A8346C97390E}"/>
                </a:ext>
              </a:extLst>
            </p:cNvPr>
            <p:cNvSpPr/>
            <p:nvPr/>
          </p:nvSpPr>
          <p:spPr>
            <a:xfrm>
              <a:off x="2690662" y="3687272"/>
              <a:ext cx="934394" cy="258681"/>
            </a:xfrm>
            <a:custGeom>
              <a:avLst/>
              <a:gdLst/>
              <a:ahLst/>
              <a:cxnLst/>
              <a:rect l="l" t="t" r="r" b="b"/>
              <a:pathLst>
                <a:path w="7199" h="1993" extrusionOk="0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00000">
                <a:alpha val="23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418;p40">
            <a:extLst>
              <a:ext uri="{FF2B5EF4-FFF2-40B4-BE49-F238E27FC236}">
                <a16:creationId xmlns:a16="http://schemas.microsoft.com/office/drawing/2014/main" id="{0C5B8795-000D-43D6-9BF6-894137F8D7ED}"/>
              </a:ext>
            </a:extLst>
          </p:cNvPr>
          <p:cNvSpPr/>
          <p:nvPr/>
        </p:nvSpPr>
        <p:spPr>
          <a:xfrm>
            <a:off x="1584851" y="978389"/>
            <a:ext cx="1091709" cy="1091709"/>
          </a:xfrm>
          <a:custGeom>
            <a:avLst/>
            <a:gdLst/>
            <a:ahLst/>
            <a:cxnLst/>
            <a:rect l="l" t="t" r="r" b="b"/>
            <a:pathLst>
              <a:path w="38125" h="38125" extrusionOk="0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Work Sans" panose="020B0604020202020204" charset="0"/>
              </a:rPr>
              <a:t>01</a:t>
            </a:r>
            <a:endParaRPr sz="40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"/>
          <p:cNvSpPr txBox="1">
            <a:spLocks noGrp="1"/>
          </p:cNvSpPr>
          <p:nvPr>
            <p:ph type="subTitle" idx="1"/>
          </p:nvPr>
        </p:nvSpPr>
        <p:spPr>
          <a:xfrm>
            <a:off x="628261" y="2356448"/>
            <a:ext cx="3004888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Work Sans" panose="020B0604020202020204" charset="0"/>
              </a:rPr>
              <a:t>Item-based</a:t>
            </a:r>
            <a:r>
              <a:rPr lang="en" sz="1600" dirty="0">
                <a:latin typeface="Work Sans" panose="020B0604020202020204" charset="0"/>
              </a:rPr>
              <a:t> collaborative filtering. Recommend similar movies based on its characteristics.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Work Sans" panose="020B0604020202020204" charset="0"/>
            </a:endParaRPr>
          </a:p>
        </p:txBody>
      </p:sp>
      <p:grpSp>
        <p:nvGrpSpPr>
          <p:cNvPr id="71" name="Google Shape;1240;p61">
            <a:extLst>
              <a:ext uri="{FF2B5EF4-FFF2-40B4-BE49-F238E27FC236}">
                <a16:creationId xmlns:a16="http://schemas.microsoft.com/office/drawing/2014/main" id="{16EE89E1-0825-4D45-8402-8319351E9FD0}"/>
              </a:ext>
            </a:extLst>
          </p:cNvPr>
          <p:cNvGrpSpPr/>
          <p:nvPr/>
        </p:nvGrpSpPr>
        <p:grpSpPr>
          <a:xfrm>
            <a:off x="4286269" y="924565"/>
            <a:ext cx="4380062" cy="3319767"/>
            <a:chOff x="967893" y="911865"/>
            <a:chExt cx="4380062" cy="3319767"/>
          </a:xfrm>
        </p:grpSpPr>
        <p:sp>
          <p:nvSpPr>
            <p:cNvPr id="72" name="Google Shape;1241;p61">
              <a:extLst>
                <a:ext uri="{FF2B5EF4-FFF2-40B4-BE49-F238E27FC236}">
                  <a16:creationId xmlns:a16="http://schemas.microsoft.com/office/drawing/2014/main" id="{692646B0-B93A-456E-B6F5-DD0C96E03077}"/>
                </a:ext>
              </a:extLst>
            </p:cNvPr>
            <p:cNvSpPr/>
            <p:nvPr/>
          </p:nvSpPr>
          <p:spPr>
            <a:xfrm>
              <a:off x="2690650" y="3647724"/>
              <a:ext cx="934394" cy="583881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42;p61">
              <a:extLst>
                <a:ext uri="{FF2B5EF4-FFF2-40B4-BE49-F238E27FC236}">
                  <a16:creationId xmlns:a16="http://schemas.microsoft.com/office/drawing/2014/main" id="{190E94F2-AB7B-4D6B-A586-71178DA09CBD}"/>
                </a:ext>
              </a:extLst>
            </p:cNvPr>
            <p:cNvSpPr/>
            <p:nvPr/>
          </p:nvSpPr>
          <p:spPr>
            <a:xfrm>
              <a:off x="2423544" y="4183738"/>
              <a:ext cx="1469799" cy="47894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3;p61">
              <a:extLst>
                <a:ext uri="{FF2B5EF4-FFF2-40B4-BE49-F238E27FC236}">
                  <a16:creationId xmlns:a16="http://schemas.microsoft.com/office/drawing/2014/main" id="{022CE601-45EC-4334-B251-07E3072F2169}"/>
                </a:ext>
              </a:extLst>
            </p:cNvPr>
            <p:cNvSpPr/>
            <p:nvPr/>
          </p:nvSpPr>
          <p:spPr>
            <a:xfrm>
              <a:off x="967893" y="911865"/>
              <a:ext cx="4380062" cy="27755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44;p61">
              <a:extLst>
                <a:ext uri="{FF2B5EF4-FFF2-40B4-BE49-F238E27FC236}">
                  <a16:creationId xmlns:a16="http://schemas.microsoft.com/office/drawing/2014/main" id="{9000F90C-4D23-422A-B8E1-A8346C97390E}"/>
                </a:ext>
              </a:extLst>
            </p:cNvPr>
            <p:cNvSpPr/>
            <p:nvPr/>
          </p:nvSpPr>
          <p:spPr>
            <a:xfrm>
              <a:off x="2690662" y="3687272"/>
              <a:ext cx="934394" cy="258681"/>
            </a:xfrm>
            <a:custGeom>
              <a:avLst/>
              <a:gdLst/>
              <a:ahLst/>
              <a:cxnLst/>
              <a:rect l="l" t="t" r="r" b="b"/>
              <a:pathLst>
                <a:path w="7199" h="1993" extrusionOk="0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00000">
                <a:alpha val="23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418;p40">
            <a:extLst>
              <a:ext uri="{FF2B5EF4-FFF2-40B4-BE49-F238E27FC236}">
                <a16:creationId xmlns:a16="http://schemas.microsoft.com/office/drawing/2014/main" id="{0C5B8795-000D-43D6-9BF6-894137F8D7ED}"/>
              </a:ext>
            </a:extLst>
          </p:cNvPr>
          <p:cNvSpPr/>
          <p:nvPr/>
        </p:nvSpPr>
        <p:spPr>
          <a:xfrm>
            <a:off x="1584851" y="978389"/>
            <a:ext cx="1091709" cy="1091709"/>
          </a:xfrm>
          <a:custGeom>
            <a:avLst/>
            <a:gdLst/>
            <a:ahLst/>
            <a:cxnLst/>
            <a:rect l="l" t="t" r="r" b="b"/>
            <a:pathLst>
              <a:path w="38125" h="38125" extrusionOk="0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Work Sans" panose="020B0604020202020204" charset="0"/>
              </a:rPr>
              <a:t>02</a:t>
            </a:r>
            <a:endParaRPr sz="4000" b="1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pic>
        <p:nvPicPr>
          <p:cNvPr id="3" name="Picture 2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940F49CB-4F84-483C-923D-2A468D9E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91" y="1057469"/>
            <a:ext cx="4068147" cy="25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2"/>
          <p:cNvSpPr/>
          <p:nvPr/>
        </p:nvSpPr>
        <p:spPr>
          <a:xfrm>
            <a:off x="2762660" y="1100484"/>
            <a:ext cx="3618680" cy="3618680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2"/>
          <p:cNvSpPr txBox="1">
            <a:spLocks noGrp="1"/>
          </p:cNvSpPr>
          <p:nvPr>
            <p:ph type="title"/>
          </p:nvPr>
        </p:nvSpPr>
        <p:spPr>
          <a:xfrm>
            <a:off x="3180300" y="2488924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Results</a:t>
            </a:r>
            <a:endParaRPr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8"/>
          <p:cNvSpPr/>
          <p:nvPr/>
        </p:nvSpPr>
        <p:spPr>
          <a:xfrm>
            <a:off x="6611376" y="1197974"/>
            <a:ext cx="1975679" cy="1975629"/>
          </a:xfrm>
          <a:custGeom>
            <a:avLst/>
            <a:gdLst/>
            <a:ahLst/>
            <a:cxnLst/>
            <a:rect l="l" t="t" r="r" b="b"/>
            <a:pathLst>
              <a:path w="39947" h="39946" extrusionOk="0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48"/>
          <p:cNvGrpSpPr/>
          <p:nvPr/>
        </p:nvGrpSpPr>
        <p:grpSpPr>
          <a:xfrm>
            <a:off x="7200597" y="1794780"/>
            <a:ext cx="963457" cy="3165813"/>
            <a:chOff x="4869425" y="948450"/>
            <a:chExt cx="567875" cy="1865975"/>
          </a:xfrm>
        </p:grpSpPr>
        <p:sp>
          <p:nvSpPr>
            <p:cNvPr id="652" name="Google Shape;652;p48"/>
            <p:cNvSpPr/>
            <p:nvPr/>
          </p:nvSpPr>
          <p:spPr>
            <a:xfrm>
              <a:off x="4870900" y="1230500"/>
              <a:ext cx="188750" cy="737525"/>
            </a:xfrm>
            <a:custGeom>
              <a:avLst/>
              <a:gdLst/>
              <a:ahLst/>
              <a:cxnLst/>
              <a:rect l="l" t="t" r="r" b="b"/>
              <a:pathLst>
                <a:path w="7550" h="29501" extrusionOk="0">
                  <a:moveTo>
                    <a:pt x="7549" y="0"/>
                  </a:moveTo>
                  <a:lnTo>
                    <a:pt x="7549" y="0"/>
                  </a:lnTo>
                  <a:cubicBezTo>
                    <a:pt x="7549" y="1"/>
                    <a:pt x="6394" y="1239"/>
                    <a:pt x="5240" y="1766"/>
                  </a:cubicBezTo>
                  <a:cubicBezTo>
                    <a:pt x="4076" y="2294"/>
                    <a:pt x="2963" y="2469"/>
                    <a:pt x="2779" y="3633"/>
                  </a:cubicBezTo>
                  <a:cubicBezTo>
                    <a:pt x="2595" y="4788"/>
                    <a:pt x="2787" y="6395"/>
                    <a:pt x="2779" y="7884"/>
                  </a:cubicBezTo>
                  <a:cubicBezTo>
                    <a:pt x="2771" y="9374"/>
                    <a:pt x="2787" y="11592"/>
                    <a:pt x="2561" y="12554"/>
                  </a:cubicBezTo>
                  <a:cubicBezTo>
                    <a:pt x="2335" y="13517"/>
                    <a:pt x="1657" y="15124"/>
                    <a:pt x="1574" y="16664"/>
                  </a:cubicBezTo>
                  <a:cubicBezTo>
                    <a:pt x="1482" y="18195"/>
                    <a:pt x="862" y="21618"/>
                    <a:pt x="544" y="22631"/>
                  </a:cubicBezTo>
                  <a:cubicBezTo>
                    <a:pt x="235" y="23635"/>
                    <a:pt x="260" y="23786"/>
                    <a:pt x="235" y="24163"/>
                  </a:cubicBezTo>
                  <a:cubicBezTo>
                    <a:pt x="201" y="24539"/>
                    <a:pt x="0" y="26539"/>
                    <a:pt x="59" y="26824"/>
                  </a:cubicBezTo>
                  <a:cubicBezTo>
                    <a:pt x="118" y="27100"/>
                    <a:pt x="369" y="27527"/>
                    <a:pt x="436" y="27853"/>
                  </a:cubicBezTo>
                  <a:cubicBezTo>
                    <a:pt x="503" y="28171"/>
                    <a:pt x="569" y="28238"/>
                    <a:pt x="712" y="28414"/>
                  </a:cubicBezTo>
                  <a:cubicBezTo>
                    <a:pt x="854" y="28590"/>
                    <a:pt x="1113" y="28858"/>
                    <a:pt x="1281" y="29142"/>
                  </a:cubicBezTo>
                  <a:cubicBezTo>
                    <a:pt x="1427" y="29379"/>
                    <a:pt x="1487" y="29500"/>
                    <a:pt x="1580" y="29500"/>
                  </a:cubicBezTo>
                  <a:cubicBezTo>
                    <a:pt x="1598" y="29500"/>
                    <a:pt x="1618" y="29495"/>
                    <a:pt x="1641" y="29485"/>
                  </a:cubicBezTo>
                  <a:cubicBezTo>
                    <a:pt x="1775" y="29435"/>
                    <a:pt x="1816" y="29092"/>
                    <a:pt x="1657" y="28749"/>
                  </a:cubicBezTo>
                  <a:cubicBezTo>
                    <a:pt x="1498" y="28397"/>
                    <a:pt x="1239" y="28205"/>
                    <a:pt x="1206" y="28012"/>
                  </a:cubicBezTo>
                  <a:cubicBezTo>
                    <a:pt x="1164" y="27812"/>
                    <a:pt x="904" y="27335"/>
                    <a:pt x="913" y="27083"/>
                  </a:cubicBezTo>
                  <a:cubicBezTo>
                    <a:pt x="929" y="26832"/>
                    <a:pt x="963" y="25995"/>
                    <a:pt x="980" y="25970"/>
                  </a:cubicBezTo>
                  <a:cubicBezTo>
                    <a:pt x="980" y="25969"/>
                    <a:pt x="981" y="25969"/>
                    <a:pt x="981" y="25969"/>
                  </a:cubicBezTo>
                  <a:cubicBezTo>
                    <a:pt x="997" y="25969"/>
                    <a:pt x="1080" y="26190"/>
                    <a:pt x="1088" y="26389"/>
                  </a:cubicBezTo>
                  <a:cubicBezTo>
                    <a:pt x="1097" y="26590"/>
                    <a:pt x="1097" y="26791"/>
                    <a:pt x="1164" y="26983"/>
                  </a:cubicBezTo>
                  <a:cubicBezTo>
                    <a:pt x="1231" y="27184"/>
                    <a:pt x="1298" y="27376"/>
                    <a:pt x="1331" y="27552"/>
                  </a:cubicBezTo>
                  <a:cubicBezTo>
                    <a:pt x="1356" y="27720"/>
                    <a:pt x="1406" y="28046"/>
                    <a:pt x="1565" y="28046"/>
                  </a:cubicBezTo>
                  <a:cubicBezTo>
                    <a:pt x="1724" y="28046"/>
                    <a:pt x="1984" y="27761"/>
                    <a:pt x="1934" y="27393"/>
                  </a:cubicBezTo>
                  <a:cubicBezTo>
                    <a:pt x="1892" y="27025"/>
                    <a:pt x="1808" y="26841"/>
                    <a:pt x="1808" y="26698"/>
                  </a:cubicBezTo>
                  <a:cubicBezTo>
                    <a:pt x="1808" y="26556"/>
                    <a:pt x="1842" y="26021"/>
                    <a:pt x="1950" y="25619"/>
                  </a:cubicBezTo>
                  <a:cubicBezTo>
                    <a:pt x="2068" y="25209"/>
                    <a:pt x="2118" y="24916"/>
                    <a:pt x="2009" y="24297"/>
                  </a:cubicBezTo>
                  <a:cubicBezTo>
                    <a:pt x="1892" y="23669"/>
                    <a:pt x="1699" y="23552"/>
                    <a:pt x="1750" y="23259"/>
                  </a:cubicBezTo>
                  <a:cubicBezTo>
                    <a:pt x="1800" y="22966"/>
                    <a:pt x="3373" y="19041"/>
                    <a:pt x="4160" y="17333"/>
                  </a:cubicBezTo>
                  <a:cubicBezTo>
                    <a:pt x="4955" y="15618"/>
                    <a:pt x="5181" y="14580"/>
                    <a:pt x="5298" y="12956"/>
                  </a:cubicBezTo>
                  <a:cubicBezTo>
                    <a:pt x="5424" y="11333"/>
                    <a:pt x="7549" y="1"/>
                    <a:pt x="7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4938475" y="1396000"/>
              <a:ext cx="90825" cy="269725"/>
            </a:xfrm>
            <a:custGeom>
              <a:avLst/>
              <a:gdLst/>
              <a:ahLst/>
              <a:cxnLst/>
              <a:rect l="l" t="t" r="r" b="b"/>
              <a:pathLst>
                <a:path w="3633" h="10789" extrusionOk="0">
                  <a:moveTo>
                    <a:pt x="3633" y="1"/>
                  </a:moveTo>
                  <a:cubicBezTo>
                    <a:pt x="2737" y="352"/>
                    <a:pt x="1691" y="938"/>
                    <a:pt x="1691" y="938"/>
                  </a:cubicBezTo>
                  <a:cubicBezTo>
                    <a:pt x="1691" y="938"/>
                    <a:pt x="494" y="101"/>
                    <a:pt x="319" y="101"/>
                  </a:cubicBezTo>
                  <a:cubicBezTo>
                    <a:pt x="312" y="100"/>
                    <a:pt x="305" y="100"/>
                    <a:pt x="298" y="100"/>
                  </a:cubicBezTo>
                  <a:cubicBezTo>
                    <a:pt x="233" y="100"/>
                    <a:pt x="150" y="133"/>
                    <a:pt x="59" y="193"/>
                  </a:cubicBezTo>
                  <a:cubicBezTo>
                    <a:pt x="68" y="553"/>
                    <a:pt x="76" y="913"/>
                    <a:pt x="76" y="1264"/>
                  </a:cubicBezTo>
                  <a:cubicBezTo>
                    <a:pt x="68" y="2319"/>
                    <a:pt x="76" y="3742"/>
                    <a:pt x="1" y="4821"/>
                  </a:cubicBezTo>
                  <a:cubicBezTo>
                    <a:pt x="168" y="4997"/>
                    <a:pt x="361" y="5164"/>
                    <a:pt x="578" y="5307"/>
                  </a:cubicBezTo>
                  <a:cubicBezTo>
                    <a:pt x="578" y="5307"/>
                    <a:pt x="1440" y="8445"/>
                    <a:pt x="1582" y="9525"/>
                  </a:cubicBezTo>
                  <a:cubicBezTo>
                    <a:pt x="1624" y="9793"/>
                    <a:pt x="1549" y="10228"/>
                    <a:pt x="1423" y="10789"/>
                  </a:cubicBezTo>
                  <a:cubicBezTo>
                    <a:pt x="1432" y="10763"/>
                    <a:pt x="1449" y="10738"/>
                    <a:pt x="1457" y="10713"/>
                  </a:cubicBezTo>
                  <a:cubicBezTo>
                    <a:pt x="2244" y="8998"/>
                    <a:pt x="2470" y="7960"/>
                    <a:pt x="2595" y="6336"/>
                  </a:cubicBezTo>
                  <a:cubicBezTo>
                    <a:pt x="2654" y="5591"/>
                    <a:pt x="3131" y="2804"/>
                    <a:pt x="363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5003350" y="1070025"/>
              <a:ext cx="200250" cy="238550"/>
            </a:xfrm>
            <a:custGeom>
              <a:avLst/>
              <a:gdLst/>
              <a:ahLst/>
              <a:cxnLst/>
              <a:rect l="l" t="t" r="r" b="b"/>
              <a:pathLst>
                <a:path w="8010" h="9542" extrusionOk="0">
                  <a:moveTo>
                    <a:pt x="8009" y="0"/>
                  </a:moveTo>
                  <a:lnTo>
                    <a:pt x="8009" y="0"/>
                  </a:lnTo>
                  <a:cubicBezTo>
                    <a:pt x="3164" y="1147"/>
                    <a:pt x="0" y="9541"/>
                    <a:pt x="0" y="9541"/>
                  </a:cubicBezTo>
                  <a:cubicBezTo>
                    <a:pt x="0" y="9541"/>
                    <a:pt x="33" y="9542"/>
                    <a:pt x="96" y="9542"/>
                  </a:cubicBezTo>
                  <a:cubicBezTo>
                    <a:pt x="572" y="9542"/>
                    <a:pt x="2747" y="9509"/>
                    <a:pt x="4988" y="8947"/>
                  </a:cubicBezTo>
                  <a:cubicBezTo>
                    <a:pt x="7532" y="8311"/>
                    <a:pt x="8009" y="7072"/>
                    <a:pt x="7767" y="4511"/>
                  </a:cubicBezTo>
                  <a:cubicBezTo>
                    <a:pt x="7633" y="3147"/>
                    <a:pt x="7909" y="804"/>
                    <a:pt x="8009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4949975" y="2575850"/>
              <a:ext cx="101100" cy="238575"/>
            </a:xfrm>
            <a:custGeom>
              <a:avLst/>
              <a:gdLst/>
              <a:ahLst/>
              <a:cxnLst/>
              <a:rect l="l" t="t" r="r" b="b"/>
              <a:pathLst>
                <a:path w="4044" h="9543" extrusionOk="0">
                  <a:moveTo>
                    <a:pt x="2722" y="0"/>
                  </a:moveTo>
                  <a:cubicBezTo>
                    <a:pt x="2054" y="0"/>
                    <a:pt x="1487" y="328"/>
                    <a:pt x="1281" y="1357"/>
                  </a:cubicBezTo>
                  <a:cubicBezTo>
                    <a:pt x="1281" y="1357"/>
                    <a:pt x="938" y="3139"/>
                    <a:pt x="570" y="4629"/>
                  </a:cubicBezTo>
                  <a:cubicBezTo>
                    <a:pt x="202" y="6111"/>
                    <a:pt x="1" y="6546"/>
                    <a:pt x="160" y="7575"/>
                  </a:cubicBezTo>
                  <a:cubicBezTo>
                    <a:pt x="318" y="8596"/>
                    <a:pt x="681" y="9542"/>
                    <a:pt x="1266" y="9542"/>
                  </a:cubicBezTo>
                  <a:cubicBezTo>
                    <a:pt x="1271" y="9542"/>
                    <a:pt x="1276" y="9542"/>
                    <a:pt x="1281" y="9542"/>
                  </a:cubicBezTo>
                  <a:cubicBezTo>
                    <a:pt x="1876" y="9517"/>
                    <a:pt x="2964" y="8554"/>
                    <a:pt x="3508" y="6981"/>
                  </a:cubicBezTo>
                  <a:cubicBezTo>
                    <a:pt x="4043" y="5399"/>
                    <a:pt x="3608" y="3483"/>
                    <a:pt x="3725" y="2453"/>
                  </a:cubicBezTo>
                  <a:cubicBezTo>
                    <a:pt x="3834" y="1424"/>
                    <a:pt x="3683" y="76"/>
                    <a:pt x="2922" y="9"/>
                  </a:cubicBezTo>
                  <a:cubicBezTo>
                    <a:pt x="2854" y="3"/>
                    <a:pt x="2788" y="0"/>
                    <a:pt x="2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4869425" y="1834550"/>
              <a:ext cx="42500" cy="133600"/>
            </a:xfrm>
            <a:custGeom>
              <a:avLst/>
              <a:gdLst/>
              <a:ahLst/>
              <a:cxnLst/>
              <a:rect l="l" t="t" r="r" b="b"/>
              <a:pathLst>
                <a:path w="1700" h="5344" extrusionOk="0">
                  <a:moveTo>
                    <a:pt x="1694" y="5328"/>
                  </a:moveTo>
                  <a:cubicBezTo>
                    <a:pt x="1684" y="5328"/>
                    <a:pt x="1665" y="5334"/>
                    <a:pt x="1641" y="5340"/>
                  </a:cubicBezTo>
                  <a:cubicBezTo>
                    <a:pt x="1668" y="5340"/>
                    <a:pt x="1689" y="5329"/>
                    <a:pt x="1697" y="5329"/>
                  </a:cubicBezTo>
                  <a:cubicBezTo>
                    <a:pt x="1699" y="5329"/>
                    <a:pt x="1700" y="5330"/>
                    <a:pt x="1700" y="5332"/>
                  </a:cubicBezTo>
                  <a:lnTo>
                    <a:pt x="1700" y="5332"/>
                  </a:lnTo>
                  <a:cubicBezTo>
                    <a:pt x="1700" y="5329"/>
                    <a:pt x="1698" y="5328"/>
                    <a:pt x="1694" y="5328"/>
                  </a:cubicBezTo>
                  <a:close/>
                  <a:moveTo>
                    <a:pt x="294" y="1"/>
                  </a:moveTo>
                  <a:cubicBezTo>
                    <a:pt x="294" y="1"/>
                    <a:pt x="235" y="327"/>
                    <a:pt x="160" y="854"/>
                  </a:cubicBezTo>
                  <a:cubicBezTo>
                    <a:pt x="126" y="1114"/>
                    <a:pt x="84" y="1432"/>
                    <a:pt x="51" y="1783"/>
                  </a:cubicBezTo>
                  <a:cubicBezTo>
                    <a:pt x="34" y="1959"/>
                    <a:pt x="18" y="2143"/>
                    <a:pt x="9" y="2336"/>
                  </a:cubicBezTo>
                  <a:cubicBezTo>
                    <a:pt x="9" y="2386"/>
                    <a:pt x="9" y="2428"/>
                    <a:pt x="1" y="2478"/>
                  </a:cubicBezTo>
                  <a:cubicBezTo>
                    <a:pt x="9" y="2536"/>
                    <a:pt x="9" y="2587"/>
                    <a:pt x="9" y="2645"/>
                  </a:cubicBezTo>
                  <a:cubicBezTo>
                    <a:pt x="26" y="2754"/>
                    <a:pt x="68" y="2855"/>
                    <a:pt x="101" y="2955"/>
                  </a:cubicBezTo>
                  <a:cubicBezTo>
                    <a:pt x="177" y="3147"/>
                    <a:pt x="260" y="3323"/>
                    <a:pt x="327" y="3499"/>
                  </a:cubicBezTo>
                  <a:cubicBezTo>
                    <a:pt x="352" y="3583"/>
                    <a:pt x="386" y="3658"/>
                    <a:pt x="411" y="3750"/>
                  </a:cubicBezTo>
                  <a:cubicBezTo>
                    <a:pt x="436" y="3842"/>
                    <a:pt x="461" y="3934"/>
                    <a:pt x="503" y="4026"/>
                  </a:cubicBezTo>
                  <a:cubicBezTo>
                    <a:pt x="603" y="4202"/>
                    <a:pt x="729" y="4311"/>
                    <a:pt x="829" y="4428"/>
                  </a:cubicBezTo>
                  <a:cubicBezTo>
                    <a:pt x="938" y="4545"/>
                    <a:pt x="1030" y="4654"/>
                    <a:pt x="1114" y="4754"/>
                  </a:cubicBezTo>
                  <a:cubicBezTo>
                    <a:pt x="1290" y="4947"/>
                    <a:pt x="1398" y="5131"/>
                    <a:pt x="1491" y="5257"/>
                  </a:cubicBezTo>
                  <a:cubicBezTo>
                    <a:pt x="1533" y="5306"/>
                    <a:pt x="1582" y="5344"/>
                    <a:pt x="1621" y="5344"/>
                  </a:cubicBezTo>
                  <a:cubicBezTo>
                    <a:pt x="1628" y="5344"/>
                    <a:pt x="1635" y="5343"/>
                    <a:pt x="1641" y="5340"/>
                  </a:cubicBezTo>
                  <a:cubicBezTo>
                    <a:pt x="1599" y="5340"/>
                    <a:pt x="1557" y="5298"/>
                    <a:pt x="1516" y="5240"/>
                  </a:cubicBezTo>
                  <a:cubicBezTo>
                    <a:pt x="1449" y="5114"/>
                    <a:pt x="1357" y="4913"/>
                    <a:pt x="1206" y="4687"/>
                  </a:cubicBezTo>
                  <a:cubicBezTo>
                    <a:pt x="1122" y="4579"/>
                    <a:pt x="1039" y="4461"/>
                    <a:pt x="938" y="4336"/>
                  </a:cubicBezTo>
                  <a:cubicBezTo>
                    <a:pt x="846" y="4219"/>
                    <a:pt x="729" y="4085"/>
                    <a:pt x="670" y="3951"/>
                  </a:cubicBezTo>
                  <a:cubicBezTo>
                    <a:pt x="637" y="3876"/>
                    <a:pt x="620" y="3792"/>
                    <a:pt x="603" y="3708"/>
                  </a:cubicBezTo>
                  <a:cubicBezTo>
                    <a:pt x="578" y="3624"/>
                    <a:pt x="545" y="3524"/>
                    <a:pt x="520" y="3432"/>
                  </a:cubicBezTo>
                  <a:cubicBezTo>
                    <a:pt x="453" y="3240"/>
                    <a:pt x="377" y="3064"/>
                    <a:pt x="302" y="2880"/>
                  </a:cubicBezTo>
                  <a:cubicBezTo>
                    <a:pt x="269" y="2788"/>
                    <a:pt x="235" y="2696"/>
                    <a:pt x="218" y="2612"/>
                  </a:cubicBezTo>
                  <a:cubicBezTo>
                    <a:pt x="218" y="2570"/>
                    <a:pt x="218" y="2528"/>
                    <a:pt x="210" y="2478"/>
                  </a:cubicBezTo>
                  <a:cubicBezTo>
                    <a:pt x="210" y="2436"/>
                    <a:pt x="210" y="2386"/>
                    <a:pt x="218" y="2336"/>
                  </a:cubicBezTo>
                  <a:cubicBezTo>
                    <a:pt x="218" y="2152"/>
                    <a:pt x="227" y="1967"/>
                    <a:pt x="227" y="1792"/>
                  </a:cubicBezTo>
                  <a:cubicBezTo>
                    <a:pt x="243" y="1440"/>
                    <a:pt x="260" y="1130"/>
                    <a:pt x="269" y="863"/>
                  </a:cubicBezTo>
                  <a:cubicBezTo>
                    <a:pt x="285" y="327"/>
                    <a:pt x="294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4973200" y="2574400"/>
              <a:ext cx="72650" cy="127650"/>
            </a:xfrm>
            <a:custGeom>
              <a:avLst/>
              <a:gdLst/>
              <a:ahLst/>
              <a:cxnLst/>
              <a:rect l="l" t="t" r="r" b="b"/>
              <a:pathLst>
                <a:path w="2906" h="5106" extrusionOk="0">
                  <a:moveTo>
                    <a:pt x="2796" y="2511"/>
                  </a:moveTo>
                  <a:cubicBezTo>
                    <a:pt x="2905" y="1482"/>
                    <a:pt x="2754" y="134"/>
                    <a:pt x="1993" y="67"/>
                  </a:cubicBezTo>
                  <a:cubicBezTo>
                    <a:pt x="1240" y="0"/>
                    <a:pt x="578" y="285"/>
                    <a:pt x="352" y="1415"/>
                  </a:cubicBezTo>
                  <a:cubicBezTo>
                    <a:pt x="352" y="1415"/>
                    <a:pt x="202" y="2168"/>
                    <a:pt x="1" y="3097"/>
                  </a:cubicBezTo>
                  <a:cubicBezTo>
                    <a:pt x="813" y="3808"/>
                    <a:pt x="1758" y="4503"/>
                    <a:pt x="2855" y="5106"/>
                  </a:cubicBezTo>
                  <a:cubicBezTo>
                    <a:pt x="2855" y="4093"/>
                    <a:pt x="2721" y="3139"/>
                    <a:pt x="2796" y="2511"/>
                  </a:cubicBezTo>
                  <a:close/>
                </a:path>
              </a:pathLst>
            </a:custGeom>
            <a:solidFill>
              <a:srgbClr val="FB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4932000" y="1182800"/>
              <a:ext cx="460125" cy="800125"/>
            </a:xfrm>
            <a:custGeom>
              <a:avLst/>
              <a:gdLst/>
              <a:ahLst/>
              <a:cxnLst/>
              <a:rect l="l" t="t" r="r" b="b"/>
              <a:pathLst>
                <a:path w="18405" h="32005" extrusionOk="0">
                  <a:moveTo>
                    <a:pt x="4461" y="0"/>
                  </a:moveTo>
                  <a:cubicBezTo>
                    <a:pt x="4461" y="0"/>
                    <a:pt x="4888" y="1524"/>
                    <a:pt x="4980" y="2285"/>
                  </a:cubicBezTo>
                  <a:cubicBezTo>
                    <a:pt x="5072" y="3055"/>
                    <a:pt x="4587" y="3566"/>
                    <a:pt x="3791" y="4193"/>
                  </a:cubicBezTo>
                  <a:cubicBezTo>
                    <a:pt x="2988" y="4821"/>
                    <a:pt x="912" y="7600"/>
                    <a:pt x="452" y="8696"/>
                  </a:cubicBezTo>
                  <a:cubicBezTo>
                    <a:pt x="0" y="9792"/>
                    <a:pt x="611" y="12203"/>
                    <a:pt x="1415" y="12998"/>
                  </a:cubicBezTo>
                  <a:cubicBezTo>
                    <a:pt x="1807" y="13382"/>
                    <a:pt x="3712" y="13582"/>
                    <a:pt x="5680" y="13582"/>
                  </a:cubicBezTo>
                  <a:cubicBezTo>
                    <a:pt x="7786" y="13582"/>
                    <a:pt x="9965" y="13353"/>
                    <a:pt x="10437" y="12872"/>
                  </a:cubicBezTo>
                  <a:cubicBezTo>
                    <a:pt x="11349" y="11943"/>
                    <a:pt x="11575" y="11349"/>
                    <a:pt x="11667" y="11324"/>
                  </a:cubicBezTo>
                  <a:cubicBezTo>
                    <a:pt x="11667" y="11324"/>
                    <a:pt x="11668" y="11324"/>
                    <a:pt x="11668" y="11324"/>
                  </a:cubicBezTo>
                  <a:cubicBezTo>
                    <a:pt x="11775" y="11324"/>
                    <a:pt x="14120" y="16273"/>
                    <a:pt x="14320" y="17082"/>
                  </a:cubicBezTo>
                  <a:cubicBezTo>
                    <a:pt x="14521" y="17885"/>
                    <a:pt x="14613" y="19216"/>
                    <a:pt x="15266" y="21057"/>
                  </a:cubicBezTo>
                  <a:cubicBezTo>
                    <a:pt x="15919" y="22899"/>
                    <a:pt x="16496" y="25443"/>
                    <a:pt x="16538" y="26129"/>
                  </a:cubicBezTo>
                  <a:cubicBezTo>
                    <a:pt x="16588" y="26815"/>
                    <a:pt x="16069" y="27703"/>
                    <a:pt x="16069" y="27962"/>
                  </a:cubicBezTo>
                  <a:cubicBezTo>
                    <a:pt x="16061" y="28213"/>
                    <a:pt x="16086" y="28489"/>
                    <a:pt x="16103" y="28891"/>
                  </a:cubicBezTo>
                  <a:cubicBezTo>
                    <a:pt x="16119" y="29293"/>
                    <a:pt x="16136" y="29410"/>
                    <a:pt x="16103" y="29636"/>
                  </a:cubicBezTo>
                  <a:cubicBezTo>
                    <a:pt x="16069" y="29854"/>
                    <a:pt x="15960" y="30197"/>
                    <a:pt x="16069" y="30230"/>
                  </a:cubicBezTo>
                  <a:cubicBezTo>
                    <a:pt x="16088" y="30238"/>
                    <a:pt x="16115" y="30243"/>
                    <a:pt x="16147" y="30243"/>
                  </a:cubicBezTo>
                  <a:cubicBezTo>
                    <a:pt x="16288" y="30243"/>
                    <a:pt x="16530" y="30148"/>
                    <a:pt x="16605" y="29787"/>
                  </a:cubicBezTo>
                  <a:cubicBezTo>
                    <a:pt x="16697" y="29343"/>
                    <a:pt x="16697" y="29284"/>
                    <a:pt x="16772" y="29109"/>
                  </a:cubicBezTo>
                  <a:cubicBezTo>
                    <a:pt x="16848" y="28950"/>
                    <a:pt x="16957" y="28880"/>
                    <a:pt x="17002" y="28880"/>
                  </a:cubicBezTo>
                  <a:cubicBezTo>
                    <a:pt x="17007" y="28880"/>
                    <a:pt x="17012" y="28881"/>
                    <a:pt x="17015" y="28883"/>
                  </a:cubicBezTo>
                  <a:cubicBezTo>
                    <a:pt x="17048" y="28899"/>
                    <a:pt x="17149" y="29276"/>
                    <a:pt x="17082" y="29619"/>
                  </a:cubicBezTo>
                  <a:cubicBezTo>
                    <a:pt x="17015" y="29962"/>
                    <a:pt x="16898" y="30289"/>
                    <a:pt x="16797" y="30515"/>
                  </a:cubicBezTo>
                  <a:cubicBezTo>
                    <a:pt x="16697" y="30732"/>
                    <a:pt x="16345" y="31017"/>
                    <a:pt x="16178" y="31251"/>
                  </a:cubicBezTo>
                  <a:cubicBezTo>
                    <a:pt x="16002" y="31477"/>
                    <a:pt x="15902" y="31845"/>
                    <a:pt x="15994" y="31963"/>
                  </a:cubicBezTo>
                  <a:cubicBezTo>
                    <a:pt x="16019" y="31992"/>
                    <a:pt x="16046" y="32005"/>
                    <a:pt x="16075" y="32005"/>
                  </a:cubicBezTo>
                  <a:cubicBezTo>
                    <a:pt x="16164" y="32005"/>
                    <a:pt x="16280" y="31887"/>
                    <a:pt x="16463" y="31737"/>
                  </a:cubicBezTo>
                  <a:cubicBezTo>
                    <a:pt x="16697" y="31544"/>
                    <a:pt x="16755" y="31494"/>
                    <a:pt x="16981" y="31310"/>
                  </a:cubicBezTo>
                  <a:cubicBezTo>
                    <a:pt x="17199" y="31126"/>
                    <a:pt x="17274" y="30975"/>
                    <a:pt x="17450" y="30757"/>
                  </a:cubicBezTo>
                  <a:cubicBezTo>
                    <a:pt x="17634" y="30540"/>
                    <a:pt x="17952" y="29795"/>
                    <a:pt x="18120" y="29502"/>
                  </a:cubicBezTo>
                  <a:cubicBezTo>
                    <a:pt x="18295" y="29201"/>
                    <a:pt x="18396" y="29050"/>
                    <a:pt x="18404" y="28699"/>
                  </a:cubicBezTo>
                  <a:cubicBezTo>
                    <a:pt x="18404" y="28355"/>
                    <a:pt x="18128" y="26564"/>
                    <a:pt x="18061" y="25778"/>
                  </a:cubicBezTo>
                  <a:cubicBezTo>
                    <a:pt x="17994" y="24991"/>
                    <a:pt x="17567" y="19300"/>
                    <a:pt x="17216" y="18019"/>
                  </a:cubicBezTo>
                  <a:cubicBezTo>
                    <a:pt x="16864" y="16739"/>
                    <a:pt x="16454" y="15919"/>
                    <a:pt x="16144" y="14789"/>
                  </a:cubicBezTo>
                  <a:cubicBezTo>
                    <a:pt x="15843" y="13667"/>
                    <a:pt x="14872" y="10027"/>
                    <a:pt x="14613" y="8771"/>
                  </a:cubicBezTo>
                  <a:cubicBezTo>
                    <a:pt x="14353" y="7524"/>
                    <a:pt x="13943" y="5984"/>
                    <a:pt x="12780" y="5156"/>
                  </a:cubicBezTo>
                  <a:cubicBezTo>
                    <a:pt x="11617" y="4319"/>
                    <a:pt x="10127" y="4168"/>
                    <a:pt x="9349" y="3407"/>
                  </a:cubicBezTo>
                  <a:cubicBezTo>
                    <a:pt x="8579" y="2637"/>
                    <a:pt x="8369" y="1975"/>
                    <a:pt x="8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4991000" y="1378625"/>
              <a:ext cx="24700" cy="57575"/>
            </a:xfrm>
            <a:custGeom>
              <a:avLst/>
              <a:gdLst/>
              <a:ahLst/>
              <a:cxnLst/>
              <a:rect l="l" t="t" r="r" b="b"/>
              <a:pathLst>
                <a:path w="988" h="2303" extrusionOk="0">
                  <a:moveTo>
                    <a:pt x="988" y="1"/>
                  </a:moveTo>
                  <a:cubicBezTo>
                    <a:pt x="988" y="1"/>
                    <a:pt x="51" y="805"/>
                    <a:pt x="0" y="1851"/>
                  </a:cubicBezTo>
                  <a:lnTo>
                    <a:pt x="410" y="2302"/>
                  </a:lnTo>
                  <a:cubicBezTo>
                    <a:pt x="410" y="2302"/>
                    <a:pt x="469" y="721"/>
                    <a:pt x="988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5043525" y="1182800"/>
              <a:ext cx="107975" cy="71150"/>
            </a:xfrm>
            <a:custGeom>
              <a:avLst/>
              <a:gdLst/>
              <a:ahLst/>
              <a:cxnLst/>
              <a:rect l="l" t="t" r="r" b="b"/>
              <a:pathLst>
                <a:path w="4319" h="2846" extrusionOk="0">
                  <a:moveTo>
                    <a:pt x="0" y="0"/>
                  </a:moveTo>
                  <a:cubicBezTo>
                    <a:pt x="0" y="0"/>
                    <a:pt x="427" y="1524"/>
                    <a:pt x="519" y="2285"/>
                  </a:cubicBezTo>
                  <a:cubicBezTo>
                    <a:pt x="527" y="2394"/>
                    <a:pt x="527" y="2503"/>
                    <a:pt x="519" y="2603"/>
                  </a:cubicBezTo>
                  <a:cubicBezTo>
                    <a:pt x="837" y="2754"/>
                    <a:pt x="1138" y="2846"/>
                    <a:pt x="1389" y="2846"/>
                  </a:cubicBezTo>
                  <a:cubicBezTo>
                    <a:pt x="2159" y="2846"/>
                    <a:pt x="3440" y="1984"/>
                    <a:pt x="4143" y="1080"/>
                  </a:cubicBezTo>
                  <a:cubicBezTo>
                    <a:pt x="4176" y="770"/>
                    <a:pt x="4235" y="419"/>
                    <a:pt x="431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5179100" y="1415050"/>
              <a:ext cx="44575" cy="75975"/>
            </a:xfrm>
            <a:custGeom>
              <a:avLst/>
              <a:gdLst/>
              <a:ahLst/>
              <a:cxnLst/>
              <a:rect l="l" t="t" r="r" b="b"/>
              <a:pathLst>
                <a:path w="1783" h="3039" extrusionOk="0">
                  <a:moveTo>
                    <a:pt x="184" y="0"/>
                  </a:moveTo>
                  <a:lnTo>
                    <a:pt x="184" y="0"/>
                  </a:lnTo>
                  <a:cubicBezTo>
                    <a:pt x="184" y="0"/>
                    <a:pt x="0" y="2009"/>
                    <a:pt x="1080" y="3038"/>
                  </a:cubicBezTo>
                  <a:lnTo>
                    <a:pt x="1783" y="2034"/>
                  </a:lnTo>
                  <a:cubicBezTo>
                    <a:pt x="1783" y="2034"/>
                    <a:pt x="1055" y="854"/>
                    <a:pt x="184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4882200" y="1378675"/>
              <a:ext cx="555100" cy="1365900"/>
            </a:xfrm>
            <a:custGeom>
              <a:avLst/>
              <a:gdLst/>
              <a:ahLst/>
              <a:cxnLst/>
              <a:rect l="l" t="t" r="r" b="b"/>
              <a:pathLst>
                <a:path w="22204" h="54636" extrusionOk="0">
                  <a:moveTo>
                    <a:pt x="7745" y="0"/>
                  </a:moveTo>
                  <a:cubicBezTo>
                    <a:pt x="7649" y="0"/>
                    <a:pt x="7551" y="5"/>
                    <a:pt x="7449" y="16"/>
                  </a:cubicBezTo>
                  <a:cubicBezTo>
                    <a:pt x="6528" y="99"/>
                    <a:pt x="4629" y="1079"/>
                    <a:pt x="4629" y="1079"/>
                  </a:cubicBezTo>
                  <a:cubicBezTo>
                    <a:pt x="4629" y="1079"/>
                    <a:pt x="3457" y="183"/>
                    <a:pt x="3273" y="166"/>
                  </a:cubicBezTo>
                  <a:cubicBezTo>
                    <a:pt x="3267" y="166"/>
                    <a:pt x="3261" y="166"/>
                    <a:pt x="3254" y="166"/>
                  </a:cubicBezTo>
                  <a:cubicBezTo>
                    <a:pt x="3062" y="166"/>
                    <a:pt x="2666" y="412"/>
                    <a:pt x="2285" y="1012"/>
                  </a:cubicBezTo>
                  <a:cubicBezTo>
                    <a:pt x="1900" y="1639"/>
                    <a:pt x="1657" y="2535"/>
                    <a:pt x="1791" y="3070"/>
                  </a:cubicBezTo>
                  <a:cubicBezTo>
                    <a:pt x="1934" y="3606"/>
                    <a:pt x="2293" y="4719"/>
                    <a:pt x="3315" y="5447"/>
                  </a:cubicBezTo>
                  <a:cubicBezTo>
                    <a:pt x="3315" y="5447"/>
                    <a:pt x="4051" y="8661"/>
                    <a:pt x="4151" y="9758"/>
                  </a:cubicBezTo>
                  <a:cubicBezTo>
                    <a:pt x="4260" y="10854"/>
                    <a:pt x="2436" y="14536"/>
                    <a:pt x="2821" y="18378"/>
                  </a:cubicBezTo>
                  <a:cubicBezTo>
                    <a:pt x="3214" y="22211"/>
                    <a:pt x="4972" y="26898"/>
                    <a:pt x="5474" y="29735"/>
                  </a:cubicBezTo>
                  <a:cubicBezTo>
                    <a:pt x="5474" y="29735"/>
                    <a:pt x="3867" y="35886"/>
                    <a:pt x="2344" y="39360"/>
                  </a:cubicBezTo>
                  <a:cubicBezTo>
                    <a:pt x="820" y="42833"/>
                    <a:pt x="0" y="43954"/>
                    <a:pt x="117" y="45059"/>
                  </a:cubicBezTo>
                  <a:cubicBezTo>
                    <a:pt x="243" y="46156"/>
                    <a:pt x="3072" y="51269"/>
                    <a:pt x="9073" y="53311"/>
                  </a:cubicBezTo>
                  <a:cubicBezTo>
                    <a:pt x="11835" y="54250"/>
                    <a:pt x="14222" y="54635"/>
                    <a:pt x="16136" y="54635"/>
                  </a:cubicBezTo>
                  <a:cubicBezTo>
                    <a:pt x="18386" y="54635"/>
                    <a:pt x="19982" y="54103"/>
                    <a:pt x="20764" y="53311"/>
                  </a:cubicBezTo>
                  <a:cubicBezTo>
                    <a:pt x="22204" y="51847"/>
                    <a:pt x="21509" y="50114"/>
                    <a:pt x="20530" y="48650"/>
                  </a:cubicBezTo>
                  <a:cubicBezTo>
                    <a:pt x="19559" y="47185"/>
                    <a:pt x="12671" y="33292"/>
                    <a:pt x="13399" y="28019"/>
                  </a:cubicBezTo>
                  <a:cubicBezTo>
                    <a:pt x="14136" y="22755"/>
                    <a:pt x="15567" y="19767"/>
                    <a:pt x="14655" y="16754"/>
                  </a:cubicBezTo>
                  <a:cubicBezTo>
                    <a:pt x="13734" y="13733"/>
                    <a:pt x="11316" y="10268"/>
                    <a:pt x="11341" y="9925"/>
                  </a:cubicBezTo>
                  <a:cubicBezTo>
                    <a:pt x="11475" y="8310"/>
                    <a:pt x="13056" y="4962"/>
                    <a:pt x="13307" y="4594"/>
                  </a:cubicBezTo>
                  <a:cubicBezTo>
                    <a:pt x="13550" y="4234"/>
                    <a:pt x="13416" y="4025"/>
                    <a:pt x="13333" y="3949"/>
                  </a:cubicBezTo>
                  <a:cubicBezTo>
                    <a:pt x="13333" y="3949"/>
                    <a:pt x="10905" y="1765"/>
                    <a:pt x="9943" y="1003"/>
                  </a:cubicBezTo>
                  <a:cubicBezTo>
                    <a:pt x="9095" y="327"/>
                    <a:pt x="8506" y="0"/>
                    <a:pt x="7745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4999575" y="1895025"/>
              <a:ext cx="58600" cy="227025"/>
            </a:xfrm>
            <a:custGeom>
              <a:avLst/>
              <a:gdLst/>
              <a:ahLst/>
              <a:cxnLst/>
              <a:rect l="l" t="t" r="r" b="b"/>
              <a:pathLst>
                <a:path w="2344" h="9081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160" y="1"/>
                    <a:pt x="1440" y="3323"/>
                    <a:pt x="0" y="5892"/>
                  </a:cubicBezTo>
                  <a:lnTo>
                    <a:pt x="779" y="9081"/>
                  </a:lnTo>
                  <a:cubicBezTo>
                    <a:pt x="779" y="9081"/>
                    <a:pt x="2344" y="4536"/>
                    <a:pt x="2160" y="0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5165525" y="2090225"/>
              <a:ext cx="84525" cy="480425"/>
            </a:xfrm>
            <a:custGeom>
              <a:avLst/>
              <a:gdLst/>
              <a:ahLst/>
              <a:cxnLst/>
              <a:rect l="l" t="t" r="r" b="b"/>
              <a:pathLst>
                <a:path w="3381" h="19217" extrusionOk="0">
                  <a:moveTo>
                    <a:pt x="2033" y="1"/>
                  </a:moveTo>
                  <a:lnTo>
                    <a:pt x="2033" y="1"/>
                  </a:lnTo>
                  <a:cubicBezTo>
                    <a:pt x="2031" y="1"/>
                    <a:pt x="1" y="10382"/>
                    <a:pt x="3380" y="19217"/>
                  </a:cubicBezTo>
                  <a:cubicBezTo>
                    <a:pt x="3380" y="19217"/>
                    <a:pt x="1690" y="12212"/>
                    <a:pt x="3113" y="6094"/>
                  </a:cubicBezTo>
                  <a:cubicBezTo>
                    <a:pt x="2393" y="3742"/>
                    <a:pt x="1933" y="1566"/>
                    <a:pt x="2033" y="1"/>
                  </a:cubicBezTo>
                  <a:cubicBezTo>
                    <a:pt x="2033" y="1"/>
                    <a:pt x="2033" y="1"/>
                    <a:pt x="2033" y="1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4944325" y="2700975"/>
              <a:ext cx="103600" cy="98150"/>
            </a:xfrm>
            <a:custGeom>
              <a:avLst/>
              <a:gdLst/>
              <a:ahLst/>
              <a:cxnLst/>
              <a:rect l="l" t="t" r="r" b="b"/>
              <a:pathLst>
                <a:path w="4144" h="3926" extrusionOk="0">
                  <a:moveTo>
                    <a:pt x="704" y="1"/>
                  </a:moveTo>
                  <a:cubicBezTo>
                    <a:pt x="1" y="1566"/>
                    <a:pt x="302" y="2980"/>
                    <a:pt x="629" y="3591"/>
                  </a:cubicBezTo>
                  <a:cubicBezTo>
                    <a:pt x="824" y="3269"/>
                    <a:pt x="1132" y="3140"/>
                    <a:pt x="1445" y="3140"/>
                  </a:cubicBezTo>
                  <a:cubicBezTo>
                    <a:pt x="1977" y="3140"/>
                    <a:pt x="2522" y="3510"/>
                    <a:pt x="2554" y="3926"/>
                  </a:cubicBezTo>
                  <a:cubicBezTo>
                    <a:pt x="4144" y="2587"/>
                    <a:pt x="4001" y="261"/>
                    <a:pt x="4001" y="260"/>
                  </a:cubicBezTo>
                  <a:lnTo>
                    <a:pt x="4001" y="260"/>
                  </a:lnTo>
                  <a:cubicBezTo>
                    <a:pt x="3257" y="1591"/>
                    <a:pt x="1809" y="1951"/>
                    <a:pt x="1809" y="1951"/>
                  </a:cubicBezTo>
                  <a:cubicBezTo>
                    <a:pt x="980" y="1298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D43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4933875" y="1394125"/>
              <a:ext cx="64050" cy="42075"/>
            </a:xfrm>
            <a:custGeom>
              <a:avLst/>
              <a:gdLst/>
              <a:ahLst/>
              <a:cxnLst/>
              <a:rect l="l" t="t" r="r" b="b"/>
              <a:pathLst>
                <a:path w="2562" h="1683" extrusionOk="0">
                  <a:moveTo>
                    <a:pt x="1934" y="0"/>
                  </a:moveTo>
                  <a:lnTo>
                    <a:pt x="1" y="1682"/>
                  </a:lnTo>
                  <a:lnTo>
                    <a:pt x="2562" y="461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4983675" y="1624275"/>
              <a:ext cx="182900" cy="76175"/>
            </a:xfrm>
            <a:custGeom>
              <a:avLst/>
              <a:gdLst/>
              <a:ahLst/>
              <a:cxnLst/>
              <a:rect l="l" t="t" r="r" b="b"/>
              <a:pathLst>
                <a:path w="7316" h="3047" extrusionOk="0">
                  <a:moveTo>
                    <a:pt x="7298" y="0"/>
                  </a:moveTo>
                  <a:lnTo>
                    <a:pt x="7298" y="0"/>
                  </a:lnTo>
                  <a:cubicBezTo>
                    <a:pt x="5616" y="1247"/>
                    <a:pt x="2101" y="2545"/>
                    <a:pt x="2101" y="2545"/>
                  </a:cubicBezTo>
                  <a:cubicBezTo>
                    <a:pt x="846" y="1448"/>
                    <a:pt x="84" y="252"/>
                    <a:pt x="84" y="252"/>
                  </a:cubicBezTo>
                  <a:cubicBezTo>
                    <a:pt x="67" y="394"/>
                    <a:pt x="42" y="553"/>
                    <a:pt x="0" y="729"/>
                  </a:cubicBezTo>
                  <a:cubicBezTo>
                    <a:pt x="369" y="1222"/>
                    <a:pt x="1180" y="2243"/>
                    <a:pt x="2101" y="3047"/>
                  </a:cubicBezTo>
                  <a:cubicBezTo>
                    <a:pt x="2101" y="3047"/>
                    <a:pt x="5516" y="1457"/>
                    <a:pt x="7315" y="226"/>
                  </a:cubicBezTo>
                  <a:cubicBezTo>
                    <a:pt x="7290" y="176"/>
                    <a:pt x="7282" y="134"/>
                    <a:pt x="7282" y="109"/>
                  </a:cubicBezTo>
                  <a:cubicBezTo>
                    <a:pt x="7290" y="67"/>
                    <a:pt x="7290" y="34"/>
                    <a:pt x="7298" y="0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4889925" y="1024400"/>
              <a:ext cx="187300" cy="390675"/>
            </a:xfrm>
            <a:custGeom>
              <a:avLst/>
              <a:gdLst/>
              <a:ahLst/>
              <a:cxnLst/>
              <a:rect l="l" t="t" r="r" b="b"/>
              <a:pathLst>
                <a:path w="7492" h="15627" extrusionOk="0">
                  <a:moveTo>
                    <a:pt x="3516" y="1"/>
                  </a:moveTo>
                  <a:cubicBezTo>
                    <a:pt x="2872" y="1968"/>
                    <a:pt x="2813" y="3390"/>
                    <a:pt x="3407" y="5725"/>
                  </a:cubicBezTo>
                  <a:cubicBezTo>
                    <a:pt x="4001" y="8052"/>
                    <a:pt x="4001" y="9266"/>
                    <a:pt x="2922" y="10245"/>
                  </a:cubicBezTo>
                  <a:cubicBezTo>
                    <a:pt x="1851" y="11224"/>
                    <a:pt x="1" y="13149"/>
                    <a:pt x="1750" y="15626"/>
                  </a:cubicBezTo>
                  <a:cubicBezTo>
                    <a:pt x="1750" y="15626"/>
                    <a:pt x="2980" y="13115"/>
                    <a:pt x="4194" y="12312"/>
                  </a:cubicBezTo>
                  <a:cubicBezTo>
                    <a:pt x="5416" y="11500"/>
                    <a:pt x="7491" y="10069"/>
                    <a:pt x="6496" y="6956"/>
                  </a:cubicBezTo>
                  <a:cubicBezTo>
                    <a:pt x="5508" y="3842"/>
                    <a:pt x="3516" y="1"/>
                    <a:pt x="351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5173225" y="1102200"/>
              <a:ext cx="33300" cy="64175"/>
            </a:xfrm>
            <a:custGeom>
              <a:avLst/>
              <a:gdLst/>
              <a:ahLst/>
              <a:cxnLst/>
              <a:rect l="l" t="t" r="r" b="b"/>
              <a:pathLst>
                <a:path w="1332" h="2567" extrusionOk="0">
                  <a:moveTo>
                    <a:pt x="940" y="1"/>
                  </a:moveTo>
                  <a:cubicBezTo>
                    <a:pt x="739" y="1"/>
                    <a:pt x="492" y="209"/>
                    <a:pt x="411" y="370"/>
                  </a:cubicBezTo>
                  <a:cubicBezTo>
                    <a:pt x="219" y="755"/>
                    <a:pt x="1" y="2396"/>
                    <a:pt x="51" y="2538"/>
                  </a:cubicBezTo>
                  <a:cubicBezTo>
                    <a:pt x="58" y="2557"/>
                    <a:pt x="80" y="2566"/>
                    <a:pt x="114" y="2566"/>
                  </a:cubicBezTo>
                  <a:cubicBezTo>
                    <a:pt x="317" y="2566"/>
                    <a:pt x="936" y="2233"/>
                    <a:pt x="1122" y="1751"/>
                  </a:cubicBezTo>
                  <a:cubicBezTo>
                    <a:pt x="1332" y="1182"/>
                    <a:pt x="1307" y="320"/>
                    <a:pt x="1122" y="86"/>
                  </a:cubicBezTo>
                  <a:cubicBezTo>
                    <a:pt x="1073" y="26"/>
                    <a:pt x="1009" y="1"/>
                    <a:pt x="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5183500" y="1157275"/>
              <a:ext cx="3150" cy="20325"/>
            </a:xfrm>
            <a:custGeom>
              <a:avLst/>
              <a:gdLst/>
              <a:ahLst/>
              <a:cxnLst/>
              <a:rect l="l" t="t" r="r" b="b"/>
              <a:pathLst>
                <a:path w="126" h="813" extrusionOk="0">
                  <a:moveTo>
                    <a:pt x="67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0" y="753"/>
                  </a:lnTo>
                  <a:cubicBezTo>
                    <a:pt x="0" y="787"/>
                    <a:pt x="34" y="812"/>
                    <a:pt x="67" y="812"/>
                  </a:cubicBezTo>
                  <a:cubicBezTo>
                    <a:pt x="100" y="812"/>
                    <a:pt x="126" y="787"/>
                    <a:pt x="126" y="753"/>
                  </a:cubicBezTo>
                  <a:lnTo>
                    <a:pt x="126" y="67"/>
                  </a:lnTo>
                  <a:cubicBezTo>
                    <a:pt x="126" y="34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0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5179100" y="1172750"/>
              <a:ext cx="11950" cy="33725"/>
            </a:xfrm>
            <a:custGeom>
              <a:avLst/>
              <a:gdLst/>
              <a:ahLst/>
              <a:cxnLst/>
              <a:rect l="l" t="t" r="r" b="b"/>
              <a:pathLst>
                <a:path w="478" h="1349" extrusionOk="0">
                  <a:moveTo>
                    <a:pt x="0" y="1"/>
                  </a:moveTo>
                  <a:lnTo>
                    <a:pt x="0" y="1348"/>
                  </a:lnTo>
                  <a:lnTo>
                    <a:pt x="477" y="1348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4986600" y="1102200"/>
              <a:ext cx="33300" cy="64175"/>
            </a:xfrm>
            <a:custGeom>
              <a:avLst/>
              <a:gdLst/>
              <a:ahLst/>
              <a:cxnLst/>
              <a:rect l="l" t="t" r="r" b="b"/>
              <a:pathLst>
                <a:path w="1332" h="2567" extrusionOk="0">
                  <a:moveTo>
                    <a:pt x="392" y="1"/>
                  </a:moveTo>
                  <a:cubicBezTo>
                    <a:pt x="323" y="1"/>
                    <a:pt x="259" y="26"/>
                    <a:pt x="210" y="86"/>
                  </a:cubicBezTo>
                  <a:cubicBezTo>
                    <a:pt x="26" y="320"/>
                    <a:pt x="1" y="1182"/>
                    <a:pt x="210" y="1751"/>
                  </a:cubicBezTo>
                  <a:cubicBezTo>
                    <a:pt x="397" y="2233"/>
                    <a:pt x="1009" y="2566"/>
                    <a:pt x="1216" y="2566"/>
                  </a:cubicBezTo>
                  <a:cubicBezTo>
                    <a:pt x="1250" y="2566"/>
                    <a:pt x="1273" y="2557"/>
                    <a:pt x="1281" y="2538"/>
                  </a:cubicBezTo>
                  <a:cubicBezTo>
                    <a:pt x="1331" y="2396"/>
                    <a:pt x="1114" y="755"/>
                    <a:pt x="921" y="370"/>
                  </a:cubicBezTo>
                  <a:cubicBezTo>
                    <a:pt x="840" y="209"/>
                    <a:pt x="593" y="1"/>
                    <a:pt x="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5006475" y="1157275"/>
              <a:ext cx="2950" cy="20325"/>
            </a:xfrm>
            <a:custGeom>
              <a:avLst/>
              <a:gdLst/>
              <a:ahLst/>
              <a:cxnLst/>
              <a:rect l="l" t="t" r="r" b="b"/>
              <a:pathLst>
                <a:path w="118" h="813" extrusionOk="0">
                  <a:moveTo>
                    <a:pt x="59" y="0"/>
                  </a:moveTo>
                  <a:cubicBezTo>
                    <a:pt x="26" y="0"/>
                    <a:pt x="1" y="34"/>
                    <a:pt x="1" y="67"/>
                  </a:cubicBezTo>
                  <a:lnTo>
                    <a:pt x="1" y="753"/>
                  </a:lnTo>
                  <a:cubicBezTo>
                    <a:pt x="1" y="787"/>
                    <a:pt x="26" y="812"/>
                    <a:pt x="59" y="812"/>
                  </a:cubicBezTo>
                  <a:cubicBezTo>
                    <a:pt x="93" y="812"/>
                    <a:pt x="118" y="787"/>
                    <a:pt x="118" y="753"/>
                  </a:cubicBezTo>
                  <a:lnTo>
                    <a:pt x="118" y="67"/>
                  </a:lnTo>
                  <a:cubicBezTo>
                    <a:pt x="118" y="34"/>
                    <a:pt x="93" y="0"/>
                    <a:pt x="59" y="0"/>
                  </a:cubicBezTo>
                  <a:close/>
                </a:path>
              </a:pathLst>
            </a:custGeom>
            <a:solidFill>
              <a:srgbClr val="40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5001875" y="1172750"/>
              <a:ext cx="12150" cy="33725"/>
            </a:xfrm>
            <a:custGeom>
              <a:avLst/>
              <a:gdLst/>
              <a:ahLst/>
              <a:cxnLst/>
              <a:rect l="l" t="t" r="r" b="b"/>
              <a:pathLst>
                <a:path w="486" h="1349" extrusionOk="0">
                  <a:moveTo>
                    <a:pt x="1" y="1"/>
                  </a:moveTo>
                  <a:lnTo>
                    <a:pt x="1" y="1348"/>
                  </a:lnTo>
                  <a:lnTo>
                    <a:pt x="486" y="1348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4999775" y="970850"/>
              <a:ext cx="193575" cy="259675"/>
            </a:xfrm>
            <a:custGeom>
              <a:avLst/>
              <a:gdLst/>
              <a:ahLst/>
              <a:cxnLst/>
              <a:rect l="l" t="t" r="r" b="b"/>
              <a:pathLst>
                <a:path w="7743" h="10387" extrusionOk="0">
                  <a:moveTo>
                    <a:pt x="3867" y="0"/>
                  </a:moveTo>
                  <a:cubicBezTo>
                    <a:pt x="3022" y="0"/>
                    <a:pt x="612" y="712"/>
                    <a:pt x="310" y="2863"/>
                  </a:cubicBezTo>
                  <a:cubicBezTo>
                    <a:pt x="1" y="5005"/>
                    <a:pt x="285" y="6788"/>
                    <a:pt x="679" y="7884"/>
                  </a:cubicBezTo>
                  <a:cubicBezTo>
                    <a:pt x="1072" y="8980"/>
                    <a:pt x="2888" y="10386"/>
                    <a:pt x="3867" y="10386"/>
                  </a:cubicBezTo>
                  <a:cubicBezTo>
                    <a:pt x="4855" y="10386"/>
                    <a:pt x="6671" y="8980"/>
                    <a:pt x="7064" y="7884"/>
                  </a:cubicBezTo>
                  <a:cubicBezTo>
                    <a:pt x="7458" y="6788"/>
                    <a:pt x="7742" y="5005"/>
                    <a:pt x="7433" y="2863"/>
                  </a:cubicBezTo>
                  <a:cubicBezTo>
                    <a:pt x="7131" y="712"/>
                    <a:pt x="4721" y="0"/>
                    <a:pt x="3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4957925" y="948450"/>
              <a:ext cx="249450" cy="169725"/>
            </a:xfrm>
            <a:custGeom>
              <a:avLst/>
              <a:gdLst/>
              <a:ahLst/>
              <a:cxnLst/>
              <a:rect l="l" t="t" r="r" b="b"/>
              <a:pathLst>
                <a:path w="9978" h="6789" extrusionOk="0">
                  <a:moveTo>
                    <a:pt x="5265" y="1"/>
                  </a:moveTo>
                  <a:cubicBezTo>
                    <a:pt x="3792" y="1"/>
                    <a:pt x="3265" y="637"/>
                    <a:pt x="3265" y="637"/>
                  </a:cubicBezTo>
                  <a:cubicBezTo>
                    <a:pt x="3265" y="637"/>
                    <a:pt x="3231" y="631"/>
                    <a:pt x="3169" y="631"/>
                  </a:cubicBezTo>
                  <a:cubicBezTo>
                    <a:pt x="2866" y="631"/>
                    <a:pt x="1901" y="775"/>
                    <a:pt x="1039" y="2478"/>
                  </a:cubicBezTo>
                  <a:cubicBezTo>
                    <a:pt x="1" y="4520"/>
                    <a:pt x="980" y="6077"/>
                    <a:pt x="1901" y="6621"/>
                  </a:cubicBezTo>
                  <a:cubicBezTo>
                    <a:pt x="2344" y="4913"/>
                    <a:pt x="2930" y="3918"/>
                    <a:pt x="3776" y="2896"/>
                  </a:cubicBezTo>
                  <a:cubicBezTo>
                    <a:pt x="3776" y="2896"/>
                    <a:pt x="6981" y="4035"/>
                    <a:pt x="9174" y="6788"/>
                  </a:cubicBezTo>
                  <a:cubicBezTo>
                    <a:pt x="9174" y="6788"/>
                    <a:pt x="9977" y="6227"/>
                    <a:pt x="9801" y="4043"/>
                  </a:cubicBezTo>
                  <a:cubicBezTo>
                    <a:pt x="9626" y="1859"/>
                    <a:pt x="7517" y="1"/>
                    <a:pt x="526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EBDC5CD2-B354-4027-BCD6-95CD9E20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0" y="1312394"/>
            <a:ext cx="5395797" cy="3257982"/>
          </a:xfrm>
          <a:prstGeom prst="rect">
            <a:avLst/>
          </a:prstGeom>
        </p:spPr>
      </p:pic>
      <p:sp>
        <p:nvSpPr>
          <p:cNvPr id="35" name="Google Shape;565;p46">
            <a:extLst>
              <a:ext uri="{FF2B5EF4-FFF2-40B4-BE49-F238E27FC236}">
                <a16:creationId xmlns:a16="http://schemas.microsoft.com/office/drawing/2014/main" id="{9300DEAC-450F-421B-8918-B77A8BC9319C}"/>
              </a:ext>
            </a:extLst>
          </p:cNvPr>
          <p:cNvSpPr txBox="1">
            <a:spLocks/>
          </p:cNvSpPr>
          <p:nvPr/>
        </p:nvSpPr>
        <p:spPr>
          <a:xfrm>
            <a:off x="170088" y="573968"/>
            <a:ext cx="6576599" cy="468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Work Sans" panose="020B0604020202020204" charset="0"/>
              </a:rPr>
              <a:t>The lower the score, the better the algorithm performs</a:t>
            </a:r>
            <a:endParaRPr lang="en-US" sz="16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2"/>
          <p:cNvSpPr/>
          <p:nvPr/>
        </p:nvSpPr>
        <p:spPr>
          <a:xfrm>
            <a:off x="2762660" y="1100484"/>
            <a:ext cx="3618680" cy="3618680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2"/>
          <p:cNvSpPr txBox="1">
            <a:spLocks noGrp="1"/>
          </p:cNvSpPr>
          <p:nvPr>
            <p:ph type="title"/>
          </p:nvPr>
        </p:nvSpPr>
        <p:spPr>
          <a:xfrm>
            <a:off x="2762660" y="2488924"/>
            <a:ext cx="361868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66681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6"/>
          <p:cNvSpPr/>
          <p:nvPr/>
        </p:nvSpPr>
        <p:spPr>
          <a:xfrm>
            <a:off x="3475349" y="1813174"/>
            <a:ext cx="2193281" cy="2193281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6"/>
          <p:cNvSpPr txBox="1">
            <a:spLocks noGrp="1"/>
          </p:cNvSpPr>
          <p:nvPr>
            <p:ph type="subTitle" idx="2"/>
          </p:nvPr>
        </p:nvSpPr>
        <p:spPr>
          <a:xfrm>
            <a:off x="401540" y="2276669"/>
            <a:ext cx="3018019" cy="150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Restricted Boltzmann Machines (RBM’s)</a:t>
            </a:r>
            <a:br>
              <a:rPr lang="en-US" dirty="0"/>
            </a:br>
            <a:r>
              <a:rPr lang="en-US" dirty="0"/>
              <a:t>Deep Neural Networks (RNN)</a:t>
            </a:r>
            <a:br>
              <a:rPr lang="en-US" dirty="0"/>
            </a:br>
            <a:r>
              <a:rPr lang="en-US" dirty="0" err="1"/>
              <a:t>Tensorflow</a:t>
            </a:r>
            <a:r>
              <a:rPr lang="en-US" dirty="0"/>
              <a:t> Recommenders (TFRS)</a:t>
            </a:r>
            <a:br>
              <a:rPr lang="en-US" dirty="0"/>
            </a:br>
            <a:endParaRPr lang="en-US" dirty="0"/>
          </a:p>
        </p:txBody>
      </p:sp>
      <p:sp>
        <p:nvSpPr>
          <p:cNvPr id="928" name="Google Shape;928;p56"/>
          <p:cNvSpPr txBox="1">
            <a:spLocks noGrp="1"/>
          </p:cNvSpPr>
          <p:nvPr>
            <p:ph type="subTitle" idx="3"/>
          </p:nvPr>
        </p:nvSpPr>
        <p:spPr>
          <a:xfrm>
            <a:off x="60616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929" name="Google Shape;929;p56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930" name="Google Shape;930;p56"/>
          <p:cNvSpPr txBox="1">
            <a:spLocks noGrp="1"/>
          </p:cNvSpPr>
          <p:nvPr>
            <p:ph type="subTitle" idx="1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931" name="Google Shape;931;p56"/>
          <p:cNvSpPr txBox="1">
            <a:spLocks noGrp="1"/>
          </p:cNvSpPr>
          <p:nvPr>
            <p:ph type="subTitle" idx="4"/>
          </p:nvPr>
        </p:nvSpPr>
        <p:spPr>
          <a:xfrm>
            <a:off x="5941164" y="2454788"/>
            <a:ext cx="2692763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Scale it up using Apache Spark</a:t>
            </a:r>
            <a:br>
              <a:rPr lang="en" dirty="0"/>
            </a:br>
            <a:r>
              <a:rPr lang="en" dirty="0"/>
              <a:t>Amazon Deep Scalable Sparse Tensor Network Engine (DSSTNE)</a:t>
            </a:r>
          </a:p>
        </p:txBody>
      </p:sp>
      <p:grpSp>
        <p:nvGrpSpPr>
          <p:cNvPr id="932" name="Google Shape;932;p56"/>
          <p:cNvGrpSpPr/>
          <p:nvPr/>
        </p:nvGrpSpPr>
        <p:grpSpPr>
          <a:xfrm rot="1799368">
            <a:off x="4008949" y="1736440"/>
            <a:ext cx="1126102" cy="2283618"/>
            <a:chOff x="2509750" y="238125"/>
            <a:chExt cx="2566675" cy="5204950"/>
          </a:xfrm>
        </p:grpSpPr>
        <p:sp>
          <p:nvSpPr>
            <p:cNvPr id="933" name="Google Shape;933;p56"/>
            <p:cNvSpPr/>
            <p:nvPr/>
          </p:nvSpPr>
          <p:spPr>
            <a:xfrm>
              <a:off x="2509750" y="238125"/>
              <a:ext cx="2565100" cy="5204950"/>
            </a:xfrm>
            <a:custGeom>
              <a:avLst/>
              <a:gdLst/>
              <a:ahLst/>
              <a:cxnLst/>
              <a:rect l="l" t="t" r="r" b="b"/>
              <a:pathLst>
                <a:path w="102604" h="208198" extrusionOk="0">
                  <a:moveTo>
                    <a:pt x="14945" y="18564"/>
                  </a:moveTo>
                  <a:lnTo>
                    <a:pt x="14945" y="27720"/>
                  </a:lnTo>
                  <a:lnTo>
                    <a:pt x="5789" y="27720"/>
                  </a:lnTo>
                  <a:lnTo>
                    <a:pt x="5789" y="18564"/>
                  </a:lnTo>
                  <a:close/>
                  <a:moveTo>
                    <a:pt x="96814" y="18564"/>
                  </a:moveTo>
                  <a:lnTo>
                    <a:pt x="96814" y="27720"/>
                  </a:lnTo>
                  <a:lnTo>
                    <a:pt x="87658" y="27720"/>
                  </a:lnTo>
                  <a:lnTo>
                    <a:pt x="87658" y="18564"/>
                  </a:lnTo>
                  <a:close/>
                  <a:moveTo>
                    <a:pt x="14945" y="41690"/>
                  </a:moveTo>
                  <a:lnTo>
                    <a:pt x="14945" y="50846"/>
                  </a:lnTo>
                  <a:lnTo>
                    <a:pt x="5789" y="50846"/>
                  </a:lnTo>
                  <a:lnTo>
                    <a:pt x="5789" y="41690"/>
                  </a:lnTo>
                  <a:close/>
                  <a:moveTo>
                    <a:pt x="96814" y="41690"/>
                  </a:moveTo>
                  <a:lnTo>
                    <a:pt x="96814" y="50846"/>
                  </a:lnTo>
                  <a:lnTo>
                    <a:pt x="87658" y="50846"/>
                  </a:lnTo>
                  <a:lnTo>
                    <a:pt x="87658" y="41690"/>
                  </a:lnTo>
                  <a:close/>
                  <a:moveTo>
                    <a:pt x="14945" y="64816"/>
                  </a:moveTo>
                  <a:lnTo>
                    <a:pt x="14945" y="73972"/>
                  </a:lnTo>
                  <a:lnTo>
                    <a:pt x="5789" y="73972"/>
                  </a:lnTo>
                  <a:lnTo>
                    <a:pt x="5789" y="64816"/>
                  </a:lnTo>
                  <a:close/>
                  <a:moveTo>
                    <a:pt x="96814" y="64816"/>
                  </a:moveTo>
                  <a:lnTo>
                    <a:pt x="96814" y="73972"/>
                  </a:lnTo>
                  <a:lnTo>
                    <a:pt x="87658" y="73972"/>
                  </a:lnTo>
                  <a:lnTo>
                    <a:pt x="87658" y="64816"/>
                  </a:lnTo>
                  <a:close/>
                  <a:moveTo>
                    <a:pt x="14945" y="87942"/>
                  </a:moveTo>
                  <a:lnTo>
                    <a:pt x="14945" y="97129"/>
                  </a:lnTo>
                  <a:lnTo>
                    <a:pt x="5789" y="97129"/>
                  </a:lnTo>
                  <a:lnTo>
                    <a:pt x="5789" y="87942"/>
                  </a:lnTo>
                  <a:close/>
                  <a:moveTo>
                    <a:pt x="96814" y="87942"/>
                  </a:moveTo>
                  <a:lnTo>
                    <a:pt x="96814" y="97129"/>
                  </a:lnTo>
                  <a:lnTo>
                    <a:pt x="87658" y="97129"/>
                  </a:lnTo>
                  <a:lnTo>
                    <a:pt x="87658" y="87942"/>
                  </a:lnTo>
                  <a:close/>
                  <a:moveTo>
                    <a:pt x="14945" y="111099"/>
                  </a:moveTo>
                  <a:lnTo>
                    <a:pt x="14945" y="120255"/>
                  </a:lnTo>
                  <a:lnTo>
                    <a:pt x="5789" y="120255"/>
                  </a:lnTo>
                  <a:lnTo>
                    <a:pt x="5789" y="111099"/>
                  </a:lnTo>
                  <a:close/>
                  <a:moveTo>
                    <a:pt x="96814" y="111099"/>
                  </a:moveTo>
                  <a:lnTo>
                    <a:pt x="96814" y="120255"/>
                  </a:lnTo>
                  <a:lnTo>
                    <a:pt x="87658" y="120255"/>
                  </a:lnTo>
                  <a:lnTo>
                    <a:pt x="87658" y="111099"/>
                  </a:lnTo>
                  <a:close/>
                  <a:moveTo>
                    <a:pt x="14945" y="134225"/>
                  </a:moveTo>
                  <a:lnTo>
                    <a:pt x="14945" y="143381"/>
                  </a:lnTo>
                  <a:lnTo>
                    <a:pt x="5789" y="143381"/>
                  </a:lnTo>
                  <a:lnTo>
                    <a:pt x="5789" y="134225"/>
                  </a:lnTo>
                  <a:close/>
                  <a:moveTo>
                    <a:pt x="96814" y="134225"/>
                  </a:moveTo>
                  <a:lnTo>
                    <a:pt x="96814" y="143381"/>
                  </a:lnTo>
                  <a:lnTo>
                    <a:pt x="87658" y="143381"/>
                  </a:lnTo>
                  <a:lnTo>
                    <a:pt x="87658" y="134225"/>
                  </a:lnTo>
                  <a:close/>
                  <a:moveTo>
                    <a:pt x="14945" y="157351"/>
                  </a:moveTo>
                  <a:lnTo>
                    <a:pt x="14945" y="166507"/>
                  </a:lnTo>
                  <a:lnTo>
                    <a:pt x="5789" y="166507"/>
                  </a:lnTo>
                  <a:lnTo>
                    <a:pt x="5789" y="157351"/>
                  </a:lnTo>
                  <a:close/>
                  <a:moveTo>
                    <a:pt x="96814" y="157351"/>
                  </a:moveTo>
                  <a:lnTo>
                    <a:pt x="96814" y="166507"/>
                  </a:lnTo>
                  <a:lnTo>
                    <a:pt x="87658" y="166507"/>
                  </a:lnTo>
                  <a:lnTo>
                    <a:pt x="87658" y="157351"/>
                  </a:lnTo>
                  <a:close/>
                  <a:moveTo>
                    <a:pt x="14945" y="180477"/>
                  </a:moveTo>
                  <a:lnTo>
                    <a:pt x="14945" y="189665"/>
                  </a:lnTo>
                  <a:lnTo>
                    <a:pt x="5789" y="189665"/>
                  </a:lnTo>
                  <a:lnTo>
                    <a:pt x="5789" y="180477"/>
                  </a:lnTo>
                  <a:close/>
                  <a:moveTo>
                    <a:pt x="96814" y="180477"/>
                  </a:moveTo>
                  <a:lnTo>
                    <a:pt x="96814" y="189665"/>
                  </a:lnTo>
                  <a:lnTo>
                    <a:pt x="87658" y="189665"/>
                  </a:lnTo>
                  <a:lnTo>
                    <a:pt x="87658" y="180477"/>
                  </a:lnTo>
                  <a:close/>
                  <a:moveTo>
                    <a:pt x="3492" y="0"/>
                  </a:moveTo>
                  <a:cubicBezTo>
                    <a:pt x="1573" y="0"/>
                    <a:pt x="0" y="1573"/>
                    <a:pt x="0" y="3493"/>
                  </a:cubicBezTo>
                  <a:lnTo>
                    <a:pt x="0" y="205302"/>
                  </a:lnTo>
                  <a:cubicBezTo>
                    <a:pt x="0" y="206907"/>
                    <a:pt x="1290" y="208197"/>
                    <a:pt x="2895" y="208197"/>
                  </a:cubicBezTo>
                  <a:lnTo>
                    <a:pt x="5789" y="208197"/>
                  </a:lnTo>
                  <a:lnTo>
                    <a:pt x="5789" y="203635"/>
                  </a:lnTo>
                  <a:lnTo>
                    <a:pt x="14945" y="203635"/>
                  </a:lnTo>
                  <a:lnTo>
                    <a:pt x="14945" y="208197"/>
                  </a:lnTo>
                  <a:lnTo>
                    <a:pt x="87658" y="208197"/>
                  </a:lnTo>
                  <a:lnTo>
                    <a:pt x="87658" y="203635"/>
                  </a:lnTo>
                  <a:lnTo>
                    <a:pt x="96814" y="203635"/>
                  </a:lnTo>
                  <a:lnTo>
                    <a:pt x="96814" y="208197"/>
                  </a:lnTo>
                  <a:lnTo>
                    <a:pt x="99740" y="208197"/>
                  </a:lnTo>
                  <a:cubicBezTo>
                    <a:pt x="101313" y="208197"/>
                    <a:pt x="102603" y="206907"/>
                    <a:pt x="102603" y="205302"/>
                  </a:cubicBezTo>
                  <a:lnTo>
                    <a:pt x="102603" y="3493"/>
                  </a:lnTo>
                  <a:cubicBezTo>
                    <a:pt x="102603" y="1573"/>
                    <a:pt x="101061" y="0"/>
                    <a:pt x="99111" y="0"/>
                  </a:cubicBezTo>
                  <a:lnTo>
                    <a:pt x="96814" y="0"/>
                  </a:lnTo>
                  <a:lnTo>
                    <a:pt x="96814" y="4594"/>
                  </a:lnTo>
                  <a:lnTo>
                    <a:pt x="87658" y="4594"/>
                  </a:lnTo>
                  <a:lnTo>
                    <a:pt x="87658" y="0"/>
                  </a:lnTo>
                  <a:lnTo>
                    <a:pt x="14945" y="0"/>
                  </a:lnTo>
                  <a:lnTo>
                    <a:pt x="14945" y="4594"/>
                  </a:lnTo>
                  <a:lnTo>
                    <a:pt x="5789" y="4594"/>
                  </a:lnTo>
                  <a:lnTo>
                    <a:pt x="578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2509750" y="773775"/>
              <a:ext cx="2566675" cy="2178925"/>
            </a:xfrm>
            <a:custGeom>
              <a:avLst/>
              <a:gdLst/>
              <a:ahLst/>
              <a:cxnLst/>
              <a:rect l="l" t="t" r="r" b="b"/>
              <a:pathLst>
                <a:path w="102667" h="87157" extrusionOk="0">
                  <a:moveTo>
                    <a:pt x="96814" y="20264"/>
                  </a:moveTo>
                  <a:lnTo>
                    <a:pt x="96814" y="29420"/>
                  </a:lnTo>
                  <a:lnTo>
                    <a:pt x="87658" y="29420"/>
                  </a:lnTo>
                  <a:lnTo>
                    <a:pt x="87658" y="20264"/>
                  </a:lnTo>
                  <a:close/>
                  <a:moveTo>
                    <a:pt x="14945" y="66516"/>
                  </a:moveTo>
                  <a:lnTo>
                    <a:pt x="14945" y="75703"/>
                  </a:lnTo>
                  <a:lnTo>
                    <a:pt x="5789" y="75703"/>
                  </a:lnTo>
                  <a:lnTo>
                    <a:pt x="5789" y="66516"/>
                  </a:lnTo>
                  <a:close/>
                  <a:moveTo>
                    <a:pt x="102603" y="1"/>
                  </a:moveTo>
                  <a:lnTo>
                    <a:pt x="96814" y="2833"/>
                  </a:lnTo>
                  <a:lnTo>
                    <a:pt x="96814" y="6294"/>
                  </a:lnTo>
                  <a:lnTo>
                    <a:pt x="89766" y="6294"/>
                  </a:lnTo>
                  <a:lnTo>
                    <a:pt x="14096" y="43390"/>
                  </a:lnTo>
                  <a:lnTo>
                    <a:pt x="14945" y="43390"/>
                  </a:lnTo>
                  <a:lnTo>
                    <a:pt x="14945" y="52546"/>
                  </a:lnTo>
                  <a:lnTo>
                    <a:pt x="5789" y="52546"/>
                  </a:lnTo>
                  <a:lnTo>
                    <a:pt x="5789" y="47449"/>
                  </a:lnTo>
                  <a:lnTo>
                    <a:pt x="0" y="50312"/>
                  </a:lnTo>
                  <a:lnTo>
                    <a:pt x="0" y="87156"/>
                  </a:lnTo>
                  <a:lnTo>
                    <a:pt x="87658" y="44176"/>
                  </a:lnTo>
                  <a:lnTo>
                    <a:pt x="87658" y="43390"/>
                  </a:lnTo>
                  <a:lnTo>
                    <a:pt x="89294" y="43390"/>
                  </a:lnTo>
                  <a:lnTo>
                    <a:pt x="102666" y="36845"/>
                  </a:lnTo>
                  <a:lnTo>
                    <a:pt x="10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2509750" y="2165275"/>
              <a:ext cx="2565100" cy="2504550"/>
            </a:xfrm>
            <a:custGeom>
              <a:avLst/>
              <a:gdLst/>
              <a:ahLst/>
              <a:cxnLst/>
              <a:rect l="l" t="t" r="r" b="b"/>
              <a:pathLst>
                <a:path w="102604" h="100182" extrusionOk="0">
                  <a:moveTo>
                    <a:pt x="96814" y="10856"/>
                  </a:moveTo>
                  <a:lnTo>
                    <a:pt x="96814" y="20043"/>
                  </a:lnTo>
                  <a:lnTo>
                    <a:pt x="87658" y="20043"/>
                  </a:lnTo>
                  <a:lnTo>
                    <a:pt x="87658" y="10856"/>
                  </a:lnTo>
                  <a:close/>
                  <a:moveTo>
                    <a:pt x="96814" y="34013"/>
                  </a:moveTo>
                  <a:lnTo>
                    <a:pt x="96814" y="43169"/>
                  </a:lnTo>
                  <a:lnTo>
                    <a:pt x="87658" y="43169"/>
                  </a:lnTo>
                  <a:lnTo>
                    <a:pt x="87658" y="34013"/>
                  </a:lnTo>
                  <a:close/>
                  <a:moveTo>
                    <a:pt x="14945" y="57139"/>
                  </a:moveTo>
                  <a:lnTo>
                    <a:pt x="14945" y="66295"/>
                  </a:lnTo>
                  <a:lnTo>
                    <a:pt x="5789" y="66295"/>
                  </a:lnTo>
                  <a:lnTo>
                    <a:pt x="5789" y="57139"/>
                  </a:lnTo>
                  <a:close/>
                  <a:moveTo>
                    <a:pt x="14945" y="80265"/>
                  </a:moveTo>
                  <a:lnTo>
                    <a:pt x="14945" y="89421"/>
                  </a:lnTo>
                  <a:lnTo>
                    <a:pt x="5789" y="89421"/>
                  </a:lnTo>
                  <a:lnTo>
                    <a:pt x="5789" y="80265"/>
                  </a:lnTo>
                  <a:close/>
                  <a:moveTo>
                    <a:pt x="102603" y="1"/>
                  </a:moveTo>
                  <a:lnTo>
                    <a:pt x="14945" y="42980"/>
                  </a:lnTo>
                  <a:lnTo>
                    <a:pt x="14945" y="43169"/>
                  </a:lnTo>
                  <a:lnTo>
                    <a:pt x="14568" y="43169"/>
                  </a:lnTo>
                  <a:lnTo>
                    <a:pt x="0" y="50312"/>
                  </a:lnTo>
                  <a:lnTo>
                    <a:pt x="0" y="100182"/>
                  </a:lnTo>
                  <a:lnTo>
                    <a:pt x="87658" y="57202"/>
                  </a:lnTo>
                  <a:lnTo>
                    <a:pt x="87658" y="57139"/>
                  </a:lnTo>
                  <a:lnTo>
                    <a:pt x="87815" y="57139"/>
                  </a:lnTo>
                  <a:lnTo>
                    <a:pt x="102603" y="49871"/>
                  </a:lnTo>
                  <a:lnTo>
                    <a:pt x="10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3028100" y="582650"/>
              <a:ext cx="1528375" cy="1285325"/>
            </a:xfrm>
            <a:custGeom>
              <a:avLst/>
              <a:gdLst/>
              <a:ahLst/>
              <a:cxnLst/>
              <a:rect l="l" t="t" r="r" b="b"/>
              <a:pathLst>
                <a:path w="61135" h="51413" extrusionOk="0">
                  <a:moveTo>
                    <a:pt x="1" y="0"/>
                  </a:moveTo>
                  <a:lnTo>
                    <a:pt x="1" y="51412"/>
                  </a:lnTo>
                  <a:lnTo>
                    <a:pt x="61135" y="51412"/>
                  </a:lnTo>
                  <a:lnTo>
                    <a:pt x="61135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3028100" y="1027850"/>
              <a:ext cx="1528375" cy="840125"/>
            </a:xfrm>
            <a:custGeom>
              <a:avLst/>
              <a:gdLst/>
              <a:ahLst/>
              <a:cxnLst/>
              <a:rect l="l" t="t" r="r" b="b"/>
              <a:pathLst>
                <a:path w="61135" h="33605" extrusionOk="0">
                  <a:moveTo>
                    <a:pt x="61135" y="1"/>
                  </a:moveTo>
                  <a:lnTo>
                    <a:pt x="1" y="29986"/>
                  </a:lnTo>
                  <a:lnTo>
                    <a:pt x="1" y="33604"/>
                  </a:lnTo>
                  <a:lnTo>
                    <a:pt x="61135" y="33604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3028100" y="2198325"/>
              <a:ext cx="1528375" cy="1284525"/>
            </a:xfrm>
            <a:custGeom>
              <a:avLst/>
              <a:gdLst/>
              <a:ahLst/>
              <a:cxnLst/>
              <a:rect l="l" t="t" r="r" b="b"/>
              <a:pathLst>
                <a:path w="61135" h="51381" extrusionOk="0">
                  <a:moveTo>
                    <a:pt x="1" y="0"/>
                  </a:moveTo>
                  <a:lnTo>
                    <a:pt x="1" y="51381"/>
                  </a:lnTo>
                  <a:lnTo>
                    <a:pt x="61135" y="51381"/>
                  </a:lnTo>
                  <a:lnTo>
                    <a:pt x="61135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3028100" y="2419350"/>
              <a:ext cx="1528375" cy="1063500"/>
            </a:xfrm>
            <a:custGeom>
              <a:avLst/>
              <a:gdLst/>
              <a:ahLst/>
              <a:cxnLst/>
              <a:rect l="l" t="t" r="r" b="b"/>
              <a:pathLst>
                <a:path w="61135" h="42540" extrusionOk="0">
                  <a:moveTo>
                    <a:pt x="61135" y="1"/>
                  </a:moveTo>
                  <a:lnTo>
                    <a:pt x="1" y="29986"/>
                  </a:lnTo>
                  <a:lnTo>
                    <a:pt x="1" y="42540"/>
                  </a:lnTo>
                  <a:lnTo>
                    <a:pt x="61135" y="42540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3028100" y="3813200"/>
              <a:ext cx="1528375" cy="1285325"/>
            </a:xfrm>
            <a:custGeom>
              <a:avLst/>
              <a:gdLst/>
              <a:ahLst/>
              <a:cxnLst/>
              <a:rect l="l" t="t" r="r" b="b"/>
              <a:pathLst>
                <a:path w="61135" h="51413" extrusionOk="0">
                  <a:moveTo>
                    <a:pt x="1" y="1"/>
                  </a:moveTo>
                  <a:lnTo>
                    <a:pt x="1" y="51413"/>
                  </a:lnTo>
                  <a:lnTo>
                    <a:pt x="61135" y="51413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3028100" y="3813200"/>
              <a:ext cx="1228675" cy="602575"/>
            </a:xfrm>
            <a:custGeom>
              <a:avLst/>
              <a:gdLst/>
              <a:ahLst/>
              <a:cxnLst/>
              <a:rect l="l" t="t" r="r" b="b"/>
              <a:pathLst>
                <a:path w="49147" h="24103" extrusionOk="0">
                  <a:moveTo>
                    <a:pt x="1" y="1"/>
                  </a:moveTo>
                  <a:lnTo>
                    <a:pt x="1" y="24102"/>
                  </a:lnTo>
                  <a:lnTo>
                    <a:pt x="49147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61"/>
          <p:cNvGrpSpPr/>
          <p:nvPr/>
        </p:nvGrpSpPr>
        <p:grpSpPr>
          <a:xfrm>
            <a:off x="680126" y="991956"/>
            <a:ext cx="2064542" cy="2064542"/>
            <a:chOff x="2123286" y="186725"/>
            <a:chExt cx="4901571" cy="4901571"/>
          </a:xfrm>
        </p:grpSpPr>
        <p:sp>
          <p:nvSpPr>
            <p:cNvPr id="1133" name="Google Shape;1133;p61"/>
            <p:cNvSpPr/>
            <p:nvPr/>
          </p:nvSpPr>
          <p:spPr>
            <a:xfrm>
              <a:off x="2123286" y="186725"/>
              <a:ext cx="4901571" cy="4901571"/>
            </a:xfrm>
            <a:custGeom>
              <a:avLst/>
              <a:gdLst/>
              <a:ahLst/>
              <a:cxnLst/>
              <a:rect l="l" t="t" r="r" b="b"/>
              <a:pathLst>
                <a:path w="153210" h="153210" extrusionOk="0">
                  <a:moveTo>
                    <a:pt x="76605" y="1"/>
                  </a:moveTo>
                  <a:cubicBezTo>
                    <a:pt x="56293" y="1"/>
                    <a:pt x="36802" y="8073"/>
                    <a:pt x="22432" y="22432"/>
                  </a:cubicBezTo>
                  <a:cubicBezTo>
                    <a:pt x="8073" y="36803"/>
                    <a:pt x="0" y="56281"/>
                    <a:pt x="0" y="76605"/>
                  </a:cubicBezTo>
                  <a:cubicBezTo>
                    <a:pt x="0" y="96917"/>
                    <a:pt x="8073" y="116407"/>
                    <a:pt x="22432" y="130778"/>
                  </a:cubicBezTo>
                  <a:cubicBezTo>
                    <a:pt x="36802" y="145137"/>
                    <a:pt x="56293" y="153209"/>
                    <a:pt x="76605" y="153209"/>
                  </a:cubicBezTo>
                  <a:cubicBezTo>
                    <a:pt x="96917" y="153209"/>
                    <a:pt x="116408" y="145137"/>
                    <a:pt x="130778" y="130778"/>
                  </a:cubicBezTo>
                  <a:cubicBezTo>
                    <a:pt x="145137" y="116407"/>
                    <a:pt x="153210" y="96917"/>
                    <a:pt x="153210" y="76605"/>
                  </a:cubicBezTo>
                  <a:cubicBezTo>
                    <a:pt x="153210" y="56281"/>
                    <a:pt x="145137" y="36803"/>
                    <a:pt x="130778" y="22432"/>
                  </a:cubicBezTo>
                  <a:cubicBezTo>
                    <a:pt x="116408" y="8073"/>
                    <a:pt x="96917" y="1"/>
                    <a:pt x="76605" y="1"/>
                  </a:cubicBezTo>
                  <a:close/>
                </a:path>
              </a:pathLst>
            </a:custGeom>
            <a:gradFill>
              <a:gsLst>
                <a:gs pos="0">
                  <a:srgbClr val="0AC668">
                    <a:alpha val="32549"/>
                  </a:srgbClr>
                </a:gs>
                <a:gs pos="100000">
                  <a:srgbClr val="0A94C6">
                    <a:alpha val="9803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1"/>
            <p:cNvSpPr/>
            <p:nvPr/>
          </p:nvSpPr>
          <p:spPr>
            <a:xfrm>
              <a:off x="2927677" y="990775"/>
              <a:ext cx="3292860" cy="3293198"/>
            </a:xfrm>
            <a:custGeom>
              <a:avLst/>
              <a:gdLst/>
              <a:ahLst/>
              <a:cxnLst/>
              <a:rect l="l" t="t" r="r" b="b"/>
              <a:pathLst>
                <a:path w="116706" h="116718" extrusionOk="0">
                  <a:moveTo>
                    <a:pt x="58353" y="1"/>
                  </a:moveTo>
                  <a:cubicBezTo>
                    <a:pt x="26123" y="1"/>
                    <a:pt x="0" y="26135"/>
                    <a:pt x="0" y="58365"/>
                  </a:cubicBezTo>
                  <a:cubicBezTo>
                    <a:pt x="0" y="73843"/>
                    <a:pt x="6144" y="88690"/>
                    <a:pt x="17086" y="99632"/>
                  </a:cubicBezTo>
                  <a:cubicBezTo>
                    <a:pt x="28028" y="110574"/>
                    <a:pt x="42875" y="116717"/>
                    <a:pt x="58353" y="116717"/>
                  </a:cubicBezTo>
                  <a:cubicBezTo>
                    <a:pt x="73831" y="116717"/>
                    <a:pt x="88678" y="110574"/>
                    <a:pt x="99620" y="99632"/>
                  </a:cubicBezTo>
                  <a:cubicBezTo>
                    <a:pt x="110562" y="88690"/>
                    <a:pt x="116706" y="73843"/>
                    <a:pt x="116706" y="58365"/>
                  </a:cubicBezTo>
                  <a:cubicBezTo>
                    <a:pt x="116706" y="42887"/>
                    <a:pt x="110562" y="28040"/>
                    <a:pt x="99620" y="17098"/>
                  </a:cubicBezTo>
                  <a:cubicBezTo>
                    <a:pt x="88678" y="6156"/>
                    <a:pt x="73831" y="1"/>
                    <a:pt x="58353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1764"/>
                  </a:srgbClr>
                </a:gs>
                <a:gs pos="100000">
                  <a:srgbClr val="252C3A">
                    <a:alpha val="1568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61"/>
          <p:cNvGrpSpPr/>
          <p:nvPr/>
        </p:nvGrpSpPr>
        <p:grpSpPr>
          <a:xfrm>
            <a:off x="-70962" y="3513278"/>
            <a:ext cx="9285924" cy="695704"/>
            <a:chOff x="-61693" y="3790528"/>
            <a:chExt cx="9285924" cy="695704"/>
          </a:xfrm>
        </p:grpSpPr>
        <p:grpSp>
          <p:nvGrpSpPr>
            <p:cNvPr id="1139" name="Google Shape;1139;p61"/>
            <p:cNvGrpSpPr/>
            <p:nvPr/>
          </p:nvGrpSpPr>
          <p:grpSpPr>
            <a:xfrm>
              <a:off x="-61693" y="3790528"/>
              <a:ext cx="2533282" cy="692594"/>
              <a:chOff x="1289475" y="4243850"/>
              <a:chExt cx="1284300" cy="351125"/>
            </a:xfrm>
          </p:grpSpPr>
          <p:sp>
            <p:nvSpPr>
              <p:cNvPr id="1140" name="Google Shape;1140;p61"/>
              <p:cNvSpPr/>
              <p:nvPr/>
            </p:nvSpPr>
            <p:spPr>
              <a:xfrm>
                <a:off x="1676975" y="4285500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1" y="0"/>
                    </a:moveTo>
                    <a:lnTo>
                      <a:pt x="1" y="795"/>
                    </a:lnTo>
                    <a:lnTo>
                      <a:pt x="796" y="795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61"/>
              <p:cNvSpPr/>
              <p:nvPr/>
            </p:nvSpPr>
            <p:spPr>
              <a:xfrm>
                <a:off x="1655000" y="4304750"/>
                <a:ext cx="6385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0814" extrusionOk="0">
                    <a:moveTo>
                      <a:pt x="361" y="410"/>
                    </a:moveTo>
                    <a:cubicBezTo>
                      <a:pt x="461" y="410"/>
                      <a:pt x="553" y="502"/>
                      <a:pt x="553" y="611"/>
                    </a:cubicBezTo>
                    <a:cubicBezTo>
                      <a:pt x="553" y="720"/>
                      <a:pt x="461" y="804"/>
                      <a:pt x="361" y="804"/>
                    </a:cubicBezTo>
                    <a:cubicBezTo>
                      <a:pt x="252" y="804"/>
                      <a:pt x="160" y="720"/>
                      <a:pt x="160" y="611"/>
                    </a:cubicBezTo>
                    <a:cubicBezTo>
                      <a:pt x="160" y="502"/>
                      <a:pt x="252" y="410"/>
                      <a:pt x="361" y="410"/>
                    </a:cubicBezTo>
                    <a:close/>
                    <a:moveTo>
                      <a:pt x="2194" y="410"/>
                    </a:moveTo>
                    <a:cubicBezTo>
                      <a:pt x="2302" y="410"/>
                      <a:pt x="2394" y="502"/>
                      <a:pt x="2394" y="611"/>
                    </a:cubicBezTo>
                    <a:cubicBezTo>
                      <a:pt x="2394" y="720"/>
                      <a:pt x="2302" y="804"/>
                      <a:pt x="2194" y="804"/>
                    </a:cubicBezTo>
                    <a:cubicBezTo>
                      <a:pt x="2085" y="804"/>
                      <a:pt x="2001" y="720"/>
                      <a:pt x="2001" y="611"/>
                    </a:cubicBezTo>
                    <a:cubicBezTo>
                      <a:pt x="2001" y="502"/>
                      <a:pt x="2085" y="410"/>
                      <a:pt x="2194" y="410"/>
                    </a:cubicBezTo>
                    <a:close/>
                    <a:moveTo>
                      <a:pt x="637" y="0"/>
                    </a:moveTo>
                    <a:lnTo>
                      <a:pt x="637" y="385"/>
                    </a:lnTo>
                    <a:cubicBezTo>
                      <a:pt x="570" y="310"/>
                      <a:pt x="469" y="251"/>
                      <a:pt x="361" y="251"/>
                    </a:cubicBezTo>
                    <a:cubicBezTo>
                      <a:pt x="160" y="251"/>
                      <a:pt x="1" y="410"/>
                      <a:pt x="1" y="611"/>
                    </a:cubicBezTo>
                    <a:cubicBezTo>
                      <a:pt x="1" y="804"/>
                      <a:pt x="160" y="971"/>
                      <a:pt x="361" y="971"/>
                    </a:cubicBezTo>
                    <a:cubicBezTo>
                      <a:pt x="469" y="971"/>
                      <a:pt x="570" y="913"/>
                      <a:pt x="637" y="837"/>
                    </a:cubicBezTo>
                    <a:lnTo>
                      <a:pt x="637" y="10813"/>
                    </a:lnTo>
                    <a:lnTo>
                      <a:pt x="1917" y="10813"/>
                    </a:lnTo>
                    <a:lnTo>
                      <a:pt x="1917" y="837"/>
                    </a:lnTo>
                    <a:cubicBezTo>
                      <a:pt x="1984" y="913"/>
                      <a:pt x="2085" y="971"/>
                      <a:pt x="2194" y="971"/>
                    </a:cubicBezTo>
                    <a:cubicBezTo>
                      <a:pt x="2394" y="971"/>
                      <a:pt x="2553" y="804"/>
                      <a:pt x="2553" y="611"/>
                    </a:cubicBezTo>
                    <a:cubicBezTo>
                      <a:pt x="2553" y="410"/>
                      <a:pt x="2394" y="251"/>
                      <a:pt x="2194" y="251"/>
                    </a:cubicBezTo>
                    <a:cubicBezTo>
                      <a:pt x="2085" y="251"/>
                      <a:pt x="1984" y="310"/>
                      <a:pt x="1917" y="385"/>
                    </a:cubicBezTo>
                    <a:lnTo>
                      <a:pt x="1917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61"/>
              <p:cNvSpPr/>
              <p:nvPr/>
            </p:nvSpPr>
            <p:spPr>
              <a:xfrm>
                <a:off x="1676975" y="4304750"/>
                <a:ext cx="56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0806" extrusionOk="0">
                    <a:moveTo>
                      <a:pt x="1" y="0"/>
                    </a:moveTo>
                    <a:lnTo>
                      <a:pt x="1" y="10805"/>
                    </a:lnTo>
                    <a:lnTo>
                      <a:pt x="227" y="10805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1"/>
              <p:cNvSpPr/>
              <p:nvPr/>
            </p:nvSpPr>
            <p:spPr>
              <a:xfrm>
                <a:off x="1693925" y="4304750"/>
                <a:ext cx="58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0806" extrusionOk="0">
                    <a:moveTo>
                      <a:pt x="0" y="0"/>
                    </a:moveTo>
                    <a:lnTo>
                      <a:pt x="0" y="10805"/>
                    </a:lnTo>
                    <a:lnTo>
                      <a:pt x="235" y="10805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1"/>
              <p:cNvSpPr/>
              <p:nvPr/>
            </p:nvSpPr>
            <p:spPr>
              <a:xfrm>
                <a:off x="1670900" y="4556250"/>
                <a:ext cx="320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754" extrusionOk="0">
                    <a:moveTo>
                      <a:pt x="1281" y="0"/>
                    </a:moveTo>
                    <a:lnTo>
                      <a:pt x="1" y="260"/>
                    </a:lnTo>
                    <a:lnTo>
                      <a:pt x="1" y="753"/>
                    </a:lnTo>
                    <a:lnTo>
                      <a:pt x="1281" y="753"/>
                    </a:lnTo>
                    <a:lnTo>
                      <a:pt x="1281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1"/>
              <p:cNvSpPr/>
              <p:nvPr/>
            </p:nvSpPr>
            <p:spPr>
              <a:xfrm>
                <a:off x="1676975" y="4560425"/>
                <a:ext cx="567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7" extrusionOk="0">
                    <a:moveTo>
                      <a:pt x="227" y="1"/>
                    </a:moveTo>
                    <a:lnTo>
                      <a:pt x="1" y="42"/>
                    </a:lnTo>
                    <a:lnTo>
                      <a:pt x="1" y="586"/>
                    </a:lnTo>
                    <a:lnTo>
                      <a:pt x="227" y="586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61"/>
              <p:cNvSpPr/>
              <p:nvPr/>
            </p:nvSpPr>
            <p:spPr>
              <a:xfrm>
                <a:off x="1650400" y="4574875"/>
                <a:ext cx="7305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402" extrusionOk="0">
                    <a:moveTo>
                      <a:pt x="1" y="0"/>
                    </a:moveTo>
                    <a:lnTo>
                      <a:pt x="1" y="402"/>
                    </a:lnTo>
                    <a:lnTo>
                      <a:pt x="2922" y="402"/>
                    </a:lnTo>
                    <a:lnTo>
                      <a:pt x="2922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61"/>
              <p:cNvSpPr/>
              <p:nvPr/>
            </p:nvSpPr>
            <p:spPr>
              <a:xfrm>
                <a:off x="1656250" y="4574875"/>
                <a:ext cx="590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402" extrusionOk="0">
                    <a:moveTo>
                      <a:pt x="1" y="0"/>
                    </a:moveTo>
                    <a:lnTo>
                      <a:pt x="1" y="402"/>
                    </a:lnTo>
                    <a:lnTo>
                      <a:pt x="235" y="402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1"/>
              <p:cNvSpPr/>
              <p:nvPr/>
            </p:nvSpPr>
            <p:spPr>
              <a:xfrm>
                <a:off x="1715475" y="4574875"/>
                <a:ext cx="58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2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235" y="402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1"/>
              <p:cNvSpPr/>
              <p:nvPr/>
            </p:nvSpPr>
            <p:spPr>
              <a:xfrm>
                <a:off x="1628850" y="4584900"/>
                <a:ext cx="1161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403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4646" y="402"/>
                    </a:lnTo>
                    <a:lnTo>
                      <a:pt x="4646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1"/>
              <p:cNvSpPr/>
              <p:nvPr/>
            </p:nvSpPr>
            <p:spPr>
              <a:xfrm>
                <a:off x="1634925" y="4584900"/>
                <a:ext cx="58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3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235" y="402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1"/>
              <p:cNvSpPr/>
              <p:nvPr/>
            </p:nvSpPr>
            <p:spPr>
              <a:xfrm>
                <a:off x="1662125" y="4243850"/>
                <a:ext cx="494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6" extrusionOk="0">
                    <a:moveTo>
                      <a:pt x="988" y="1"/>
                    </a:moveTo>
                    <a:cubicBezTo>
                      <a:pt x="444" y="1"/>
                      <a:pt x="0" y="444"/>
                      <a:pt x="0" y="988"/>
                    </a:cubicBezTo>
                    <a:cubicBezTo>
                      <a:pt x="0" y="1532"/>
                      <a:pt x="444" y="1976"/>
                      <a:pt x="988" y="1976"/>
                    </a:cubicBezTo>
                    <a:cubicBezTo>
                      <a:pt x="1532" y="1976"/>
                      <a:pt x="1975" y="1532"/>
                      <a:pt x="1975" y="988"/>
                    </a:cubicBezTo>
                    <a:cubicBezTo>
                      <a:pt x="1975" y="444"/>
                      <a:pt x="1532" y="1"/>
                      <a:pt x="988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1"/>
              <p:cNvSpPr/>
              <p:nvPr/>
            </p:nvSpPr>
            <p:spPr>
              <a:xfrm>
                <a:off x="1667550" y="4253000"/>
                <a:ext cx="159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614" extrusionOk="0">
                    <a:moveTo>
                      <a:pt x="436" y="0"/>
                    </a:moveTo>
                    <a:cubicBezTo>
                      <a:pt x="344" y="0"/>
                      <a:pt x="231" y="65"/>
                      <a:pt x="143" y="170"/>
                    </a:cubicBezTo>
                    <a:cubicBezTo>
                      <a:pt x="26" y="321"/>
                      <a:pt x="1" y="505"/>
                      <a:pt x="93" y="581"/>
                    </a:cubicBezTo>
                    <a:cubicBezTo>
                      <a:pt x="123" y="603"/>
                      <a:pt x="159" y="613"/>
                      <a:pt x="198" y="613"/>
                    </a:cubicBezTo>
                    <a:cubicBezTo>
                      <a:pt x="293" y="613"/>
                      <a:pt x="406" y="553"/>
                      <a:pt x="495" y="447"/>
                    </a:cubicBezTo>
                    <a:cubicBezTo>
                      <a:pt x="612" y="296"/>
                      <a:pt x="637" y="112"/>
                      <a:pt x="537" y="37"/>
                    </a:cubicBezTo>
                    <a:cubicBezTo>
                      <a:pt x="509" y="12"/>
                      <a:pt x="474" y="0"/>
                      <a:pt x="4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1"/>
              <p:cNvSpPr/>
              <p:nvPr/>
            </p:nvSpPr>
            <p:spPr>
              <a:xfrm>
                <a:off x="1710025" y="4335300"/>
                <a:ext cx="369125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4905" extrusionOk="0">
                    <a:moveTo>
                      <a:pt x="13986" y="0"/>
                    </a:moveTo>
                    <a:cubicBezTo>
                      <a:pt x="13283" y="2344"/>
                      <a:pt x="10588" y="4101"/>
                      <a:pt x="7383" y="4101"/>
                    </a:cubicBezTo>
                    <a:cubicBezTo>
                      <a:pt x="4186" y="4101"/>
                      <a:pt x="1499" y="2360"/>
                      <a:pt x="788" y="17"/>
                    </a:cubicBezTo>
                    <a:lnTo>
                      <a:pt x="1" y="193"/>
                    </a:lnTo>
                    <a:cubicBezTo>
                      <a:pt x="788" y="2888"/>
                      <a:pt x="3801" y="4905"/>
                      <a:pt x="7383" y="4905"/>
                    </a:cubicBezTo>
                    <a:cubicBezTo>
                      <a:pt x="10973" y="4905"/>
                      <a:pt x="13986" y="2879"/>
                      <a:pt x="14764" y="176"/>
                    </a:cubicBezTo>
                    <a:lnTo>
                      <a:pt x="13986" y="0"/>
                    </a:lnTo>
                    <a:close/>
                  </a:path>
                </a:pathLst>
              </a:custGeom>
              <a:solidFill>
                <a:srgbClr val="C63C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1"/>
              <p:cNvSpPr/>
              <p:nvPr/>
            </p:nvSpPr>
            <p:spPr>
              <a:xfrm>
                <a:off x="2041875" y="4331100"/>
                <a:ext cx="423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25" extrusionOk="0">
                    <a:moveTo>
                      <a:pt x="595" y="1"/>
                    </a:moveTo>
                    <a:lnTo>
                      <a:pt x="553" y="143"/>
                    </a:lnTo>
                    <a:cubicBezTo>
                      <a:pt x="427" y="553"/>
                      <a:pt x="243" y="938"/>
                      <a:pt x="1" y="1306"/>
                    </a:cubicBezTo>
                    <a:lnTo>
                      <a:pt x="1122" y="1624"/>
                    </a:lnTo>
                    <a:cubicBezTo>
                      <a:pt x="1348" y="1239"/>
                      <a:pt x="1524" y="829"/>
                      <a:pt x="1649" y="411"/>
                    </a:cubicBezTo>
                    <a:lnTo>
                      <a:pt x="1691" y="244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1"/>
              <p:cNvSpPr/>
              <p:nvPr/>
            </p:nvSpPr>
            <p:spPr>
              <a:xfrm>
                <a:off x="1708775" y="4320750"/>
                <a:ext cx="14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95" extrusionOk="0">
                    <a:moveTo>
                      <a:pt x="109" y="1"/>
                    </a:moveTo>
                    <a:cubicBezTo>
                      <a:pt x="89" y="1"/>
                      <a:pt x="68" y="8"/>
                      <a:pt x="51" y="21"/>
                    </a:cubicBezTo>
                    <a:cubicBezTo>
                      <a:pt x="1" y="55"/>
                      <a:pt x="1" y="114"/>
                      <a:pt x="26" y="164"/>
                    </a:cubicBezTo>
                    <a:lnTo>
                      <a:pt x="411" y="658"/>
                    </a:lnTo>
                    <a:cubicBezTo>
                      <a:pt x="430" y="682"/>
                      <a:pt x="458" y="695"/>
                      <a:pt x="487" y="695"/>
                    </a:cubicBezTo>
                    <a:cubicBezTo>
                      <a:pt x="507" y="695"/>
                      <a:pt x="527" y="688"/>
                      <a:pt x="545" y="674"/>
                    </a:cubicBezTo>
                    <a:cubicBezTo>
                      <a:pt x="587" y="641"/>
                      <a:pt x="595" y="582"/>
                      <a:pt x="561" y="540"/>
                    </a:cubicBezTo>
                    <a:lnTo>
                      <a:pt x="185" y="38"/>
                    </a:lnTo>
                    <a:cubicBezTo>
                      <a:pt x="165" y="14"/>
                      <a:pt x="137" y="1"/>
                      <a:pt x="109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1"/>
              <p:cNvSpPr/>
              <p:nvPr/>
            </p:nvSpPr>
            <p:spPr>
              <a:xfrm>
                <a:off x="2064475" y="4320750"/>
                <a:ext cx="150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5" extrusionOk="0">
                    <a:moveTo>
                      <a:pt x="492" y="1"/>
                    </a:moveTo>
                    <a:cubicBezTo>
                      <a:pt x="461" y="1"/>
                      <a:pt x="430" y="14"/>
                      <a:pt x="411" y="38"/>
                    </a:cubicBezTo>
                    <a:lnTo>
                      <a:pt x="34" y="540"/>
                    </a:lnTo>
                    <a:cubicBezTo>
                      <a:pt x="0" y="582"/>
                      <a:pt x="9" y="641"/>
                      <a:pt x="51" y="674"/>
                    </a:cubicBezTo>
                    <a:cubicBezTo>
                      <a:pt x="68" y="688"/>
                      <a:pt x="90" y="695"/>
                      <a:pt x="111" y="695"/>
                    </a:cubicBezTo>
                    <a:cubicBezTo>
                      <a:pt x="141" y="695"/>
                      <a:pt x="170" y="682"/>
                      <a:pt x="185" y="658"/>
                    </a:cubicBezTo>
                    <a:lnTo>
                      <a:pt x="570" y="164"/>
                    </a:lnTo>
                    <a:cubicBezTo>
                      <a:pt x="603" y="114"/>
                      <a:pt x="595" y="55"/>
                      <a:pt x="553" y="21"/>
                    </a:cubicBezTo>
                    <a:cubicBezTo>
                      <a:pt x="535" y="8"/>
                      <a:pt x="513" y="1"/>
                      <a:pt x="492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1"/>
              <p:cNvSpPr/>
              <p:nvPr/>
            </p:nvSpPr>
            <p:spPr>
              <a:xfrm>
                <a:off x="1705025" y="4331100"/>
                <a:ext cx="42075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17" extrusionOk="0">
                    <a:moveTo>
                      <a:pt x="1096" y="1"/>
                    </a:moveTo>
                    <a:lnTo>
                      <a:pt x="0" y="244"/>
                    </a:lnTo>
                    <a:lnTo>
                      <a:pt x="50" y="411"/>
                    </a:lnTo>
                    <a:cubicBezTo>
                      <a:pt x="167" y="829"/>
                      <a:pt x="343" y="1231"/>
                      <a:pt x="569" y="1616"/>
                    </a:cubicBezTo>
                    <a:lnTo>
                      <a:pt x="1682" y="1298"/>
                    </a:lnTo>
                    <a:cubicBezTo>
                      <a:pt x="1448" y="938"/>
                      <a:pt x="1264" y="553"/>
                      <a:pt x="1138" y="143"/>
                    </a:cubicBez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1"/>
              <p:cNvSpPr/>
              <p:nvPr/>
            </p:nvSpPr>
            <p:spPr>
              <a:xfrm>
                <a:off x="2505750" y="4285500"/>
                <a:ext cx="201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6" extrusionOk="0">
                    <a:moveTo>
                      <a:pt x="0" y="0"/>
                    </a:moveTo>
                    <a:lnTo>
                      <a:pt x="0" y="795"/>
                    </a:lnTo>
                    <a:lnTo>
                      <a:pt x="804" y="79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1"/>
              <p:cNvSpPr/>
              <p:nvPr/>
            </p:nvSpPr>
            <p:spPr>
              <a:xfrm>
                <a:off x="2483975" y="4304750"/>
                <a:ext cx="6385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0814" extrusionOk="0">
                    <a:moveTo>
                      <a:pt x="352" y="410"/>
                    </a:moveTo>
                    <a:cubicBezTo>
                      <a:pt x="461" y="410"/>
                      <a:pt x="553" y="502"/>
                      <a:pt x="553" y="611"/>
                    </a:cubicBezTo>
                    <a:cubicBezTo>
                      <a:pt x="553" y="720"/>
                      <a:pt x="461" y="804"/>
                      <a:pt x="352" y="804"/>
                    </a:cubicBezTo>
                    <a:cubicBezTo>
                      <a:pt x="252" y="804"/>
                      <a:pt x="160" y="720"/>
                      <a:pt x="160" y="611"/>
                    </a:cubicBezTo>
                    <a:cubicBezTo>
                      <a:pt x="160" y="502"/>
                      <a:pt x="244" y="410"/>
                      <a:pt x="352" y="410"/>
                    </a:cubicBezTo>
                    <a:close/>
                    <a:moveTo>
                      <a:pt x="2194" y="410"/>
                    </a:moveTo>
                    <a:cubicBezTo>
                      <a:pt x="2302" y="410"/>
                      <a:pt x="2394" y="502"/>
                      <a:pt x="2394" y="611"/>
                    </a:cubicBezTo>
                    <a:cubicBezTo>
                      <a:pt x="2394" y="720"/>
                      <a:pt x="2302" y="804"/>
                      <a:pt x="2194" y="804"/>
                    </a:cubicBezTo>
                    <a:cubicBezTo>
                      <a:pt x="2085" y="804"/>
                      <a:pt x="2001" y="720"/>
                      <a:pt x="2001" y="611"/>
                    </a:cubicBezTo>
                    <a:cubicBezTo>
                      <a:pt x="2001" y="502"/>
                      <a:pt x="2085" y="410"/>
                      <a:pt x="2194" y="410"/>
                    </a:cubicBezTo>
                    <a:close/>
                    <a:moveTo>
                      <a:pt x="628" y="0"/>
                    </a:moveTo>
                    <a:lnTo>
                      <a:pt x="628" y="385"/>
                    </a:lnTo>
                    <a:cubicBezTo>
                      <a:pt x="570" y="310"/>
                      <a:pt x="469" y="251"/>
                      <a:pt x="352" y="251"/>
                    </a:cubicBezTo>
                    <a:cubicBezTo>
                      <a:pt x="160" y="251"/>
                      <a:pt x="1" y="410"/>
                      <a:pt x="1" y="611"/>
                    </a:cubicBezTo>
                    <a:cubicBezTo>
                      <a:pt x="1" y="804"/>
                      <a:pt x="160" y="971"/>
                      <a:pt x="352" y="971"/>
                    </a:cubicBezTo>
                    <a:cubicBezTo>
                      <a:pt x="469" y="971"/>
                      <a:pt x="570" y="913"/>
                      <a:pt x="628" y="837"/>
                    </a:cubicBezTo>
                    <a:lnTo>
                      <a:pt x="628" y="10813"/>
                    </a:lnTo>
                    <a:lnTo>
                      <a:pt x="1917" y="10813"/>
                    </a:lnTo>
                    <a:lnTo>
                      <a:pt x="1917" y="837"/>
                    </a:lnTo>
                    <a:cubicBezTo>
                      <a:pt x="1984" y="913"/>
                      <a:pt x="2085" y="971"/>
                      <a:pt x="2194" y="971"/>
                    </a:cubicBezTo>
                    <a:cubicBezTo>
                      <a:pt x="2394" y="971"/>
                      <a:pt x="2553" y="804"/>
                      <a:pt x="2553" y="611"/>
                    </a:cubicBezTo>
                    <a:cubicBezTo>
                      <a:pt x="2553" y="410"/>
                      <a:pt x="2394" y="251"/>
                      <a:pt x="2194" y="251"/>
                    </a:cubicBezTo>
                    <a:cubicBezTo>
                      <a:pt x="2085" y="251"/>
                      <a:pt x="1984" y="310"/>
                      <a:pt x="1917" y="385"/>
                    </a:cubicBezTo>
                    <a:lnTo>
                      <a:pt x="1917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1"/>
              <p:cNvSpPr/>
              <p:nvPr/>
            </p:nvSpPr>
            <p:spPr>
              <a:xfrm>
                <a:off x="2505750" y="4304750"/>
                <a:ext cx="58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0806" extrusionOk="0">
                    <a:moveTo>
                      <a:pt x="0" y="0"/>
                    </a:moveTo>
                    <a:lnTo>
                      <a:pt x="0" y="10805"/>
                    </a:lnTo>
                    <a:lnTo>
                      <a:pt x="235" y="10805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61"/>
              <p:cNvSpPr/>
              <p:nvPr/>
            </p:nvSpPr>
            <p:spPr>
              <a:xfrm>
                <a:off x="2522900" y="4304750"/>
                <a:ext cx="58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0806" extrusionOk="0">
                    <a:moveTo>
                      <a:pt x="0" y="0"/>
                    </a:moveTo>
                    <a:lnTo>
                      <a:pt x="0" y="10805"/>
                    </a:lnTo>
                    <a:lnTo>
                      <a:pt x="235" y="10805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61"/>
              <p:cNvSpPr/>
              <p:nvPr/>
            </p:nvSpPr>
            <p:spPr>
              <a:xfrm>
                <a:off x="2499675" y="4556250"/>
                <a:ext cx="322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54" extrusionOk="0">
                    <a:moveTo>
                      <a:pt x="1289" y="0"/>
                    </a:moveTo>
                    <a:lnTo>
                      <a:pt x="0" y="260"/>
                    </a:lnTo>
                    <a:lnTo>
                      <a:pt x="0" y="753"/>
                    </a:lnTo>
                    <a:lnTo>
                      <a:pt x="1289" y="753"/>
                    </a:lnTo>
                    <a:lnTo>
                      <a:pt x="1289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1"/>
              <p:cNvSpPr/>
              <p:nvPr/>
            </p:nvSpPr>
            <p:spPr>
              <a:xfrm>
                <a:off x="2505750" y="4560425"/>
                <a:ext cx="587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87" extrusionOk="0">
                    <a:moveTo>
                      <a:pt x="235" y="1"/>
                    </a:moveTo>
                    <a:lnTo>
                      <a:pt x="0" y="42"/>
                    </a:lnTo>
                    <a:lnTo>
                      <a:pt x="0" y="586"/>
                    </a:lnTo>
                    <a:lnTo>
                      <a:pt x="235" y="586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1"/>
              <p:cNvSpPr/>
              <p:nvPr/>
            </p:nvSpPr>
            <p:spPr>
              <a:xfrm>
                <a:off x="2479175" y="4574875"/>
                <a:ext cx="7325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02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2930" y="402"/>
                    </a:lnTo>
                    <a:lnTo>
                      <a:pt x="2930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1"/>
              <p:cNvSpPr/>
              <p:nvPr/>
            </p:nvSpPr>
            <p:spPr>
              <a:xfrm>
                <a:off x="2485250" y="4574875"/>
                <a:ext cx="58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2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234" y="4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1"/>
              <p:cNvSpPr/>
              <p:nvPr/>
            </p:nvSpPr>
            <p:spPr>
              <a:xfrm>
                <a:off x="2544450" y="4574875"/>
                <a:ext cx="58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2" extrusionOk="0">
                    <a:moveTo>
                      <a:pt x="1" y="0"/>
                    </a:moveTo>
                    <a:lnTo>
                      <a:pt x="1" y="402"/>
                    </a:lnTo>
                    <a:lnTo>
                      <a:pt x="235" y="402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1"/>
              <p:cNvSpPr/>
              <p:nvPr/>
            </p:nvSpPr>
            <p:spPr>
              <a:xfrm>
                <a:off x="2457825" y="4584900"/>
                <a:ext cx="1159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03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4637" y="402"/>
                    </a:lnTo>
                    <a:lnTo>
                      <a:pt x="4637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1"/>
              <p:cNvSpPr/>
              <p:nvPr/>
            </p:nvSpPr>
            <p:spPr>
              <a:xfrm>
                <a:off x="2463900" y="4584900"/>
                <a:ext cx="58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3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235" y="402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1"/>
              <p:cNvSpPr/>
              <p:nvPr/>
            </p:nvSpPr>
            <p:spPr>
              <a:xfrm>
                <a:off x="2491100" y="4243850"/>
                <a:ext cx="494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6" extrusionOk="0">
                    <a:moveTo>
                      <a:pt x="988" y="1"/>
                    </a:moveTo>
                    <a:cubicBezTo>
                      <a:pt x="444" y="1"/>
                      <a:pt x="0" y="444"/>
                      <a:pt x="0" y="988"/>
                    </a:cubicBezTo>
                    <a:cubicBezTo>
                      <a:pt x="0" y="1532"/>
                      <a:pt x="444" y="1976"/>
                      <a:pt x="988" y="1976"/>
                    </a:cubicBezTo>
                    <a:cubicBezTo>
                      <a:pt x="1532" y="1976"/>
                      <a:pt x="1975" y="1532"/>
                      <a:pt x="1975" y="988"/>
                    </a:cubicBezTo>
                    <a:cubicBezTo>
                      <a:pt x="1975" y="444"/>
                      <a:pt x="1532" y="1"/>
                      <a:pt x="988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1"/>
              <p:cNvSpPr/>
              <p:nvPr/>
            </p:nvSpPr>
            <p:spPr>
              <a:xfrm>
                <a:off x="2496525" y="4253075"/>
                <a:ext cx="15950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611" extrusionOk="0">
                    <a:moveTo>
                      <a:pt x="437" y="1"/>
                    </a:moveTo>
                    <a:cubicBezTo>
                      <a:pt x="345" y="1"/>
                      <a:pt x="232" y="61"/>
                      <a:pt x="143" y="167"/>
                    </a:cubicBezTo>
                    <a:cubicBezTo>
                      <a:pt x="18" y="318"/>
                      <a:pt x="1" y="502"/>
                      <a:pt x="93" y="578"/>
                    </a:cubicBezTo>
                    <a:cubicBezTo>
                      <a:pt x="123" y="600"/>
                      <a:pt x="159" y="610"/>
                      <a:pt x="198" y="610"/>
                    </a:cubicBezTo>
                    <a:cubicBezTo>
                      <a:pt x="292" y="610"/>
                      <a:pt x="404" y="550"/>
                      <a:pt x="486" y="444"/>
                    </a:cubicBezTo>
                    <a:cubicBezTo>
                      <a:pt x="612" y="293"/>
                      <a:pt x="637" y="109"/>
                      <a:pt x="537" y="34"/>
                    </a:cubicBezTo>
                    <a:cubicBezTo>
                      <a:pt x="509" y="11"/>
                      <a:pt x="475" y="1"/>
                      <a:pt x="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61"/>
              <p:cNvSpPr/>
              <p:nvPr/>
            </p:nvSpPr>
            <p:spPr>
              <a:xfrm>
                <a:off x="1294500" y="4335300"/>
                <a:ext cx="369325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4905" extrusionOk="0">
                    <a:moveTo>
                      <a:pt x="13986" y="0"/>
                    </a:moveTo>
                    <a:cubicBezTo>
                      <a:pt x="13283" y="2344"/>
                      <a:pt x="10596" y="4101"/>
                      <a:pt x="7382" y="4101"/>
                    </a:cubicBezTo>
                    <a:cubicBezTo>
                      <a:pt x="4185" y="4101"/>
                      <a:pt x="1499" y="2360"/>
                      <a:pt x="787" y="17"/>
                    </a:cubicBezTo>
                    <a:lnTo>
                      <a:pt x="1" y="193"/>
                    </a:lnTo>
                    <a:cubicBezTo>
                      <a:pt x="796" y="2888"/>
                      <a:pt x="3800" y="4905"/>
                      <a:pt x="7382" y="4905"/>
                    </a:cubicBezTo>
                    <a:cubicBezTo>
                      <a:pt x="10973" y="4905"/>
                      <a:pt x="13994" y="2879"/>
                      <a:pt x="14772" y="176"/>
                    </a:cubicBezTo>
                    <a:lnTo>
                      <a:pt x="13986" y="0"/>
                    </a:lnTo>
                    <a:close/>
                  </a:path>
                </a:pathLst>
              </a:custGeom>
              <a:solidFill>
                <a:srgbClr val="C63C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61"/>
              <p:cNvSpPr/>
              <p:nvPr/>
            </p:nvSpPr>
            <p:spPr>
              <a:xfrm>
                <a:off x="1626550" y="4331100"/>
                <a:ext cx="423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25" extrusionOk="0">
                    <a:moveTo>
                      <a:pt x="595" y="1"/>
                    </a:moveTo>
                    <a:lnTo>
                      <a:pt x="545" y="143"/>
                    </a:lnTo>
                    <a:cubicBezTo>
                      <a:pt x="427" y="553"/>
                      <a:pt x="235" y="938"/>
                      <a:pt x="1" y="1306"/>
                    </a:cubicBezTo>
                    <a:lnTo>
                      <a:pt x="1122" y="1624"/>
                    </a:lnTo>
                    <a:cubicBezTo>
                      <a:pt x="1348" y="1239"/>
                      <a:pt x="1524" y="829"/>
                      <a:pt x="1641" y="411"/>
                    </a:cubicBezTo>
                    <a:lnTo>
                      <a:pt x="1691" y="244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1"/>
              <p:cNvSpPr/>
              <p:nvPr/>
            </p:nvSpPr>
            <p:spPr>
              <a:xfrm>
                <a:off x="1293250" y="4320750"/>
                <a:ext cx="150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5" extrusionOk="0">
                    <a:moveTo>
                      <a:pt x="111" y="1"/>
                    </a:moveTo>
                    <a:cubicBezTo>
                      <a:pt x="90" y="1"/>
                      <a:pt x="68" y="8"/>
                      <a:pt x="51" y="21"/>
                    </a:cubicBezTo>
                    <a:cubicBezTo>
                      <a:pt x="9" y="55"/>
                      <a:pt x="0" y="114"/>
                      <a:pt x="34" y="164"/>
                    </a:cubicBezTo>
                    <a:lnTo>
                      <a:pt x="410" y="658"/>
                    </a:lnTo>
                    <a:cubicBezTo>
                      <a:pt x="430" y="682"/>
                      <a:pt x="461" y="695"/>
                      <a:pt x="491" y="695"/>
                    </a:cubicBezTo>
                    <a:cubicBezTo>
                      <a:pt x="513" y="695"/>
                      <a:pt x="535" y="688"/>
                      <a:pt x="553" y="674"/>
                    </a:cubicBezTo>
                    <a:cubicBezTo>
                      <a:pt x="595" y="641"/>
                      <a:pt x="603" y="582"/>
                      <a:pt x="569" y="540"/>
                    </a:cubicBezTo>
                    <a:lnTo>
                      <a:pt x="184" y="38"/>
                    </a:lnTo>
                    <a:cubicBezTo>
                      <a:pt x="170" y="14"/>
                      <a:pt x="141" y="1"/>
                      <a:pt x="111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1"/>
              <p:cNvSpPr/>
              <p:nvPr/>
            </p:nvSpPr>
            <p:spPr>
              <a:xfrm>
                <a:off x="1648950" y="4320750"/>
                <a:ext cx="150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5" extrusionOk="0">
                    <a:moveTo>
                      <a:pt x="494" y="1"/>
                    </a:moveTo>
                    <a:cubicBezTo>
                      <a:pt x="466" y="1"/>
                      <a:pt x="438" y="14"/>
                      <a:pt x="419" y="38"/>
                    </a:cubicBezTo>
                    <a:lnTo>
                      <a:pt x="34" y="540"/>
                    </a:lnTo>
                    <a:cubicBezTo>
                      <a:pt x="0" y="582"/>
                      <a:pt x="8" y="641"/>
                      <a:pt x="59" y="674"/>
                    </a:cubicBezTo>
                    <a:cubicBezTo>
                      <a:pt x="76" y="688"/>
                      <a:pt x="96" y="695"/>
                      <a:pt x="117" y="695"/>
                    </a:cubicBezTo>
                    <a:cubicBezTo>
                      <a:pt x="145" y="695"/>
                      <a:pt x="173" y="682"/>
                      <a:pt x="193" y="658"/>
                    </a:cubicBezTo>
                    <a:lnTo>
                      <a:pt x="569" y="164"/>
                    </a:lnTo>
                    <a:cubicBezTo>
                      <a:pt x="603" y="114"/>
                      <a:pt x="594" y="55"/>
                      <a:pt x="552" y="21"/>
                    </a:cubicBezTo>
                    <a:cubicBezTo>
                      <a:pt x="535" y="8"/>
                      <a:pt x="515" y="1"/>
                      <a:pt x="494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1"/>
              <p:cNvSpPr/>
              <p:nvPr/>
            </p:nvSpPr>
            <p:spPr>
              <a:xfrm>
                <a:off x="1289475" y="4331100"/>
                <a:ext cx="423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17" extrusionOk="0">
                    <a:moveTo>
                      <a:pt x="1097" y="1"/>
                    </a:moveTo>
                    <a:lnTo>
                      <a:pt x="1" y="244"/>
                    </a:lnTo>
                    <a:lnTo>
                      <a:pt x="51" y="411"/>
                    </a:lnTo>
                    <a:cubicBezTo>
                      <a:pt x="176" y="829"/>
                      <a:pt x="352" y="1231"/>
                      <a:pt x="578" y="1616"/>
                    </a:cubicBezTo>
                    <a:lnTo>
                      <a:pt x="1691" y="1298"/>
                    </a:lnTo>
                    <a:cubicBezTo>
                      <a:pt x="1457" y="938"/>
                      <a:pt x="1264" y="553"/>
                      <a:pt x="1147" y="143"/>
                    </a:cubicBez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61"/>
              <p:cNvSpPr/>
              <p:nvPr/>
            </p:nvSpPr>
            <p:spPr>
              <a:xfrm>
                <a:off x="2091050" y="4285500"/>
                <a:ext cx="19900" cy="1990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96" extrusionOk="0">
                    <a:moveTo>
                      <a:pt x="0" y="0"/>
                    </a:moveTo>
                    <a:lnTo>
                      <a:pt x="0" y="795"/>
                    </a:lnTo>
                    <a:lnTo>
                      <a:pt x="795" y="795"/>
                    </a:lnTo>
                    <a:lnTo>
                      <a:pt x="795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1"/>
              <p:cNvSpPr/>
              <p:nvPr/>
            </p:nvSpPr>
            <p:spPr>
              <a:xfrm>
                <a:off x="2069075" y="4304750"/>
                <a:ext cx="6385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0814" extrusionOk="0">
                    <a:moveTo>
                      <a:pt x="360" y="410"/>
                    </a:moveTo>
                    <a:cubicBezTo>
                      <a:pt x="469" y="410"/>
                      <a:pt x="553" y="502"/>
                      <a:pt x="553" y="611"/>
                    </a:cubicBezTo>
                    <a:cubicBezTo>
                      <a:pt x="553" y="720"/>
                      <a:pt x="469" y="804"/>
                      <a:pt x="360" y="804"/>
                    </a:cubicBezTo>
                    <a:cubicBezTo>
                      <a:pt x="252" y="804"/>
                      <a:pt x="160" y="720"/>
                      <a:pt x="160" y="611"/>
                    </a:cubicBezTo>
                    <a:cubicBezTo>
                      <a:pt x="160" y="502"/>
                      <a:pt x="252" y="410"/>
                      <a:pt x="360" y="410"/>
                    </a:cubicBezTo>
                    <a:close/>
                    <a:moveTo>
                      <a:pt x="2202" y="410"/>
                    </a:moveTo>
                    <a:cubicBezTo>
                      <a:pt x="2302" y="410"/>
                      <a:pt x="2394" y="502"/>
                      <a:pt x="2394" y="611"/>
                    </a:cubicBezTo>
                    <a:cubicBezTo>
                      <a:pt x="2394" y="720"/>
                      <a:pt x="2302" y="804"/>
                      <a:pt x="2202" y="804"/>
                    </a:cubicBezTo>
                    <a:cubicBezTo>
                      <a:pt x="2093" y="804"/>
                      <a:pt x="2001" y="720"/>
                      <a:pt x="2001" y="611"/>
                    </a:cubicBezTo>
                    <a:cubicBezTo>
                      <a:pt x="2001" y="502"/>
                      <a:pt x="2093" y="410"/>
                      <a:pt x="2202" y="410"/>
                    </a:cubicBezTo>
                    <a:close/>
                    <a:moveTo>
                      <a:pt x="637" y="0"/>
                    </a:moveTo>
                    <a:lnTo>
                      <a:pt x="637" y="385"/>
                    </a:lnTo>
                    <a:cubicBezTo>
                      <a:pt x="570" y="310"/>
                      <a:pt x="469" y="251"/>
                      <a:pt x="360" y="251"/>
                    </a:cubicBezTo>
                    <a:cubicBezTo>
                      <a:pt x="160" y="251"/>
                      <a:pt x="1" y="410"/>
                      <a:pt x="1" y="611"/>
                    </a:cubicBezTo>
                    <a:cubicBezTo>
                      <a:pt x="1" y="804"/>
                      <a:pt x="160" y="971"/>
                      <a:pt x="360" y="971"/>
                    </a:cubicBezTo>
                    <a:cubicBezTo>
                      <a:pt x="469" y="971"/>
                      <a:pt x="570" y="913"/>
                      <a:pt x="637" y="837"/>
                    </a:cubicBezTo>
                    <a:lnTo>
                      <a:pt x="637" y="10813"/>
                    </a:lnTo>
                    <a:lnTo>
                      <a:pt x="1925" y="10813"/>
                    </a:lnTo>
                    <a:lnTo>
                      <a:pt x="1925" y="837"/>
                    </a:lnTo>
                    <a:cubicBezTo>
                      <a:pt x="1984" y="913"/>
                      <a:pt x="2084" y="971"/>
                      <a:pt x="2202" y="971"/>
                    </a:cubicBezTo>
                    <a:cubicBezTo>
                      <a:pt x="2394" y="971"/>
                      <a:pt x="2553" y="804"/>
                      <a:pt x="2553" y="611"/>
                    </a:cubicBezTo>
                    <a:cubicBezTo>
                      <a:pt x="2553" y="410"/>
                      <a:pt x="2394" y="251"/>
                      <a:pt x="2202" y="251"/>
                    </a:cubicBezTo>
                    <a:cubicBezTo>
                      <a:pt x="2084" y="251"/>
                      <a:pt x="1984" y="310"/>
                      <a:pt x="1925" y="385"/>
                    </a:cubicBezTo>
                    <a:lnTo>
                      <a:pt x="1925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1"/>
              <p:cNvSpPr/>
              <p:nvPr/>
            </p:nvSpPr>
            <p:spPr>
              <a:xfrm>
                <a:off x="2091050" y="4304750"/>
                <a:ext cx="58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0806" extrusionOk="0">
                    <a:moveTo>
                      <a:pt x="0" y="0"/>
                    </a:moveTo>
                    <a:lnTo>
                      <a:pt x="0" y="10805"/>
                    </a:lnTo>
                    <a:lnTo>
                      <a:pt x="235" y="10805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1"/>
              <p:cNvSpPr/>
              <p:nvPr/>
            </p:nvSpPr>
            <p:spPr>
              <a:xfrm>
                <a:off x="2108000" y="4304750"/>
                <a:ext cx="58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0806" extrusionOk="0">
                    <a:moveTo>
                      <a:pt x="0" y="0"/>
                    </a:moveTo>
                    <a:lnTo>
                      <a:pt x="0" y="10805"/>
                    </a:lnTo>
                    <a:lnTo>
                      <a:pt x="235" y="10805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61"/>
              <p:cNvSpPr/>
              <p:nvPr/>
            </p:nvSpPr>
            <p:spPr>
              <a:xfrm>
                <a:off x="2084975" y="4556250"/>
                <a:ext cx="322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54" extrusionOk="0">
                    <a:moveTo>
                      <a:pt x="1289" y="0"/>
                    </a:moveTo>
                    <a:lnTo>
                      <a:pt x="1" y="260"/>
                    </a:lnTo>
                    <a:lnTo>
                      <a:pt x="1" y="753"/>
                    </a:lnTo>
                    <a:lnTo>
                      <a:pt x="1289" y="753"/>
                    </a:lnTo>
                    <a:lnTo>
                      <a:pt x="1289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61"/>
              <p:cNvSpPr/>
              <p:nvPr/>
            </p:nvSpPr>
            <p:spPr>
              <a:xfrm>
                <a:off x="2091050" y="4560425"/>
                <a:ext cx="587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87" extrusionOk="0">
                    <a:moveTo>
                      <a:pt x="235" y="1"/>
                    </a:moveTo>
                    <a:lnTo>
                      <a:pt x="0" y="42"/>
                    </a:lnTo>
                    <a:lnTo>
                      <a:pt x="0" y="586"/>
                    </a:lnTo>
                    <a:lnTo>
                      <a:pt x="235" y="586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61"/>
              <p:cNvSpPr/>
              <p:nvPr/>
            </p:nvSpPr>
            <p:spPr>
              <a:xfrm>
                <a:off x="2064475" y="4574875"/>
                <a:ext cx="7305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402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2921" y="402"/>
                    </a:lnTo>
                    <a:lnTo>
                      <a:pt x="2921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61"/>
              <p:cNvSpPr/>
              <p:nvPr/>
            </p:nvSpPr>
            <p:spPr>
              <a:xfrm>
                <a:off x="2070550" y="4574875"/>
                <a:ext cx="58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2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234" y="4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1"/>
              <p:cNvSpPr/>
              <p:nvPr/>
            </p:nvSpPr>
            <p:spPr>
              <a:xfrm>
                <a:off x="2129550" y="4574875"/>
                <a:ext cx="587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2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235" y="402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1"/>
              <p:cNvSpPr/>
              <p:nvPr/>
            </p:nvSpPr>
            <p:spPr>
              <a:xfrm>
                <a:off x="2042925" y="4584900"/>
                <a:ext cx="1161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403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4645" y="402"/>
                    </a:lnTo>
                    <a:lnTo>
                      <a:pt x="464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61"/>
              <p:cNvSpPr/>
              <p:nvPr/>
            </p:nvSpPr>
            <p:spPr>
              <a:xfrm>
                <a:off x="2049000" y="4584900"/>
                <a:ext cx="58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3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234" y="402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61"/>
              <p:cNvSpPr/>
              <p:nvPr/>
            </p:nvSpPr>
            <p:spPr>
              <a:xfrm>
                <a:off x="2076400" y="4243850"/>
                <a:ext cx="494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6" extrusionOk="0">
                    <a:moveTo>
                      <a:pt x="988" y="1"/>
                    </a:moveTo>
                    <a:cubicBezTo>
                      <a:pt x="444" y="1"/>
                      <a:pt x="0" y="444"/>
                      <a:pt x="0" y="988"/>
                    </a:cubicBezTo>
                    <a:cubicBezTo>
                      <a:pt x="0" y="1532"/>
                      <a:pt x="444" y="1976"/>
                      <a:pt x="988" y="1976"/>
                    </a:cubicBezTo>
                    <a:cubicBezTo>
                      <a:pt x="1532" y="1976"/>
                      <a:pt x="1976" y="1532"/>
                      <a:pt x="1976" y="988"/>
                    </a:cubicBezTo>
                    <a:cubicBezTo>
                      <a:pt x="1976" y="444"/>
                      <a:pt x="1532" y="1"/>
                      <a:pt x="988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1"/>
              <p:cNvSpPr/>
              <p:nvPr/>
            </p:nvSpPr>
            <p:spPr>
              <a:xfrm>
                <a:off x="2081625" y="4253000"/>
                <a:ext cx="159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614" extrusionOk="0">
                    <a:moveTo>
                      <a:pt x="438" y="0"/>
                    </a:moveTo>
                    <a:cubicBezTo>
                      <a:pt x="344" y="0"/>
                      <a:pt x="231" y="65"/>
                      <a:pt x="143" y="170"/>
                    </a:cubicBezTo>
                    <a:cubicBezTo>
                      <a:pt x="26" y="321"/>
                      <a:pt x="1" y="505"/>
                      <a:pt x="101" y="581"/>
                    </a:cubicBezTo>
                    <a:cubicBezTo>
                      <a:pt x="128" y="603"/>
                      <a:pt x="163" y="613"/>
                      <a:pt x="201" y="613"/>
                    </a:cubicBezTo>
                    <a:cubicBezTo>
                      <a:pt x="292" y="613"/>
                      <a:pt x="406" y="553"/>
                      <a:pt x="494" y="447"/>
                    </a:cubicBezTo>
                    <a:cubicBezTo>
                      <a:pt x="612" y="296"/>
                      <a:pt x="637" y="112"/>
                      <a:pt x="545" y="37"/>
                    </a:cubicBezTo>
                    <a:cubicBezTo>
                      <a:pt x="515" y="12"/>
                      <a:pt x="478" y="0"/>
                      <a:pt x="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1"/>
              <p:cNvSpPr/>
              <p:nvPr/>
            </p:nvSpPr>
            <p:spPr>
              <a:xfrm>
                <a:off x="2124100" y="4335300"/>
                <a:ext cx="369325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4905" extrusionOk="0">
                    <a:moveTo>
                      <a:pt x="13986" y="0"/>
                    </a:moveTo>
                    <a:cubicBezTo>
                      <a:pt x="13283" y="2344"/>
                      <a:pt x="10588" y="4101"/>
                      <a:pt x="7382" y="4101"/>
                    </a:cubicBezTo>
                    <a:cubicBezTo>
                      <a:pt x="4185" y="4101"/>
                      <a:pt x="1499" y="2360"/>
                      <a:pt x="787" y="17"/>
                    </a:cubicBezTo>
                    <a:lnTo>
                      <a:pt x="1" y="193"/>
                    </a:lnTo>
                    <a:cubicBezTo>
                      <a:pt x="796" y="2888"/>
                      <a:pt x="3800" y="4905"/>
                      <a:pt x="7382" y="4905"/>
                    </a:cubicBezTo>
                    <a:cubicBezTo>
                      <a:pt x="10973" y="4905"/>
                      <a:pt x="13986" y="2879"/>
                      <a:pt x="14772" y="176"/>
                    </a:cubicBezTo>
                    <a:lnTo>
                      <a:pt x="13986" y="0"/>
                    </a:lnTo>
                    <a:close/>
                  </a:path>
                </a:pathLst>
              </a:custGeom>
              <a:solidFill>
                <a:srgbClr val="C63C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1"/>
              <p:cNvSpPr/>
              <p:nvPr/>
            </p:nvSpPr>
            <p:spPr>
              <a:xfrm>
                <a:off x="2455950" y="4331100"/>
                <a:ext cx="425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625" extrusionOk="0">
                    <a:moveTo>
                      <a:pt x="595" y="1"/>
                    </a:moveTo>
                    <a:lnTo>
                      <a:pt x="553" y="143"/>
                    </a:lnTo>
                    <a:cubicBezTo>
                      <a:pt x="436" y="553"/>
                      <a:pt x="243" y="938"/>
                      <a:pt x="0" y="1306"/>
                    </a:cubicBezTo>
                    <a:lnTo>
                      <a:pt x="1122" y="1624"/>
                    </a:lnTo>
                    <a:cubicBezTo>
                      <a:pt x="1348" y="1239"/>
                      <a:pt x="1532" y="829"/>
                      <a:pt x="1649" y="411"/>
                    </a:cubicBezTo>
                    <a:lnTo>
                      <a:pt x="1699" y="244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1"/>
              <p:cNvSpPr/>
              <p:nvPr/>
            </p:nvSpPr>
            <p:spPr>
              <a:xfrm>
                <a:off x="2122850" y="4320750"/>
                <a:ext cx="15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95" extrusionOk="0">
                    <a:moveTo>
                      <a:pt x="109" y="1"/>
                    </a:moveTo>
                    <a:cubicBezTo>
                      <a:pt x="89" y="1"/>
                      <a:pt x="68" y="8"/>
                      <a:pt x="51" y="21"/>
                    </a:cubicBezTo>
                    <a:cubicBezTo>
                      <a:pt x="9" y="55"/>
                      <a:pt x="0" y="114"/>
                      <a:pt x="34" y="164"/>
                    </a:cubicBezTo>
                    <a:lnTo>
                      <a:pt x="411" y="658"/>
                    </a:lnTo>
                    <a:cubicBezTo>
                      <a:pt x="430" y="682"/>
                      <a:pt x="458" y="695"/>
                      <a:pt x="488" y="695"/>
                    </a:cubicBezTo>
                    <a:cubicBezTo>
                      <a:pt x="509" y="695"/>
                      <a:pt x="532" y="688"/>
                      <a:pt x="553" y="674"/>
                    </a:cubicBezTo>
                    <a:cubicBezTo>
                      <a:pt x="595" y="641"/>
                      <a:pt x="603" y="582"/>
                      <a:pt x="570" y="540"/>
                    </a:cubicBezTo>
                    <a:lnTo>
                      <a:pt x="185" y="38"/>
                    </a:lnTo>
                    <a:cubicBezTo>
                      <a:pt x="165" y="14"/>
                      <a:pt x="137" y="1"/>
                      <a:pt x="109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1"/>
              <p:cNvSpPr/>
              <p:nvPr/>
            </p:nvSpPr>
            <p:spPr>
              <a:xfrm>
                <a:off x="2478550" y="4320750"/>
                <a:ext cx="150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5" extrusionOk="0">
                    <a:moveTo>
                      <a:pt x="494" y="1"/>
                    </a:moveTo>
                    <a:cubicBezTo>
                      <a:pt x="466" y="1"/>
                      <a:pt x="438" y="14"/>
                      <a:pt x="419" y="38"/>
                    </a:cubicBezTo>
                    <a:lnTo>
                      <a:pt x="34" y="540"/>
                    </a:lnTo>
                    <a:cubicBezTo>
                      <a:pt x="0" y="582"/>
                      <a:pt x="9" y="641"/>
                      <a:pt x="50" y="674"/>
                    </a:cubicBezTo>
                    <a:cubicBezTo>
                      <a:pt x="68" y="688"/>
                      <a:pt x="90" y="695"/>
                      <a:pt x="112" y="695"/>
                    </a:cubicBezTo>
                    <a:cubicBezTo>
                      <a:pt x="142" y="695"/>
                      <a:pt x="173" y="682"/>
                      <a:pt x="193" y="658"/>
                    </a:cubicBezTo>
                    <a:lnTo>
                      <a:pt x="569" y="164"/>
                    </a:lnTo>
                    <a:cubicBezTo>
                      <a:pt x="603" y="114"/>
                      <a:pt x="594" y="55"/>
                      <a:pt x="553" y="21"/>
                    </a:cubicBezTo>
                    <a:cubicBezTo>
                      <a:pt x="535" y="8"/>
                      <a:pt x="515" y="1"/>
                      <a:pt x="494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1"/>
              <p:cNvSpPr/>
              <p:nvPr/>
            </p:nvSpPr>
            <p:spPr>
              <a:xfrm>
                <a:off x="2119075" y="4331100"/>
                <a:ext cx="42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17" extrusionOk="0">
                    <a:moveTo>
                      <a:pt x="1097" y="1"/>
                    </a:moveTo>
                    <a:lnTo>
                      <a:pt x="1" y="244"/>
                    </a:lnTo>
                    <a:lnTo>
                      <a:pt x="51" y="411"/>
                    </a:lnTo>
                    <a:cubicBezTo>
                      <a:pt x="168" y="829"/>
                      <a:pt x="352" y="1231"/>
                      <a:pt x="570" y="1616"/>
                    </a:cubicBezTo>
                    <a:lnTo>
                      <a:pt x="1683" y="1298"/>
                    </a:lnTo>
                    <a:cubicBezTo>
                      <a:pt x="1449" y="938"/>
                      <a:pt x="1265" y="553"/>
                      <a:pt x="1139" y="143"/>
                    </a:cubicBez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61"/>
            <p:cNvGrpSpPr/>
            <p:nvPr/>
          </p:nvGrpSpPr>
          <p:grpSpPr>
            <a:xfrm>
              <a:off x="6690940" y="3793744"/>
              <a:ext cx="2533291" cy="692489"/>
              <a:chOff x="4961900" y="4282350"/>
              <a:chExt cx="1284500" cy="351125"/>
            </a:xfrm>
          </p:grpSpPr>
          <p:sp>
            <p:nvSpPr>
              <p:cNvPr id="1195" name="Google Shape;1195;p61"/>
              <p:cNvSpPr/>
              <p:nvPr/>
            </p:nvSpPr>
            <p:spPr>
              <a:xfrm>
                <a:off x="5839000" y="4323775"/>
                <a:ext cx="19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05" extrusionOk="0">
                    <a:moveTo>
                      <a:pt x="1" y="1"/>
                    </a:moveTo>
                    <a:lnTo>
                      <a:pt x="1" y="804"/>
                    </a:lnTo>
                    <a:lnTo>
                      <a:pt x="796" y="804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61"/>
              <p:cNvSpPr/>
              <p:nvPr/>
            </p:nvSpPr>
            <p:spPr>
              <a:xfrm>
                <a:off x="5817050" y="4343025"/>
                <a:ext cx="63825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10814" extrusionOk="0">
                    <a:moveTo>
                      <a:pt x="360" y="419"/>
                    </a:moveTo>
                    <a:cubicBezTo>
                      <a:pt x="469" y="419"/>
                      <a:pt x="553" y="503"/>
                      <a:pt x="553" y="612"/>
                    </a:cubicBezTo>
                    <a:cubicBezTo>
                      <a:pt x="553" y="721"/>
                      <a:pt x="469" y="813"/>
                      <a:pt x="360" y="813"/>
                    </a:cubicBezTo>
                    <a:cubicBezTo>
                      <a:pt x="251" y="813"/>
                      <a:pt x="159" y="721"/>
                      <a:pt x="159" y="612"/>
                    </a:cubicBezTo>
                    <a:cubicBezTo>
                      <a:pt x="159" y="503"/>
                      <a:pt x="251" y="419"/>
                      <a:pt x="360" y="419"/>
                    </a:cubicBezTo>
                    <a:close/>
                    <a:moveTo>
                      <a:pt x="2193" y="419"/>
                    </a:moveTo>
                    <a:cubicBezTo>
                      <a:pt x="2302" y="419"/>
                      <a:pt x="2394" y="503"/>
                      <a:pt x="2394" y="612"/>
                    </a:cubicBezTo>
                    <a:cubicBezTo>
                      <a:pt x="2394" y="721"/>
                      <a:pt x="2302" y="813"/>
                      <a:pt x="2193" y="813"/>
                    </a:cubicBezTo>
                    <a:cubicBezTo>
                      <a:pt x="2084" y="813"/>
                      <a:pt x="2000" y="721"/>
                      <a:pt x="2000" y="612"/>
                    </a:cubicBezTo>
                    <a:cubicBezTo>
                      <a:pt x="2000" y="503"/>
                      <a:pt x="2084" y="419"/>
                      <a:pt x="2193" y="419"/>
                    </a:cubicBezTo>
                    <a:close/>
                    <a:moveTo>
                      <a:pt x="636" y="1"/>
                    </a:moveTo>
                    <a:lnTo>
                      <a:pt x="636" y="394"/>
                    </a:lnTo>
                    <a:cubicBezTo>
                      <a:pt x="569" y="311"/>
                      <a:pt x="469" y="260"/>
                      <a:pt x="360" y="260"/>
                    </a:cubicBezTo>
                    <a:cubicBezTo>
                      <a:pt x="159" y="260"/>
                      <a:pt x="0" y="419"/>
                      <a:pt x="0" y="612"/>
                    </a:cubicBezTo>
                    <a:cubicBezTo>
                      <a:pt x="0" y="813"/>
                      <a:pt x="159" y="972"/>
                      <a:pt x="360" y="972"/>
                    </a:cubicBezTo>
                    <a:cubicBezTo>
                      <a:pt x="469" y="972"/>
                      <a:pt x="569" y="922"/>
                      <a:pt x="636" y="838"/>
                    </a:cubicBezTo>
                    <a:lnTo>
                      <a:pt x="636" y="10814"/>
                    </a:lnTo>
                    <a:lnTo>
                      <a:pt x="1917" y="10814"/>
                    </a:lnTo>
                    <a:lnTo>
                      <a:pt x="1917" y="838"/>
                    </a:lnTo>
                    <a:cubicBezTo>
                      <a:pt x="1984" y="922"/>
                      <a:pt x="2084" y="972"/>
                      <a:pt x="2193" y="972"/>
                    </a:cubicBezTo>
                    <a:cubicBezTo>
                      <a:pt x="2394" y="972"/>
                      <a:pt x="2553" y="813"/>
                      <a:pt x="2553" y="612"/>
                    </a:cubicBezTo>
                    <a:cubicBezTo>
                      <a:pt x="2553" y="419"/>
                      <a:pt x="2394" y="260"/>
                      <a:pt x="2193" y="260"/>
                    </a:cubicBezTo>
                    <a:cubicBezTo>
                      <a:pt x="2084" y="260"/>
                      <a:pt x="1984" y="311"/>
                      <a:pt x="1917" y="394"/>
                    </a:cubicBezTo>
                    <a:lnTo>
                      <a:pt x="1917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1"/>
              <p:cNvSpPr/>
              <p:nvPr/>
            </p:nvSpPr>
            <p:spPr>
              <a:xfrm>
                <a:off x="5853025" y="4343025"/>
                <a:ext cx="590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814" extrusionOk="0">
                    <a:moveTo>
                      <a:pt x="1" y="1"/>
                    </a:moveTo>
                    <a:lnTo>
                      <a:pt x="1" y="10814"/>
                    </a:lnTo>
                    <a:lnTo>
                      <a:pt x="235" y="1081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61"/>
              <p:cNvSpPr/>
              <p:nvPr/>
            </p:nvSpPr>
            <p:spPr>
              <a:xfrm>
                <a:off x="5836075" y="4343025"/>
                <a:ext cx="590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814" extrusionOk="0">
                    <a:moveTo>
                      <a:pt x="1" y="1"/>
                    </a:moveTo>
                    <a:lnTo>
                      <a:pt x="1" y="10814"/>
                    </a:lnTo>
                    <a:lnTo>
                      <a:pt x="235" y="1081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1"/>
              <p:cNvSpPr/>
              <p:nvPr/>
            </p:nvSpPr>
            <p:spPr>
              <a:xfrm>
                <a:off x="5832950" y="4594525"/>
                <a:ext cx="3202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754" extrusionOk="0">
                    <a:moveTo>
                      <a:pt x="0" y="1"/>
                    </a:moveTo>
                    <a:lnTo>
                      <a:pt x="0" y="754"/>
                    </a:lnTo>
                    <a:lnTo>
                      <a:pt x="1281" y="754"/>
                    </a:lnTo>
                    <a:lnTo>
                      <a:pt x="1281" y="2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1"/>
              <p:cNvSpPr/>
              <p:nvPr/>
            </p:nvSpPr>
            <p:spPr>
              <a:xfrm>
                <a:off x="5853025" y="4598725"/>
                <a:ext cx="59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86" extrusionOk="0">
                    <a:moveTo>
                      <a:pt x="1" y="0"/>
                    </a:moveTo>
                    <a:lnTo>
                      <a:pt x="1" y="586"/>
                    </a:lnTo>
                    <a:lnTo>
                      <a:pt x="235" y="586"/>
                    </a:lnTo>
                    <a:lnTo>
                      <a:pt x="235" y="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1"/>
              <p:cNvSpPr/>
              <p:nvPr/>
            </p:nvSpPr>
            <p:spPr>
              <a:xfrm>
                <a:off x="5812450" y="4613350"/>
                <a:ext cx="730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403" extrusionOk="0">
                    <a:moveTo>
                      <a:pt x="0" y="1"/>
                    </a:moveTo>
                    <a:lnTo>
                      <a:pt x="0" y="403"/>
                    </a:lnTo>
                    <a:lnTo>
                      <a:pt x="2921" y="403"/>
                    </a:lnTo>
                    <a:lnTo>
                      <a:pt x="2921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1"/>
              <p:cNvSpPr/>
              <p:nvPr/>
            </p:nvSpPr>
            <p:spPr>
              <a:xfrm>
                <a:off x="5873750" y="4613350"/>
                <a:ext cx="56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403" extrusionOk="0">
                    <a:moveTo>
                      <a:pt x="0" y="1"/>
                    </a:moveTo>
                    <a:lnTo>
                      <a:pt x="0" y="403"/>
                    </a:lnTo>
                    <a:lnTo>
                      <a:pt x="226" y="40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1"/>
              <p:cNvSpPr/>
              <p:nvPr/>
            </p:nvSpPr>
            <p:spPr>
              <a:xfrm>
                <a:off x="5814525" y="4613350"/>
                <a:ext cx="59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403" extrusionOk="0">
                    <a:moveTo>
                      <a:pt x="1" y="1"/>
                    </a:moveTo>
                    <a:lnTo>
                      <a:pt x="1" y="403"/>
                    </a:lnTo>
                    <a:lnTo>
                      <a:pt x="235" y="403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1"/>
              <p:cNvSpPr/>
              <p:nvPr/>
            </p:nvSpPr>
            <p:spPr>
              <a:xfrm>
                <a:off x="5790900" y="4623400"/>
                <a:ext cx="1161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403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4645" y="402"/>
                    </a:lnTo>
                    <a:lnTo>
                      <a:pt x="464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1"/>
              <p:cNvSpPr/>
              <p:nvPr/>
            </p:nvSpPr>
            <p:spPr>
              <a:xfrm>
                <a:off x="5895075" y="4623400"/>
                <a:ext cx="59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403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35" y="402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1"/>
              <p:cNvSpPr/>
              <p:nvPr/>
            </p:nvSpPr>
            <p:spPr>
              <a:xfrm>
                <a:off x="5824375" y="4282350"/>
                <a:ext cx="4917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976" extrusionOk="0">
                    <a:moveTo>
                      <a:pt x="988" y="1"/>
                    </a:moveTo>
                    <a:cubicBezTo>
                      <a:pt x="435" y="1"/>
                      <a:pt x="0" y="444"/>
                      <a:pt x="0" y="988"/>
                    </a:cubicBezTo>
                    <a:cubicBezTo>
                      <a:pt x="0" y="1532"/>
                      <a:pt x="435" y="1976"/>
                      <a:pt x="988" y="1976"/>
                    </a:cubicBezTo>
                    <a:cubicBezTo>
                      <a:pt x="1532" y="1976"/>
                      <a:pt x="1967" y="1532"/>
                      <a:pt x="1967" y="988"/>
                    </a:cubicBezTo>
                    <a:cubicBezTo>
                      <a:pt x="1967" y="444"/>
                      <a:pt x="1532" y="1"/>
                      <a:pt x="988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61"/>
              <p:cNvSpPr/>
              <p:nvPr/>
            </p:nvSpPr>
            <p:spPr>
              <a:xfrm>
                <a:off x="5852200" y="4291500"/>
                <a:ext cx="157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14" extrusionOk="0">
                    <a:moveTo>
                      <a:pt x="195" y="0"/>
                    </a:moveTo>
                    <a:cubicBezTo>
                      <a:pt x="155" y="0"/>
                      <a:pt x="120" y="12"/>
                      <a:pt x="92" y="37"/>
                    </a:cubicBezTo>
                    <a:cubicBezTo>
                      <a:pt x="0" y="112"/>
                      <a:pt x="17" y="296"/>
                      <a:pt x="142" y="447"/>
                    </a:cubicBezTo>
                    <a:cubicBezTo>
                      <a:pt x="225" y="553"/>
                      <a:pt x="341" y="613"/>
                      <a:pt x="434" y="613"/>
                    </a:cubicBezTo>
                    <a:cubicBezTo>
                      <a:pt x="474" y="613"/>
                      <a:pt x="509" y="603"/>
                      <a:pt x="536" y="581"/>
                    </a:cubicBezTo>
                    <a:cubicBezTo>
                      <a:pt x="628" y="505"/>
                      <a:pt x="611" y="321"/>
                      <a:pt x="486" y="170"/>
                    </a:cubicBezTo>
                    <a:cubicBezTo>
                      <a:pt x="403" y="65"/>
                      <a:pt x="28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61"/>
              <p:cNvSpPr/>
              <p:nvPr/>
            </p:nvSpPr>
            <p:spPr>
              <a:xfrm>
                <a:off x="5456750" y="4373800"/>
                <a:ext cx="369100" cy="122425"/>
              </a:xfrm>
              <a:custGeom>
                <a:avLst/>
                <a:gdLst/>
                <a:ahLst/>
                <a:cxnLst/>
                <a:rect l="l" t="t" r="r" b="b"/>
                <a:pathLst>
                  <a:path w="14764" h="4897" extrusionOk="0">
                    <a:moveTo>
                      <a:pt x="779" y="0"/>
                    </a:moveTo>
                    <a:lnTo>
                      <a:pt x="0" y="176"/>
                    </a:lnTo>
                    <a:cubicBezTo>
                      <a:pt x="779" y="2879"/>
                      <a:pt x="3792" y="4896"/>
                      <a:pt x="7382" y="4896"/>
                    </a:cubicBezTo>
                    <a:cubicBezTo>
                      <a:pt x="10964" y="4896"/>
                      <a:pt x="13977" y="2888"/>
                      <a:pt x="14764" y="193"/>
                    </a:cubicBezTo>
                    <a:lnTo>
                      <a:pt x="13977" y="17"/>
                    </a:lnTo>
                    <a:cubicBezTo>
                      <a:pt x="13266" y="2352"/>
                      <a:pt x="10579" y="4093"/>
                      <a:pt x="7382" y="4093"/>
                    </a:cubicBezTo>
                    <a:cubicBezTo>
                      <a:pt x="4177" y="4093"/>
                      <a:pt x="1482" y="2344"/>
                      <a:pt x="779" y="0"/>
                    </a:cubicBezTo>
                    <a:close/>
                  </a:path>
                </a:pathLst>
              </a:custGeom>
              <a:solidFill>
                <a:srgbClr val="C63C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61"/>
              <p:cNvSpPr/>
              <p:nvPr/>
            </p:nvSpPr>
            <p:spPr>
              <a:xfrm>
                <a:off x="5451725" y="4369400"/>
                <a:ext cx="4230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33" extrusionOk="0">
                    <a:moveTo>
                      <a:pt x="1097" y="0"/>
                    </a:moveTo>
                    <a:lnTo>
                      <a:pt x="0" y="243"/>
                    </a:lnTo>
                    <a:lnTo>
                      <a:pt x="42" y="411"/>
                    </a:lnTo>
                    <a:cubicBezTo>
                      <a:pt x="168" y="829"/>
                      <a:pt x="344" y="1239"/>
                      <a:pt x="570" y="1632"/>
                    </a:cubicBezTo>
                    <a:lnTo>
                      <a:pt x="1691" y="1306"/>
                    </a:lnTo>
                    <a:cubicBezTo>
                      <a:pt x="1448" y="946"/>
                      <a:pt x="1264" y="553"/>
                      <a:pt x="1139" y="143"/>
                    </a:cubicBez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61"/>
              <p:cNvSpPr/>
              <p:nvPr/>
            </p:nvSpPr>
            <p:spPr>
              <a:xfrm>
                <a:off x="5812225" y="4359250"/>
                <a:ext cx="1487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91" extrusionOk="0">
                    <a:moveTo>
                      <a:pt x="487" y="1"/>
                    </a:moveTo>
                    <a:cubicBezTo>
                      <a:pt x="458" y="1"/>
                      <a:pt x="430" y="14"/>
                      <a:pt x="411" y="38"/>
                    </a:cubicBezTo>
                    <a:lnTo>
                      <a:pt x="34" y="532"/>
                    </a:lnTo>
                    <a:cubicBezTo>
                      <a:pt x="1" y="574"/>
                      <a:pt x="9" y="641"/>
                      <a:pt x="51" y="674"/>
                    </a:cubicBezTo>
                    <a:cubicBezTo>
                      <a:pt x="68" y="685"/>
                      <a:pt x="88" y="691"/>
                      <a:pt x="109" y="691"/>
                    </a:cubicBezTo>
                    <a:cubicBezTo>
                      <a:pt x="137" y="691"/>
                      <a:pt x="165" y="679"/>
                      <a:pt x="185" y="649"/>
                    </a:cubicBezTo>
                    <a:lnTo>
                      <a:pt x="570" y="155"/>
                    </a:lnTo>
                    <a:cubicBezTo>
                      <a:pt x="595" y="113"/>
                      <a:pt x="595" y="47"/>
                      <a:pt x="545" y="21"/>
                    </a:cubicBezTo>
                    <a:cubicBezTo>
                      <a:pt x="527" y="7"/>
                      <a:pt x="507" y="1"/>
                      <a:pt x="487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61"/>
              <p:cNvSpPr/>
              <p:nvPr/>
            </p:nvSpPr>
            <p:spPr>
              <a:xfrm>
                <a:off x="5456325" y="4359250"/>
                <a:ext cx="151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91" extrusionOk="0">
                    <a:moveTo>
                      <a:pt x="112" y="1"/>
                    </a:moveTo>
                    <a:cubicBezTo>
                      <a:pt x="90" y="1"/>
                      <a:pt x="68" y="7"/>
                      <a:pt x="51" y="21"/>
                    </a:cubicBezTo>
                    <a:cubicBezTo>
                      <a:pt x="9" y="47"/>
                      <a:pt x="1" y="113"/>
                      <a:pt x="34" y="155"/>
                    </a:cubicBezTo>
                    <a:lnTo>
                      <a:pt x="419" y="649"/>
                    </a:lnTo>
                    <a:cubicBezTo>
                      <a:pt x="434" y="679"/>
                      <a:pt x="463" y="691"/>
                      <a:pt x="493" y="691"/>
                    </a:cubicBezTo>
                    <a:cubicBezTo>
                      <a:pt x="514" y="691"/>
                      <a:pt x="536" y="685"/>
                      <a:pt x="553" y="674"/>
                    </a:cubicBezTo>
                    <a:cubicBezTo>
                      <a:pt x="595" y="641"/>
                      <a:pt x="603" y="574"/>
                      <a:pt x="570" y="532"/>
                    </a:cubicBezTo>
                    <a:lnTo>
                      <a:pt x="193" y="38"/>
                    </a:lnTo>
                    <a:cubicBezTo>
                      <a:pt x="174" y="14"/>
                      <a:pt x="143" y="1"/>
                      <a:pt x="112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61"/>
              <p:cNvSpPr/>
              <p:nvPr/>
            </p:nvSpPr>
            <p:spPr>
              <a:xfrm>
                <a:off x="5788800" y="4369400"/>
                <a:ext cx="4207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25" extrusionOk="0">
                    <a:moveTo>
                      <a:pt x="586" y="0"/>
                    </a:moveTo>
                    <a:lnTo>
                      <a:pt x="544" y="143"/>
                    </a:lnTo>
                    <a:cubicBezTo>
                      <a:pt x="419" y="553"/>
                      <a:pt x="235" y="938"/>
                      <a:pt x="0" y="1298"/>
                    </a:cubicBezTo>
                    <a:lnTo>
                      <a:pt x="1113" y="1624"/>
                    </a:lnTo>
                    <a:cubicBezTo>
                      <a:pt x="1339" y="1239"/>
                      <a:pt x="1515" y="829"/>
                      <a:pt x="1632" y="411"/>
                    </a:cubicBezTo>
                    <a:lnTo>
                      <a:pt x="1683" y="251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61"/>
              <p:cNvSpPr/>
              <p:nvPr/>
            </p:nvSpPr>
            <p:spPr>
              <a:xfrm>
                <a:off x="5010025" y="4323775"/>
                <a:ext cx="19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796" h="805" extrusionOk="0">
                    <a:moveTo>
                      <a:pt x="1" y="1"/>
                    </a:moveTo>
                    <a:lnTo>
                      <a:pt x="1" y="804"/>
                    </a:lnTo>
                    <a:lnTo>
                      <a:pt x="796" y="804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61"/>
              <p:cNvSpPr/>
              <p:nvPr/>
            </p:nvSpPr>
            <p:spPr>
              <a:xfrm>
                <a:off x="4988075" y="4343025"/>
                <a:ext cx="63825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10814" extrusionOk="0">
                    <a:moveTo>
                      <a:pt x="360" y="419"/>
                    </a:moveTo>
                    <a:cubicBezTo>
                      <a:pt x="469" y="419"/>
                      <a:pt x="553" y="503"/>
                      <a:pt x="553" y="612"/>
                    </a:cubicBezTo>
                    <a:cubicBezTo>
                      <a:pt x="553" y="721"/>
                      <a:pt x="469" y="813"/>
                      <a:pt x="360" y="813"/>
                    </a:cubicBezTo>
                    <a:cubicBezTo>
                      <a:pt x="251" y="813"/>
                      <a:pt x="159" y="721"/>
                      <a:pt x="159" y="612"/>
                    </a:cubicBezTo>
                    <a:cubicBezTo>
                      <a:pt x="159" y="503"/>
                      <a:pt x="251" y="419"/>
                      <a:pt x="360" y="419"/>
                    </a:cubicBezTo>
                    <a:close/>
                    <a:moveTo>
                      <a:pt x="2201" y="419"/>
                    </a:moveTo>
                    <a:cubicBezTo>
                      <a:pt x="2302" y="419"/>
                      <a:pt x="2394" y="503"/>
                      <a:pt x="2394" y="612"/>
                    </a:cubicBezTo>
                    <a:cubicBezTo>
                      <a:pt x="2394" y="721"/>
                      <a:pt x="2310" y="813"/>
                      <a:pt x="2201" y="813"/>
                    </a:cubicBezTo>
                    <a:cubicBezTo>
                      <a:pt x="2092" y="813"/>
                      <a:pt x="2000" y="721"/>
                      <a:pt x="2000" y="612"/>
                    </a:cubicBezTo>
                    <a:cubicBezTo>
                      <a:pt x="2000" y="503"/>
                      <a:pt x="2084" y="419"/>
                      <a:pt x="2201" y="419"/>
                    </a:cubicBezTo>
                    <a:close/>
                    <a:moveTo>
                      <a:pt x="636" y="1"/>
                    </a:moveTo>
                    <a:lnTo>
                      <a:pt x="636" y="394"/>
                    </a:lnTo>
                    <a:cubicBezTo>
                      <a:pt x="569" y="311"/>
                      <a:pt x="469" y="260"/>
                      <a:pt x="360" y="260"/>
                    </a:cubicBezTo>
                    <a:cubicBezTo>
                      <a:pt x="159" y="260"/>
                      <a:pt x="0" y="419"/>
                      <a:pt x="0" y="612"/>
                    </a:cubicBezTo>
                    <a:cubicBezTo>
                      <a:pt x="0" y="813"/>
                      <a:pt x="159" y="972"/>
                      <a:pt x="360" y="972"/>
                    </a:cubicBezTo>
                    <a:cubicBezTo>
                      <a:pt x="469" y="972"/>
                      <a:pt x="569" y="922"/>
                      <a:pt x="636" y="838"/>
                    </a:cubicBezTo>
                    <a:lnTo>
                      <a:pt x="636" y="10814"/>
                    </a:lnTo>
                    <a:lnTo>
                      <a:pt x="1925" y="10814"/>
                    </a:lnTo>
                    <a:lnTo>
                      <a:pt x="1925" y="838"/>
                    </a:lnTo>
                    <a:cubicBezTo>
                      <a:pt x="1984" y="922"/>
                      <a:pt x="2084" y="972"/>
                      <a:pt x="2201" y="972"/>
                    </a:cubicBezTo>
                    <a:cubicBezTo>
                      <a:pt x="2394" y="972"/>
                      <a:pt x="2553" y="813"/>
                      <a:pt x="2553" y="612"/>
                    </a:cubicBezTo>
                    <a:cubicBezTo>
                      <a:pt x="2553" y="419"/>
                      <a:pt x="2394" y="260"/>
                      <a:pt x="2201" y="260"/>
                    </a:cubicBezTo>
                    <a:cubicBezTo>
                      <a:pt x="2084" y="260"/>
                      <a:pt x="1984" y="311"/>
                      <a:pt x="1925" y="394"/>
                    </a:cubicBezTo>
                    <a:lnTo>
                      <a:pt x="192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61"/>
              <p:cNvSpPr/>
              <p:nvPr/>
            </p:nvSpPr>
            <p:spPr>
              <a:xfrm>
                <a:off x="5024275" y="4343025"/>
                <a:ext cx="565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0814" extrusionOk="0">
                    <a:moveTo>
                      <a:pt x="0" y="1"/>
                    </a:moveTo>
                    <a:lnTo>
                      <a:pt x="0" y="10814"/>
                    </a:lnTo>
                    <a:lnTo>
                      <a:pt x="226" y="10814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61"/>
              <p:cNvSpPr/>
              <p:nvPr/>
            </p:nvSpPr>
            <p:spPr>
              <a:xfrm>
                <a:off x="5007100" y="4343025"/>
                <a:ext cx="590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814" extrusionOk="0">
                    <a:moveTo>
                      <a:pt x="1" y="1"/>
                    </a:moveTo>
                    <a:lnTo>
                      <a:pt x="1" y="10814"/>
                    </a:lnTo>
                    <a:lnTo>
                      <a:pt x="235" y="1081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61"/>
              <p:cNvSpPr/>
              <p:nvPr/>
            </p:nvSpPr>
            <p:spPr>
              <a:xfrm>
                <a:off x="5003975" y="4594525"/>
                <a:ext cx="322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54" extrusionOk="0">
                    <a:moveTo>
                      <a:pt x="0" y="1"/>
                    </a:moveTo>
                    <a:lnTo>
                      <a:pt x="0" y="754"/>
                    </a:lnTo>
                    <a:lnTo>
                      <a:pt x="1289" y="754"/>
                    </a:lnTo>
                    <a:lnTo>
                      <a:pt x="1289" y="2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61"/>
              <p:cNvSpPr/>
              <p:nvPr/>
            </p:nvSpPr>
            <p:spPr>
              <a:xfrm>
                <a:off x="5024275" y="4598725"/>
                <a:ext cx="56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86" extrusionOk="0">
                    <a:moveTo>
                      <a:pt x="0" y="0"/>
                    </a:moveTo>
                    <a:lnTo>
                      <a:pt x="0" y="586"/>
                    </a:lnTo>
                    <a:lnTo>
                      <a:pt x="226" y="586"/>
                    </a:lnTo>
                    <a:lnTo>
                      <a:pt x="22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61"/>
              <p:cNvSpPr/>
              <p:nvPr/>
            </p:nvSpPr>
            <p:spPr>
              <a:xfrm>
                <a:off x="4983475" y="4613350"/>
                <a:ext cx="730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403" extrusionOk="0">
                    <a:moveTo>
                      <a:pt x="0" y="1"/>
                    </a:moveTo>
                    <a:lnTo>
                      <a:pt x="0" y="403"/>
                    </a:lnTo>
                    <a:lnTo>
                      <a:pt x="2921" y="403"/>
                    </a:lnTo>
                    <a:lnTo>
                      <a:pt x="2921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61"/>
              <p:cNvSpPr/>
              <p:nvPr/>
            </p:nvSpPr>
            <p:spPr>
              <a:xfrm>
                <a:off x="5044775" y="4613350"/>
                <a:ext cx="58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3" extrusionOk="0">
                    <a:moveTo>
                      <a:pt x="0" y="1"/>
                    </a:moveTo>
                    <a:lnTo>
                      <a:pt x="0" y="403"/>
                    </a:lnTo>
                    <a:lnTo>
                      <a:pt x="235" y="403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61"/>
              <p:cNvSpPr/>
              <p:nvPr/>
            </p:nvSpPr>
            <p:spPr>
              <a:xfrm>
                <a:off x="4985550" y="4613350"/>
                <a:ext cx="59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403" extrusionOk="0">
                    <a:moveTo>
                      <a:pt x="1" y="1"/>
                    </a:moveTo>
                    <a:lnTo>
                      <a:pt x="1" y="403"/>
                    </a:lnTo>
                    <a:lnTo>
                      <a:pt x="235" y="403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61"/>
              <p:cNvSpPr/>
              <p:nvPr/>
            </p:nvSpPr>
            <p:spPr>
              <a:xfrm>
                <a:off x="4961900" y="4623400"/>
                <a:ext cx="1161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403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4646" y="402"/>
                    </a:lnTo>
                    <a:lnTo>
                      <a:pt x="4646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61"/>
              <p:cNvSpPr/>
              <p:nvPr/>
            </p:nvSpPr>
            <p:spPr>
              <a:xfrm>
                <a:off x="5066100" y="4623400"/>
                <a:ext cx="59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403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35" y="402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61"/>
              <p:cNvSpPr/>
              <p:nvPr/>
            </p:nvSpPr>
            <p:spPr>
              <a:xfrm>
                <a:off x="4995400" y="4282350"/>
                <a:ext cx="4917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976" extrusionOk="0">
                    <a:moveTo>
                      <a:pt x="988" y="1"/>
                    </a:moveTo>
                    <a:cubicBezTo>
                      <a:pt x="444" y="1"/>
                      <a:pt x="0" y="444"/>
                      <a:pt x="0" y="988"/>
                    </a:cubicBezTo>
                    <a:cubicBezTo>
                      <a:pt x="0" y="1532"/>
                      <a:pt x="444" y="1976"/>
                      <a:pt x="988" y="1976"/>
                    </a:cubicBezTo>
                    <a:cubicBezTo>
                      <a:pt x="1532" y="1976"/>
                      <a:pt x="1967" y="1532"/>
                      <a:pt x="1967" y="988"/>
                    </a:cubicBezTo>
                    <a:cubicBezTo>
                      <a:pt x="1967" y="444"/>
                      <a:pt x="1532" y="1"/>
                      <a:pt x="988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61"/>
              <p:cNvSpPr/>
              <p:nvPr/>
            </p:nvSpPr>
            <p:spPr>
              <a:xfrm>
                <a:off x="5023225" y="4291375"/>
                <a:ext cx="159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619" extrusionOk="0">
                    <a:moveTo>
                      <a:pt x="197" y="0"/>
                    </a:moveTo>
                    <a:cubicBezTo>
                      <a:pt x="158" y="0"/>
                      <a:pt x="122" y="11"/>
                      <a:pt x="92" y="33"/>
                    </a:cubicBezTo>
                    <a:cubicBezTo>
                      <a:pt x="0" y="117"/>
                      <a:pt x="17" y="301"/>
                      <a:pt x="142" y="452"/>
                    </a:cubicBezTo>
                    <a:cubicBezTo>
                      <a:pt x="231" y="558"/>
                      <a:pt x="344" y="618"/>
                      <a:pt x="436" y="618"/>
                    </a:cubicBezTo>
                    <a:cubicBezTo>
                      <a:pt x="474" y="618"/>
                      <a:pt x="509" y="608"/>
                      <a:pt x="536" y="586"/>
                    </a:cubicBezTo>
                    <a:cubicBezTo>
                      <a:pt x="636" y="510"/>
                      <a:pt x="611" y="326"/>
                      <a:pt x="486" y="167"/>
                    </a:cubicBezTo>
                    <a:cubicBezTo>
                      <a:pt x="403" y="61"/>
                      <a:pt x="291" y="0"/>
                      <a:pt x="1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61"/>
              <p:cNvSpPr/>
              <p:nvPr/>
            </p:nvSpPr>
            <p:spPr>
              <a:xfrm>
                <a:off x="5872075" y="4373800"/>
                <a:ext cx="369100" cy="122425"/>
              </a:xfrm>
              <a:custGeom>
                <a:avLst/>
                <a:gdLst/>
                <a:ahLst/>
                <a:cxnLst/>
                <a:rect l="l" t="t" r="r" b="b"/>
                <a:pathLst>
                  <a:path w="14764" h="4897" extrusionOk="0">
                    <a:moveTo>
                      <a:pt x="787" y="0"/>
                    </a:moveTo>
                    <a:lnTo>
                      <a:pt x="0" y="176"/>
                    </a:lnTo>
                    <a:cubicBezTo>
                      <a:pt x="779" y="2879"/>
                      <a:pt x="3800" y="4896"/>
                      <a:pt x="7390" y="4896"/>
                    </a:cubicBezTo>
                    <a:cubicBezTo>
                      <a:pt x="10964" y="4896"/>
                      <a:pt x="13977" y="2888"/>
                      <a:pt x="14764" y="193"/>
                    </a:cubicBezTo>
                    <a:lnTo>
                      <a:pt x="13985" y="17"/>
                    </a:lnTo>
                    <a:cubicBezTo>
                      <a:pt x="13274" y="2352"/>
                      <a:pt x="10587" y="4093"/>
                      <a:pt x="7390" y="4093"/>
                    </a:cubicBezTo>
                    <a:cubicBezTo>
                      <a:pt x="4177" y="4093"/>
                      <a:pt x="1490" y="2344"/>
                      <a:pt x="787" y="0"/>
                    </a:cubicBezTo>
                    <a:close/>
                  </a:path>
                </a:pathLst>
              </a:custGeom>
              <a:solidFill>
                <a:srgbClr val="C63C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61"/>
              <p:cNvSpPr/>
              <p:nvPr/>
            </p:nvSpPr>
            <p:spPr>
              <a:xfrm>
                <a:off x="5867050" y="4369400"/>
                <a:ext cx="4230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33" extrusionOk="0">
                    <a:moveTo>
                      <a:pt x="1097" y="0"/>
                    </a:moveTo>
                    <a:lnTo>
                      <a:pt x="0" y="243"/>
                    </a:lnTo>
                    <a:lnTo>
                      <a:pt x="51" y="411"/>
                    </a:lnTo>
                    <a:cubicBezTo>
                      <a:pt x="168" y="829"/>
                      <a:pt x="344" y="1239"/>
                      <a:pt x="570" y="1632"/>
                    </a:cubicBezTo>
                    <a:lnTo>
                      <a:pt x="1691" y="1306"/>
                    </a:lnTo>
                    <a:cubicBezTo>
                      <a:pt x="1448" y="946"/>
                      <a:pt x="1264" y="553"/>
                      <a:pt x="1139" y="143"/>
                    </a:cubicBezTo>
                    <a:lnTo>
                      <a:pt x="1097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61"/>
              <p:cNvSpPr/>
              <p:nvPr/>
            </p:nvSpPr>
            <p:spPr>
              <a:xfrm>
                <a:off x="6227550" y="4359250"/>
                <a:ext cx="151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91" extrusionOk="0">
                    <a:moveTo>
                      <a:pt x="492" y="1"/>
                    </a:moveTo>
                    <a:cubicBezTo>
                      <a:pt x="461" y="1"/>
                      <a:pt x="430" y="14"/>
                      <a:pt x="411" y="38"/>
                    </a:cubicBezTo>
                    <a:lnTo>
                      <a:pt x="34" y="532"/>
                    </a:lnTo>
                    <a:cubicBezTo>
                      <a:pt x="1" y="574"/>
                      <a:pt x="9" y="641"/>
                      <a:pt x="51" y="674"/>
                    </a:cubicBezTo>
                    <a:cubicBezTo>
                      <a:pt x="68" y="685"/>
                      <a:pt x="90" y="691"/>
                      <a:pt x="111" y="691"/>
                    </a:cubicBezTo>
                    <a:cubicBezTo>
                      <a:pt x="141" y="691"/>
                      <a:pt x="170" y="679"/>
                      <a:pt x="185" y="649"/>
                    </a:cubicBezTo>
                    <a:lnTo>
                      <a:pt x="570" y="155"/>
                    </a:lnTo>
                    <a:cubicBezTo>
                      <a:pt x="603" y="113"/>
                      <a:pt x="595" y="47"/>
                      <a:pt x="553" y="21"/>
                    </a:cubicBezTo>
                    <a:cubicBezTo>
                      <a:pt x="536" y="7"/>
                      <a:pt x="514" y="1"/>
                      <a:pt x="492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1"/>
              <p:cNvSpPr/>
              <p:nvPr/>
            </p:nvSpPr>
            <p:spPr>
              <a:xfrm>
                <a:off x="5871850" y="4359250"/>
                <a:ext cx="14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91" extrusionOk="0">
                    <a:moveTo>
                      <a:pt x="109" y="1"/>
                    </a:moveTo>
                    <a:cubicBezTo>
                      <a:pt x="89" y="1"/>
                      <a:pt x="69" y="7"/>
                      <a:pt x="51" y="21"/>
                    </a:cubicBezTo>
                    <a:cubicBezTo>
                      <a:pt x="1" y="47"/>
                      <a:pt x="1" y="113"/>
                      <a:pt x="26" y="155"/>
                    </a:cubicBezTo>
                    <a:lnTo>
                      <a:pt x="411" y="649"/>
                    </a:lnTo>
                    <a:cubicBezTo>
                      <a:pt x="431" y="679"/>
                      <a:pt x="459" y="691"/>
                      <a:pt x="487" y="691"/>
                    </a:cubicBezTo>
                    <a:cubicBezTo>
                      <a:pt x="507" y="691"/>
                      <a:pt x="528" y="685"/>
                      <a:pt x="545" y="674"/>
                    </a:cubicBezTo>
                    <a:cubicBezTo>
                      <a:pt x="595" y="641"/>
                      <a:pt x="595" y="574"/>
                      <a:pt x="562" y="532"/>
                    </a:cubicBezTo>
                    <a:lnTo>
                      <a:pt x="185" y="38"/>
                    </a:lnTo>
                    <a:cubicBezTo>
                      <a:pt x="166" y="14"/>
                      <a:pt x="138" y="1"/>
                      <a:pt x="109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61"/>
              <p:cNvSpPr/>
              <p:nvPr/>
            </p:nvSpPr>
            <p:spPr>
              <a:xfrm>
                <a:off x="6204125" y="4369400"/>
                <a:ext cx="4227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25" extrusionOk="0">
                    <a:moveTo>
                      <a:pt x="586" y="0"/>
                    </a:moveTo>
                    <a:lnTo>
                      <a:pt x="544" y="143"/>
                    </a:lnTo>
                    <a:cubicBezTo>
                      <a:pt x="419" y="553"/>
                      <a:pt x="235" y="938"/>
                      <a:pt x="0" y="1298"/>
                    </a:cubicBezTo>
                    <a:lnTo>
                      <a:pt x="1113" y="1624"/>
                    </a:lnTo>
                    <a:cubicBezTo>
                      <a:pt x="1339" y="1239"/>
                      <a:pt x="1515" y="829"/>
                      <a:pt x="1641" y="411"/>
                    </a:cubicBezTo>
                    <a:lnTo>
                      <a:pt x="1691" y="251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61"/>
              <p:cNvSpPr/>
              <p:nvPr/>
            </p:nvSpPr>
            <p:spPr>
              <a:xfrm>
                <a:off x="5424725" y="4323775"/>
                <a:ext cx="201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805" extrusionOk="0">
                    <a:moveTo>
                      <a:pt x="1" y="1"/>
                    </a:moveTo>
                    <a:lnTo>
                      <a:pt x="1" y="804"/>
                    </a:lnTo>
                    <a:lnTo>
                      <a:pt x="804" y="804"/>
                    </a:lnTo>
                    <a:lnTo>
                      <a:pt x="804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61"/>
              <p:cNvSpPr/>
              <p:nvPr/>
            </p:nvSpPr>
            <p:spPr>
              <a:xfrm>
                <a:off x="5402975" y="4343025"/>
                <a:ext cx="6385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0814" extrusionOk="0">
                    <a:moveTo>
                      <a:pt x="352" y="419"/>
                    </a:moveTo>
                    <a:cubicBezTo>
                      <a:pt x="461" y="419"/>
                      <a:pt x="553" y="503"/>
                      <a:pt x="553" y="612"/>
                    </a:cubicBezTo>
                    <a:cubicBezTo>
                      <a:pt x="553" y="721"/>
                      <a:pt x="461" y="813"/>
                      <a:pt x="352" y="813"/>
                    </a:cubicBezTo>
                    <a:cubicBezTo>
                      <a:pt x="251" y="813"/>
                      <a:pt x="159" y="721"/>
                      <a:pt x="159" y="612"/>
                    </a:cubicBezTo>
                    <a:cubicBezTo>
                      <a:pt x="159" y="503"/>
                      <a:pt x="243" y="419"/>
                      <a:pt x="352" y="419"/>
                    </a:cubicBezTo>
                    <a:close/>
                    <a:moveTo>
                      <a:pt x="2193" y="419"/>
                    </a:moveTo>
                    <a:cubicBezTo>
                      <a:pt x="2302" y="419"/>
                      <a:pt x="2394" y="503"/>
                      <a:pt x="2394" y="612"/>
                    </a:cubicBezTo>
                    <a:cubicBezTo>
                      <a:pt x="2394" y="721"/>
                      <a:pt x="2302" y="813"/>
                      <a:pt x="2193" y="813"/>
                    </a:cubicBezTo>
                    <a:cubicBezTo>
                      <a:pt x="2084" y="813"/>
                      <a:pt x="2001" y="721"/>
                      <a:pt x="2001" y="612"/>
                    </a:cubicBezTo>
                    <a:cubicBezTo>
                      <a:pt x="2001" y="503"/>
                      <a:pt x="2084" y="419"/>
                      <a:pt x="2193" y="419"/>
                    </a:cubicBezTo>
                    <a:close/>
                    <a:moveTo>
                      <a:pt x="628" y="1"/>
                    </a:moveTo>
                    <a:lnTo>
                      <a:pt x="628" y="394"/>
                    </a:lnTo>
                    <a:cubicBezTo>
                      <a:pt x="570" y="311"/>
                      <a:pt x="469" y="260"/>
                      <a:pt x="352" y="260"/>
                    </a:cubicBezTo>
                    <a:cubicBezTo>
                      <a:pt x="159" y="260"/>
                      <a:pt x="0" y="419"/>
                      <a:pt x="0" y="612"/>
                    </a:cubicBezTo>
                    <a:cubicBezTo>
                      <a:pt x="0" y="813"/>
                      <a:pt x="159" y="972"/>
                      <a:pt x="352" y="972"/>
                    </a:cubicBezTo>
                    <a:cubicBezTo>
                      <a:pt x="469" y="972"/>
                      <a:pt x="570" y="922"/>
                      <a:pt x="628" y="838"/>
                    </a:cubicBezTo>
                    <a:lnTo>
                      <a:pt x="628" y="10814"/>
                    </a:lnTo>
                    <a:lnTo>
                      <a:pt x="1917" y="10814"/>
                    </a:lnTo>
                    <a:lnTo>
                      <a:pt x="1917" y="838"/>
                    </a:lnTo>
                    <a:cubicBezTo>
                      <a:pt x="1984" y="922"/>
                      <a:pt x="2084" y="972"/>
                      <a:pt x="2193" y="972"/>
                    </a:cubicBezTo>
                    <a:cubicBezTo>
                      <a:pt x="2394" y="972"/>
                      <a:pt x="2553" y="813"/>
                      <a:pt x="2553" y="612"/>
                    </a:cubicBezTo>
                    <a:cubicBezTo>
                      <a:pt x="2553" y="419"/>
                      <a:pt x="2394" y="260"/>
                      <a:pt x="2193" y="260"/>
                    </a:cubicBezTo>
                    <a:cubicBezTo>
                      <a:pt x="2084" y="260"/>
                      <a:pt x="1984" y="311"/>
                      <a:pt x="1917" y="394"/>
                    </a:cubicBezTo>
                    <a:lnTo>
                      <a:pt x="1917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61"/>
              <p:cNvSpPr/>
              <p:nvPr/>
            </p:nvSpPr>
            <p:spPr>
              <a:xfrm>
                <a:off x="5438950" y="4343025"/>
                <a:ext cx="590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814" extrusionOk="0">
                    <a:moveTo>
                      <a:pt x="1" y="1"/>
                    </a:moveTo>
                    <a:lnTo>
                      <a:pt x="1" y="10814"/>
                    </a:lnTo>
                    <a:lnTo>
                      <a:pt x="235" y="1081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1"/>
              <p:cNvSpPr/>
              <p:nvPr/>
            </p:nvSpPr>
            <p:spPr>
              <a:xfrm>
                <a:off x="5422025" y="4343025"/>
                <a:ext cx="5650" cy="2703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0814" extrusionOk="0">
                    <a:moveTo>
                      <a:pt x="0" y="1"/>
                    </a:moveTo>
                    <a:lnTo>
                      <a:pt x="0" y="10814"/>
                    </a:lnTo>
                    <a:lnTo>
                      <a:pt x="226" y="10814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1"/>
              <p:cNvSpPr/>
              <p:nvPr/>
            </p:nvSpPr>
            <p:spPr>
              <a:xfrm>
                <a:off x="5418675" y="4594525"/>
                <a:ext cx="3222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754" extrusionOk="0">
                    <a:moveTo>
                      <a:pt x="0" y="1"/>
                    </a:moveTo>
                    <a:lnTo>
                      <a:pt x="0" y="754"/>
                    </a:lnTo>
                    <a:lnTo>
                      <a:pt x="1289" y="754"/>
                    </a:lnTo>
                    <a:lnTo>
                      <a:pt x="1289" y="2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1"/>
              <p:cNvSpPr/>
              <p:nvPr/>
            </p:nvSpPr>
            <p:spPr>
              <a:xfrm>
                <a:off x="5438950" y="4598725"/>
                <a:ext cx="59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86" extrusionOk="0">
                    <a:moveTo>
                      <a:pt x="1" y="0"/>
                    </a:moveTo>
                    <a:lnTo>
                      <a:pt x="1" y="586"/>
                    </a:lnTo>
                    <a:lnTo>
                      <a:pt x="235" y="586"/>
                    </a:lnTo>
                    <a:lnTo>
                      <a:pt x="235" y="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61"/>
              <p:cNvSpPr/>
              <p:nvPr/>
            </p:nvSpPr>
            <p:spPr>
              <a:xfrm>
                <a:off x="5398150" y="4613350"/>
                <a:ext cx="732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403" extrusionOk="0">
                    <a:moveTo>
                      <a:pt x="1" y="1"/>
                    </a:moveTo>
                    <a:lnTo>
                      <a:pt x="1" y="403"/>
                    </a:lnTo>
                    <a:lnTo>
                      <a:pt x="2930" y="403"/>
                    </a:lnTo>
                    <a:lnTo>
                      <a:pt x="2930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1"/>
              <p:cNvSpPr/>
              <p:nvPr/>
            </p:nvSpPr>
            <p:spPr>
              <a:xfrm>
                <a:off x="5459475" y="4613350"/>
                <a:ext cx="58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3" extrusionOk="0">
                    <a:moveTo>
                      <a:pt x="0" y="1"/>
                    </a:moveTo>
                    <a:lnTo>
                      <a:pt x="0" y="403"/>
                    </a:lnTo>
                    <a:lnTo>
                      <a:pt x="234" y="403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1"/>
              <p:cNvSpPr/>
              <p:nvPr/>
            </p:nvSpPr>
            <p:spPr>
              <a:xfrm>
                <a:off x="5400450" y="4613350"/>
                <a:ext cx="56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403" extrusionOk="0">
                    <a:moveTo>
                      <a:pt x="1" y="1"/>
                    </a:moveTo>
                    <a:lnTo>
                      <a:pt x="1" y="403"/>
                    </a:lnTo>
                    <a:lnTo>
                      <a:pt x="227" y="403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E68C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1"/>
              <p:cNvSpPr/>
              <p:nvPr/>
            </p:nvSpPr>
            <p:spPr>
              <a:xfrm>
                <a:off x="5376825" y="4623400"/>
                <a:ext cx="1161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403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4645" y="402"/>
                    </a:lnTo>
                    <a:lnTo>
                      <a:pt x="4645" y="1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1"/>
              <p:cNvSpPr/>
              <p:nvPr/>
            </p:nvSpPr>
            <p:spPr>
              <a:xfrm>
                <a:off x="5481025" y="4623400"/>
                <a:ext cx="58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3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234" y="402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61"/>
              <p:cNvSpPr/>
              <p:nvPr/>
            </p:nvSpPr>
            <p:spPr>
              <a:xfrm>
                <a:off x="5410075" y="4282350"/>
                <a:ext cx="4942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6" extrusionOk="0">
                    <a:moveTo>
                      <a:pt x="989" y="1"/>
                    </a:moveTo>
                    <a:cubicBezTo>
                      <a:pt x="445" y="1"/>
                      <a:pt x="1" y="444"/>
                      <a:pt x="1" y="988"/>
                    </a:cubicBezTo>
                    <a:cubicBezTo>
                      <a:pt x="1" y="1532"/>
                      <a:pt x="445" y="1976"/>
                      <a:pt x="989" y="1976"/>
                    </a:cubicBezTo>
                    <a:cubicBezTo>
                      <a:pt x="1533" y="1976"/>
                      <a:pt x="1976" y="1532"/>
                      <a:pt x="1976" y="988"/>
                    </a:cubicBezTo>
                    <a:cubicBezTo>
                      <a:pt x="1976" y="444"/>
                      <a:pt x="1533" y="1"/>
                      <a:pt x="989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61"/>
              <p:cNvSpPr/>
              <p:nvPr/>
            </p:nvSpPr>
            <p:spPr>
              <a:xfrm>
                <a:off x="5437925" y="4291450"/>
                <a:ext cx="159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616" extrusionOk="0">
                    <a:moveTo>
                      <a:pt x="205" y="0"/>
                    </a:moveTo>
                    <a:cubicBezTo>
                      <a:pt x="165" y="0"/>
                      <a:pt x="129" y="13"/>
                      <a:pt x="100" y="39"/>
                    </a:cubicBezTo>
                    <a:cubicBezTo>
                      <a:pt x="0" y="114"/>
                      <a:pt x="25" y="298"/>
                      <a:pt x="151" y="449"/>
                    </a:cubicBezTo>
                    <a:cubicBezTo>
                      <a:pt x="233" y="555"/>
                      <a:pt x="345" y="615"/>
                      <a:pt x="439" y="615"/>
                    </a:cubicBezTo>
                    <a:cubicBezTo>
                      <a:pt x="478" y="615"/>
                      <a:pt x="514" y="605"/>
                      <a:pt x="544" y="583"/>
                    </a:cubicBezTo>
                    <a:cubicBezTo>
                      <a:pt x="636" y="507"/>
                      <a:pt x="619" y="323"/>
                      <a:pt x="494" y="172"/>
                    </a:cubicBezTo>
                    <a:cubicBezTo>
                      <a:pt x="407" y="62"/>
                      <a:pt x="296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1"/>
              <p:cNvSpPr/>
              <p:nvPr/>
            </p:nvSpPr>
            <p:spPr>
              <a:xfrm>
                <a:off x="5042475" y="4373800"/>
                <a:ext cx="369300" cy="122425"/>
              </a:xfrm>
              <a:custGeom>
                <a:avLst/>
                <a:gdLst/>
                <a:ahLst/>
                <a:cxnLst/>
                <a:rect l="l" t="t" r="r" b="b"/>
                <a:pathLst>
                  <a:path w="14772" h="4897" extrusionOk="0">
                    <a:moveTo>
                      <a:pt x="787" y="0"/>
                    </a:moveTo>
                    <a:lnTo>
                      <a:pt x="0" y="176"/>
                    </a:lnTo>
                    <a:cubicBezTo>
                      <a:pt x="787" y="2879"/>
                      <a:pt x="3800" y="4896"/>
                      <a:pt x="7390" y="4896"/>
                    </a:cubicBezTo>
                    <a:cubicBezTo>
                      <a:pt x="10972" y="4896"/>
                      <a:pt x="13977" y="2888"/>
                      <a:pt x="14772" y="193"/>
                    </a:cubicBezTo>
                    <a:lnTo>
                      <a:pt x="13985" y="17"/>
                    </a:lnTo>
                    <a:cubicBezTo>
                      <a:pt x="13274" y="2352"/>
                      <a:pt x="10587" y="4093"/>
                      <a:pt x="7390" y="4093"/>
                    </a:cubicBezTo>
                    <a:cubicBezTo>
                      <a:pt x="4185" y="4093"/>
                      <a:pt x="1490" y="2344"/>
                      <a:pt x="787" y="0"/>
                    </a:cubicBezTo>
                    <a:close/>
                  </a:path>
                </a:pathLst>
              </a:custGeom>
              <a:solidFill>
                <a:srgbClr val="C63C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1"/>
              <p:cNvSpPr/>
              <p:nvPr/>
            </p:nvSpPr>
            <p:spPr>
              <a:xfrm>
                <a:off x="5037450" y="4369400"/>
                <a:ext cx="4250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633" extrusionOk="0">
                    <a:moveTo>
                      <a:pt x="1105" y="0"/>
                    </a:moveTo>
                    <a:lnTo>
                      <a:pt x="0" y="243"/>
                    </a:lnTo>
                    <a:lnTo>
                      <a:pt x="51" y="411"/>
                    </a:lnTo>
                    <a:cubicBezTo>
                      <a:pt x="168" y="829"/>
                      <a:pt x="343" y="1239"/>
                      <a:pt x="578" y="1632"/>
                    </a:cubicBezTo>
                    <a:lnTo>
                      <a:pt x="1699" y="1306"/>
                    </a:lnTo>
                    <a:cubicBezTo>
                      <a:pt x="1457" y="946"/>
                      <a:pt x="1264" y="553"/>
                      <a:pt x="1147" y="143"/>
                    </a:cubicBez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1"/>
              <p:cNvSpPr/>
              <p:nvPr/>
            </p:nvSpPr>
            <p:spPr>
              <a:xfrm>
                <a:off x="5397950" y="4359250"/>
                <a:ext cx="151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91" extrusionOk="0">
                    <a:moveTo>
                      <a:pt x="495" y="1"/>
                    </a:moveTo>
                    <a:cubicBezTo>
                      <a:pt x="467" y="1"/>
                      <a:pt x="439" y="14"/>
                      <a:pt x="419" y="38"/>
                    </a:cubicBezTo>
                    <a:lnTo>
                      <a:pt x="34" y="532"/>
                    </a:lnTo>
                    <a:cubicBezTo>
                      <a:pt x="1" y="574"/>
                      <a:pt x="9" y="641"/>
                      <a:pt x="51" y="674"/>
                    </a:cubicBezTo>
                    <a:cubicBezTo>
                      <a:pt x="72" y="685"/>
                      <a:pt x="94" y="691"/>
                      <a:pt x="115" y="691"/>
                    </a:cubicBezTo>
                    <a:cubicBezTo>
                      <a:pt x="145" y="691"/>
                      <a:pt x="173" y="679"/>
                      <a:pt x="193" y="649"/>
                    </a:cubicBezTo>
                    <a:lnTo>
                      <a:pt x="570" y="155"/>
                    </a:lnTo>
                    <a:cubicBezTo>
                      <a:pt x="603" y="113"/>
                      <a:pt x="595" y="47"/>
                      <a:pt x="553" y="21"/>
                    </a:cubicBezTo>
                    <a:cubicBezTo>
                      <a:pt x="535" y="7"/>
                      <a:pt x="515" y="1"/>
                      <a:pt x="495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1"/>
              <p:cNvSpPr/>
              <p:nvPr/>
            </p:nvSpPr>
            <p:spPr>
              <a:xfrm>
                <a:off x="5042250" y="4359250"/>
                <a:ext cx="151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91" extrusionOk="0">
                    <a:moveTo>
                      <a:pt x="109" y="1"/>
                    </a:moveTo>
                    <a:cubicBezTo>
                      <a:pt x="89" y="1"/>
                      <a:pt x="68" y="7"/>
                      <a:pt x="51" y="21"/>
                    </a:cubicBezTo>
                    <a:cubicBezTo>
                      <a:pt x="9" y="47"/>
                      <a:pt x="1" y="113"/>
                      <a:pt x="34" y="155"/>
                    </a:cubicBezTo>
                    <a:lnTo>
                      <a:pt x="411" y="649"/>
                    </a:lnTo>
                    <a:cubicBezTo>
                      <a:pt x="430" y="679"/>
                      <a:pt x="462" y="691"/>
                      <a:pt x="492" y="691"/>
                    </a:cubicBezTo>
                    <a:cubicBezTo>
                      <a:pt x="514" y="691"/>
                      <a:pt x="536" y="685"/>
                      <a:pt x="553" y="674"/>
                    </a:cubicBezTo>
                    <a:cubicBezTo>
                      <a:pt x="595" y="641"/>
                      <a:pt x="603" y="574"/>
                      <a:pt x="570" y="532"/>
                    </a:cubicBezTo>
                    <a:lnTo>
                      <a:pt x="185" y="38"/>
                    </a:lnTo>
                    <a:cubicBezTo>
                      <a:pt x="165" y="14"/>
                      <a:pt x="137" y="1"/>
                      <a:pt x="109" y="1"/>
                    </a:cubicBez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1"/>
              <p:cNvSpPr/>
              <p:nvPr/>
            </p:nvSpPr>
            <p:spPr>
              <a:xfrm>
                <a:off x="5374725" y="4369400"/>
                <a:ext cx="4207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25" extrusionOk="0">
                    <a:moveTo>
                      <a:pt x="586" y="0"/>
                    </a:moveTo>
                    <a:lnTo>
                      <a:pt x="545" y="143"/>
                    </a:lnTo>
                    <a:cubicBezTo>
                      <a:pt x="419" y="553"/>
                      <a:pt x="235" y="938"/>
                      <a:pt x="1" y="1298"/>
                    </a:cubicBezTo>
                    <a:lnTo>
                      <a:pt x="1114" y="1624"/>
                    </a:lnTo>
                    <a:cubicBezTo>
                      <a:pt x="1331" y="1239"/>
                      <a:pt x="1507" y="829"/>
                      <a:pt x="1633" y="411"/>
                    </a:cubicBezTo>
                    <a:lnTo>
                      <a:pt x="1683" y="251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C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2" name="Google Shape;1252;p61"/>
          <p:cNvSpPr/>
          <p:nvPr/>
        </p:nvSpPr>
        <p:spPr>
          <a:xfrm>
            <a:off x="4112400" y="4647400"/>
            <a:ext cx="919200" cy="197100"/>
          </a:xfrm>
          <a:prstGeom prst="ellipse">
            <a:avLst/>
          </a:prstGeom>
          <a:solidFill>
            <a:srgbClr val="7824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61"/>
          <p:cNvSpPr/>
          <p:nvPr/>
        </p:nvSpPr>
        <p:spPr>
          <a:xfrm>
            <a:off x="1622100" y="4691175"/>
            <a:ext cx="690600" cy="109500"/>
          </a:xfrm>
          <a:prstGeom prst="ellipse">
            <a:avLst/>
          </a:prstGeom>
          <a:solidFill>
            <a:srgbClr val="7824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61"/>
          <p:cNvSpPr/>
          <p:nvPr/>
        </p:nvSpPr>
        <p:spPr>
          <a:xfrm>
            <a:off x="6831275" y="4691175"/>
            <a:ext cx="690600" cy="109500"/>
          </a:xfrm>
          <a:prstGeom prst="ellipse">
            <a:avLst/>
          </a:prstGeom>
          <a:solidFill>
            <a:srgbClr val="7824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1"/>
          <p:cNvSpPr txBox="1">
            <a:spLocks noGrp="1"/>
          </p:cNvSpPr>
          <p:nvPr>
            <p:ph type="title"/>
          </p:nvPr>
        </p:nvSpPr>
        <p:spPr>
          <a:xfrm>
            <a:off x="277572" y="1515738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</a:t>
            </a:r>
            <a:endParaRPr b="1" dirty="0"/>
          </a:p>
        </p:txBody>
      </p:sp>
      <p:sp>
        <p:nvSpPr>
          <p:cNvPr id="1256" name="Google Shape;1256;p61"/>
          <p:cNvSpPr txBox="1">
            <a:spLocks noGrp="1"/>
          </p:cNvSpPr>
          <p:nvPr>
            <p:ph type="title" idx="2"/>
          </p:nvPr>
        </p:nvSpPr>
        <p:spPr>
          <a:xfrm>
            <a:off x="927322" y="2079888"/>
            <a:ext cx="1570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Questions?</a:t>
            </a:r>
            <a:endParaRPr sz="1600" dirty="0"/>
          </a:p>
        </p:txBody>
      </p:sp>
      <p:grpSp>
        <p:nvGrpSpPr>
          <p:cNvPr id="139" name="Google Shape;570;p46">
            <a:extLst>
              <a:ext uri="{FF2B5EF4-FFF2-40B4-BE49-F238E27FC236}">
                <a16:creationId xmlns:a16="http://schemas.microsoft.com/office/drawing/2014/main" id="{35DE95D2-91A1-42A3-9B33-7C4E400C6FC5}"/>
              </a:ext>
            </a:extLst>
          </p:cNvPr>
          <p:cNvGrpSpPr/>
          <p:nvPr/>
        </p:nvGrpSpPr>
        <p:grpSpPr>
          <a:xfrm>
            <a:off x="6563136" y="604456"/>
            <a:ext cx="1958943" cy="3934588"/>
            <a:chOff x="4153650" y="1613100"/>
            <a:chExt cx="621650" cy="1248600"/>
          </a:xfrm>
        </p:grpSpPr>
        <p:sp>
          <p:nvSpPr>
            <p:cNvPr id="140" name="Google Shape;571;p46">
              <a:extLst>
                <a:ext uri="{FF2B5EF4-FFF2-40B4-BE49-F238E27FC236}">
                  <a16:creationId xmlns:a16="http://schemas.microsoft.com/office/drawing/2014/main" id="{41FB4CD4-A9E9-4ADF-AE30-A6C49CB2BE8D}"/>
                </a:ext>
              </a:extLst>
            </p:cNvPr>
            <p:cNvSpPr/>
            <p:nvPr/>
          </p:nvSpPr>
          <p:spPr>
            <a:xfrm>
              <a:off x="4298450" y="2389850"/>
              <a:ext cx="368900" cy="471850"/>
            </a:xfrm>
            <a:custGeom>
              <a:avLst/>
              <a:gdLst/>
              <a:ahLst/>
              <a:cxnLst/>
              <a:rect l="l" t="t" r="r" b="b"/>
              <a:pathLst>
                <a:path w="14756" h="18874" extrusionOk="0">
                  <a:moveTo>
                    <a:pt x="1255" y="1"/>
                  </a:moveTo>
                  <a:cubicBezTo>
                    <a:pt x="1255" y="1"/>
                    <a:pt x="184" y="2361"/>
                    <a:pt x="92" y="3281"/>
                  </a:cubicBezTo>
                  <a:cubicBezTo>
                    <a:pt x="0" y="4202"/>
                    <a:pt x="92" y="6504"/>
                    <a:pt x="92" y="6504"/>
                  </a:cubicBezTo>
                  <a:lnTo>
                    <a:pt x="1029" y="18873"/>
                  </a:lnTo>
                  <a:lnTo>
                    <a:pt x="7106" y="18873"/>
                  </a:lnTo>
                  <a:lnTo>
                    <a:pt x="7106" y="10512"/>
                  </a:lnTo>
                  <a:lnTo>
                    <a:pt x="8637" y="18873"/>
                  </a:lnTo>
                  <a:lnTo>
                    <a:pt x="14169" y="18873"/>
                  </a:lnTo>
                  <a:cubicBezTo>
                    <a:pt x="14169" y="18873"/>
                    <a:pt x="14755" y="7751"/>
                    <a:pt x="14755" y="6504"/>
                  </a:cubicBezTo>
                  <a:cubicBezTo>
                    <a:pt x="14755" y="5257"/>
                    <a:pt x="13098" y="1"/>
                    <a:pt x="13098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72;p46">
              <a:extLst>
                <a:ext uri="{FF2B5EF4-FFF2-40B4-BE49-F238E27FC236}">
                  <a16:creationId xmlns:a16="http://schemas.microsoft.com/office/drawing/2014/main" id="{A7974429-466E-4193-9DB6-29D807F1CAE6}"/>
                </a:ext>
              </a:extLst>
            </p:cNvPr>
            <p:cNvSpPr/>
            <p:nvPr/>
          </p:nvSpPr>
          <p:spPr>
            <a:xfrm>
              <a:off x="4658325" y="2533800"/>
              <a:ext cx="75750" cy="145875"/>
            </a:xfrm>
            <a:custGeom>
              <a:avLst/>
              <a:gdLst/>
              <a:ahLst/>
              <a:cxnLst/>
              <a:rect l="l" t="t" r="r" b="b"/>
              <a:pathLst>
                <a:path w="3030" h="5835" extrusionOk="0">
                  <a:moveTo>
                    <a:pt x="1147" y="1"/>
                  </a:moveTo>
                  <a:cubicBezTo>
                    <a:pt x="1147" y="1"/>
                    <a:pt x="854" y="980"/>
                    <a:pt x="511" y="1415"/>
                  </a:cubicBezTo>
                  <a:cubicBezTo>
                    <a:pt x="168" y="1842"/>
                    <a:pt x="260" y="2294"/>
                    <a:pt x="368" y="2645"/>
                  </a:cubicBezTo>
                  <a:cubicBezTo>
                    <a:pt x="486" y="2989"/>
                    <a:pt x="477" y="3474"/>
                    <a:pt x="477" y="3474"/>
                  </a:cubicBezTo>
                  <a:lnTo>
                    <a:pt x="762" y="3767"/>
                  </a:lnTo>
                  <a:cubicBezTo>
                    <a:pt x="762" y="3767"/>
                    <a:pt x="368" y="5022"/>
                    <a:pt x="184" y="5198"/>
                  </a:cubicBezTo>
                  <a:cubicBezTo>
                    <a:pt x="0" y="5382"/>
                    <a:pt x="310" y="5834"/>
                    <a:pt x="310" y="5834"/>
                  </a:cubicBezTo>
                  <a:cubicBezTo>
                    <a:pt x="310" y="5834"/>
                    <a:pt x="1256" y="5566"/>
                    <a:pt x="1758" y="4972"/>
                  </a:cubicBezTo>
                  <a:cubicBezTo>
                    <a:pt x="2260" y="4378"/>
                    <a:pt x="2461" y="3482"/>
                    <a:pt x="2703" y="2813"/>
                  </a:cubicBezTo>
                  <a:cubicBezTo>
                    <a:pt x="2946" y="2152"/>
                    <a:pt x="3030" y="377"/>
                    <a:pt x="3030" y="377"/>
                  </a:cubicBez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73;p46">
              <a:extLst>
                <a:ext uri="{FF2B5EF4-FFF2-40B4-BE49-F238E27FC236}">
                  <a16:creationId xmlns:a16="http://schemas.microsoft.com/office/drawing/2014/main" id="{F622DA4D-DE07-4696-AB3E-1E29A4CE45F0}"/>
                </a:ext>
              </a:extLst>
            </p:cNvPr>
            <p:cNvSpPr/>
            <p:nvPr/>
          </p:nvSpPr>
          <p:spPr>
            <a:xfrm>
              <a:off x="4662500" y="2533800"/>
              <a:ext cx="71800" cy="82050"/>
            </a:xfrm>
            <a:custGeom>
              <a:avLst/>
              <a:gdLst/>
              <a:ahLst/>
              <a:cxnLst/>
              <a:rect l="l" t="t" r="r" b="b"/>
              <a:pathLst>
                <a:path w="2872" h="3282" extrusionOk="0">
                  <a:moveTo>
                    <a:pt x="980" y="1"/>
                  </a:moveTo>
                  <a:cubicBezTo>
                    <a:pt x="980" y="1"/>
                    <a:pt x="687" y="980"/>
                    <a:pt x="344" y="1415"/>
                  </a:cubicBezTo>
                  <a:cubicBezTo>
                    <a:pt x="1" y="1842"/>
                    <a:pt x="93" y="2294"/>
                    <a:pt x="201" y="2645"/>
                  </a:cubicBezTo>
                  <a:cubicBezTo>
                    <a:pt x="268" y="2855"/>
                    <a:pt x="293" y="3114"/>
                    <a:pt x="310" y="3281"/>
                  </a:cubicBezTo>
                  <a:lnTo>
                    <a:pt x="2771" y="1624"/>
                  </a:lnTo>
                  <a:cubicBezTo>
                    <a:pt x="2838" y="988"/>
                    <a:pt x="2871" y="377"/>
                    <a:pt x="2871" y="377"/>
                  </a:cubicBezTo>
                  <a:lnTo>
                    <a:pt x="980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74;p46">
              <a:extLst>
                <a:ext uri="{FF2B5EF4-FFF2-40B4-BE49-F238E27FC236}">
                  <a16:creationId xmlns:a16="http://schemas.microsoft.com/office/drawing/2014/main" id="{A574798B-694B-47CC-B5BF-1D4C485229CA}"/>
                </a:ext>
              </a:extLst>
            </p:cNvPr>
            <p:cNvSpPr/>
            <p:nvPr/>
          </p:nvSpPr>
          <p:spPr>
            <a:xfrm>
              <a:off x="4667325" y="2521250"/>
              <a:ext cx="73450" cy="31200"/>
            </a:xfrm>
            <a:custGeom>
              <a:avLst/>
              <a:gdLst/>
              <a:ahLst/>
              <a:cxnLst/>
              <a:rect l="l" t="t" r="r" b="b"/>
              <a:pathLst>
                <a:path w="29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2938" y="124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75;p46">
              <a:extLst>
                <a:ext uri="{FF2B5EF4-FFF2-40B4-BE49-F238E27FC236}">
                  <a16:creationId xmlns:a16="http://schemas.microsoft.com/office/drawing/2014/main" id="{2AD5FA04-47BE-4A26-AD01-45D9766476A8}"/>
                </a:ext>
              </a:extLst>
            </p:cNvPr>
            <p:cNvSpPr/>
            <p:nvPr/>
          </p:nvSpPr>
          <p:spPr>
            <a:xfrm>
              <a:off x="4652675" y="1960500"/>
              <a:ext cx="122625" cy="573125"/>
            </a:xfrm>
            <a:custGeom>
              <a:avLst/>
              <a:gdLst/>
              <a:ahLst/>
              <a:cxnLst/>
              <a:rect l="l" t="t" r="r" b="b"/>
              <a:pathLst>
                <a:path w="4905" h="22925" extrusionOk="0">
                  <a:moveTo>
                    <a:pt x="3524" y="1"/>
                  </a:moveTo>
                  <a:lnTo>
                    <a:pt x="2101" y="679"/>
                  </a:lnTo>
                  <a:lnTo>
                    <a:pt x="0" y="8094"/>
                  </a:lnTo>
                  <a:cubicBezTo>
                    <a:pt x="0" y="8094"/>
                    <a:pt x="1138" y="11375"/>
                    <a:pt x="1138" y="12563"/>
                  </a:cubicBezTo>
                  <a:cubicBezTo>
                    <a:pt x="1138" y="13743"/>
                    <a:pt x="1071" y="13375"/>
                    <a:pt x="812" y="14589"/>
                  </a:cubicBezTo>
                  <a:cubicBezTo>
                    <a:pt x="553" y="15810"/>
                    <a:pt x="368" y="22924"/>
                    <a:pt x="368" y="22924"/>
                  </a:cubicBezTo>
                  <a:lnTo>
                    <a:pt x="3800" y="22924"/>
                  </a:lnTo>
                  <a:cubicBezTo>
                    <a:pt x="3800" y="22924"/>
                    <a:pt x="4905" y="13634"/>
                    <a:pt x="4720" y="11994"/>
                  </a:cubicBezTo>
                  <a:cubicBezTo>
                    <a:pt x="4536" y="10362"/>
                    <a:pt x="4202" y="1901"/>
                    <a:pt x="4168" y="1273"/>
                  </a:cubicBezTo>
                  <a:cubicBezTo>
                    <a:pt x="4135" y="645"/>
                    <a:pt x="3524" y="1"/>
                    <a:pt x="3524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76;p46">
              <a:extLst>
                <a:ext uri="{FF2B5EF4-FFF2-40B4-BE49-F238E27FC236}">
                  <a16:creationId xmlns:a16="http://schemas.microsoft.com/office/drawing/2014/main" id="{FD440F48-7EDD-4356-9A8E-0A2551CF1589}"/>
                </a:ext>
              </a:extLst>
            </p:cNvPr>
            <p:cNvSpPr/>
            <p:nvPr/>
          </p:nvSpPr>
          <p:spPr>
            <a:xfrm>
              <a:off x="4285475" y="1854850"/>
              <a:ext cx="455300" cy="777100"/>
            </a:xfrm>
            <a:custGeom>
              <a:avLst/>
              <a:gdLst/>
              <a:ahLst/>
              <a:cxnLst/>
              <a:rect l="l" t="t" r="r" b="b"/>
              <a:pathLst>
                <a:path w="18212" h="31084" extrusionOk="0">
                  <a:moveTo>
                    <a:pt x="11684" y="0"/>
                  </a:moveTo>
                  <a:lnTo>
                    <a:pt x="6478" y="369"/>
                  </a:lnTo>
                  <a:lnTo>
                    <a:pt x="5683" y="1197"/>
                  </a:lnTo>
                  <a:lnTo>
                    <a:pt x="109" y="3323"/>
                  </a:lnTo>
                  <a:cubicBezTo>
                    <a:pt x="109" y="3323"/>
                    <a:pt x="1992" y="13709"/>
                    <a:pt x="1992" y="16915"/>
                  </a:cubicBezTo>
                  <a:cubicBezTo>
                    <a:pt x="1992" y="20129"/>
                    <a:pt x="226" y="22614"/>
                    <a:pt x="109" y="25326"/>
                  </a:cubicBezTo>
                  <a:cubicBezTo>
                    <a:pt x="0" y="28038"/>
                    <a:pt x="109" y="29812"/>
                    <a:pt x="109" y="29812"/>
                  </a:cubicBezTo>
                  <a:lnTo>
                    <a:pt x="4595" y="30590"/>
                  </a:lnTo>
                  <a:lnTo>
                    <a:pt x="6804" y="22614"/>
                  </a:lnTo>
                  <a:lnTo>
                    <a:pt x="8738" y="31084"/>
                  </a:lnTo>
                  <a:lnTo>
                    <a:pt x="15994" y="29644"/>
                  </a:lnTo>
                  <a:cubicBezTo>
                    <a:pt x="15994" y="29644"/>
                    <a:pt x="15994" y="24941"/>
                    <a:pt x="15383" y="22899"/>
                  </a:cubicBezTo>
                  <a:cubicBezTo>
                    <a:pt x="14780" y="20848"/>
                    <a:pt x="14278" y="17417"/>
                    <a:pt x="14504" y="15450"/>
                  </a:cubicBezTo>
                  <a:cubicBezTo>
                    <a:pt x="14722" y="13483"/>
                    <a:pt x="18212" y="4227"/>
                    <a:pt x="18212" y="4227"/>
                  </a:cubicBezTo>
                  <a:lnTo>
                    <a:pt x="12362" y="1289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77;p46">
              <a:extLst>
                <a:ext uri="{FF2B5EF4-FFF2-40B4-BE49-F238E27FC236}">
                  <a16:creationId xmlns:a16="http://schemas.microsoft.com/office/drawing/2014/main" id="{F376CE29-0CD1-42D9-AABE-AEB69B3AE28D}"/>
                </a:ext>
              </a:extLst>
            </p:cNvPr>
            <p:cNvSpPr/>
            <p:nvPr/>
          </p:nvSpPr>
          <p:spPr>
            <a:xfrm>
              <a:off x="4448675" y="1821150"/>
              <a:ext cx="131200" cy="120350"/>
            </a:xfrm>
            <a:custGeom>
              <a:avLst/>
              <a:gdLst/>
              <a:ahLst/>
              <a:cxnLst/>
              <a:rect l="l" t="t" r="r" b="b"/>
              <a:pathLst>
                <a:path w="5248" h="4814" extrusionOk="0">
                  <a:moveTo>
                    <a:pt x="0" y="1"/>
                  </a:moveTo>
                  <a:lnTo>
                    <a:pt x="0" y="4813"/>
                  </a:lnTo>
                  <a:lnTo>
                    <a:pt x="4545" y="4813"/>
                  </a:lnTo>
                  <a:lnTo>
                    <a:pt x="5248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78;p46">
              <a:extLst>
                <a:ext uri="{FF2B5EF4-FFF2-40B4-BE49-F238E27FC236}">
                  <a16:creationId xmlns:a16="http://schemas.microsoft.com/office/drawing/2014/main" id="{CED7B4E6-9AE1-451D-920D-C543FE7EA7EE}"/>
                </a:ext>
              </a:extLst>
            </p:cNvPr>
            <p:cNvSpPr/>
            <p:nvPr/>
          </p:nvSpPr>
          <p:spPr>
            <a:xfrm>
              <a:off x="4468550" y="1829100"/>
              <a:ext cx="111325" cy="112400"/>
            </a:xfrm>
            <a:custGeom>
              <a:avLst/>
              <a:gdLst/>
              <a:ahLst/>
              <a:cxnLst/>
              <a:rect l="l" t="t" r="r" b="b"/>
              <a:pathLst>
                <a:path w="4453" h="4496" extrusionOk="0">
                  <a:moveTo>
                    <a:pt x="461" y="1"/>
                  </a:moveTo>
                  <a:cubicBezTo>
                    <a:pt x="201" y="378"/>
                    <a:pt x="0" y="662"/>
                    <a:pt x="0" y="662"/>
                  </a:cubicBezTo>
                  <a:lnTo>
                    <a:pt x="871" y="4495"/>
                  </a:lnTo>
                  <a:lnTo>
                    <a:pt x="3750" y="4495"/>
                  </a:lnTo>
                  <a:lnTo>
                    <a:pt x="4453" y="47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79;p46">
              <a:extLst>
                <a:ext uri="{FF2B5EF4-FFF2-40B4-BE49-F238E27FC236}">
                  <a16:creationId xmlns:a16="http://schemas.microsoft.com/office/drawing/2014/main" id="{69395B58-0A83-46BF-BE16-5CB39EA70AF0}"/>
                </a:ext>
              </a:extLst>
            </p:cNvPr>
            <p:cNvSpPr/>
            <p:nvPr/>
          </p:nvSpPr>
          <p:spPr>
            <a:xfrm>
              <a:off x="4429825" y="1866775"/>
              <a:ext cx="156750" cy="374350"/>
            </a:xfrm>
            <a:custGeom>
              <a:avLst/>
              <a:gdLst/>
              <a:ahLst/>
              <a:cxnLst/>
              <a:rect l="l" t="t" r="r" b="b"/>
              <a:pathLst>
                <a:path w="6270" h="14974" extrusionOk="0">
                  <a:moveTo>
                    <a:pt x="5826" y="0"/>
                  </a:moveTo>
                  <a:cubicBezTo>
                    <a:pt x="5826" y="0"/>
                    <a:pt x="5424" y="1147"/>
                    <a:pt x="4504" y="1791"/>
                  </a:cubicBezTo>
                  <a:cubicBezTo>
                    <a:pt x="3583" y="2436"/>
                    <a:pt x="3190" y="2603"/>
                    <a:pt x="3190" y="2603"/>
                  </a:cubicBezTo>
                  <a:lnTo>
                    <a:pt x="2612" y="2603"/>
                  </a:lnTo>
                  <a:cubicBezTo>
                    <a:pt x="2612" y="2603"/>
                    <a:pt x="1666" y="1791"/>
                    <a:pt x="1290" y="1390"/>
                  </a:cubicBezTo>
                  <a:cubicBezTo>
                    <a:pt x="922" y="980"/>
                    <a:pt x="763" y="226"/>
                    <a:pt x="763" y="226"/>
                  </a:cubicBezTo>
                  <a:lnTo>
                    <a:pt x="411" y="762"/>
                  </a:lnTo>
                  <a:cubicBezTo>
                    <a:pt x="411" y="762"/>
                    <a:pt x="1" y="4930"/>
                    <a:pt x="411" y="8361"/>
                  </a:cubicBezTo>
                  <a:cubicBezTo>
                    <a:pt x="813" y="11793"/>
                    <a:pt x="1516" y="14973"/>
                    <a:pt x="1516" y="14973"/>
                  </a:cubicBezTo>
                  <a:cubicBezTo>
                    <a:pt x="1516" y="14973"/>
                    <a:pt x="6270" y="1273"/>
                    <a:pt x="6236" y="888"/>
                  </a:cubicBezTo>
                  <a:cubicBezTo>
                    <a:pt x="6211" y="503"/>
                    <a:pt x="5826" y="0"/>
                    <a:pt x="582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80;p46">
              <a:extLst>
                <a:ext uri="{FF2B5EF4-FFF2-40B4-BE49-F238E27FC236}">
                  <a16:creationId xmlns:a16="http://schemas.microsoft.com/office/drawing/2014/main" id="{A3837292-76BA-408F-9968-25A788AF8DBF}"/>
                </a:ext>
              </a:extLst>
            </p:cNvPr>
            <p:cNvSpPr/>
            <p:nvPr/>
          </p:nvSpPr>
          <p:spPr>
            <a:xfrm>
              <a:off x="4418750" y="1619875"/>
              <a:ext cx="170325" cy="275600"/>
            </a:xfrm>
            <a:custGeom>
              <a:avLst/>
              <a:gdLst/>
              <a:ahLst/>
              <a:cxnLst/>
              <a:rect l="l" t="t" r="r" b="b"/>
              <a:pathLst>
                <a:path w="6813" h="11024" extrusionOk="0">
                  <a:moveTo>
                    <a:pt x="3407" y="1"/>
                  </a:moveTo>
                  <a:cubicBezTo>
                    <a:pt x="1524" y="1"/>
                    <a:pt x="0" y="1524"/>
                    <a:pt x="0" y="3407"/>
                  </a:cubicBezTo>
                  <a:lnTo>
                    <a:pt x="0" y="7491"/>
                  </a:lnTo>
                  <a:cubicBezTo>
                    <a:pt x="0" y="8161"/>
                    <a:pt x="251" y="8805"/>
                    <a:pt x="712" y="9299"/>
                  </a:cubicBezTo>
                  <a:lnTo>
                    <a:pt x="1657" y="10320"/>
                  </a:lnTo>
                  <a:cubicBezTo>
                    <a:pt x="2068" y="10772"/>
                    <a:pt x="2653" y="11023"/>
                    <a:pt x="3264" y="11023"/>
                  </a:cubicBezTo>
                  <a:lnTo>
                    <a:pt x="3549" y="11023"/>
                  </a:lnTo>
                  <a:cubicBezTo>
                    <a:pt x="4160" y="11023"/>
                    <a:pt x="4746" y="10764"/>
                    <a:pt x="5156" y="10320"/>
                  </a:cubicBezTo>
                  <a:lnTo>
                    <a:pt x="6102" y="9299"/>
                  </a:lnTo>
                  <a:cubicBezTo>
                    <a:pt x="6554" y="8805"/>
                    <a:pt x="6813" y="8161"/>
                    <a:pt x="6813" y="7491"/>
                  </a:cubicBezTo>
                  <a:lnTo>
                    <a:pt x="6813" y="3407"/>
                  </a:lnTo>
                  <a:cubicBezTo>
                    <a:pt x="6813" y="1524"/>
                    <a:pt x="5281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81;p46">
              <a:extLst>
                <a:ext uri="{FF2B5EF4-FFF2-40B4-BE49-F238E27FC236}">
                  <a16:creationId xmlns:a16="http://schemas.microsoft.com/office/drawing/2014/main" id="{FE40B255-3A0A-4352-83EA-5CDF5A9B656A}"/>
                </a:ext>
              </a:extLst>
            </p:cNvPr>
            <p:cNvSpPr/>
            <p:nvPr/>
          </p:nvSpPr>
          <p:spPr>
            <a:xfrm>
              <a:off x="4490300" y="1933300"/>
              <a:ext cx="22825" cy="27225"/>
            </a:xfrm>
            <a:custGeom>
              <a:avLst/>
              <a:gdLst/>
              <a:ahLst/>
              <a:cxnLst/>
              <a:rect l="l" t="t" r="r" b="b"/>
              <a:pathLst>
                <a:path w="913" h="1089" extrusionOk="0">
                  <a:moveTo>
                    <a:pt x="235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855"/>
                  </a:lnTo>
                  <a:cubicBezTo>
                    <a:pt x="1" y="988"/>
                    <a:pt x="101" y="1089"/>
                    <a:pt x="235" y="1089"/>
                  </a:cubicBezTo>
                  <a:lnTo>
                    <a:pt x="679" y="1089"/>
                  </a:lnTo>
                  <a:cubicBezTo>
                    <a:pt x="804" y="1089"/>
                    <a:pt x="913" y="988"/>
                    <a:pt x="913" y="855"/>
                  </a:cubicBezTo>
                  <a:lnTo>
                    <a:pt x="913" y="227"/>
                  </a:lnTo>
                  <a:cubicBezTo>
                    <a:pt x="913" y="101"/>
                    <a:pt x="804" y="1"/>
                    <a:pt x="679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82;p46">
              <a:extLst>
                <a:ext uri="{FF2B5EF4-FFF2-40B4-BE49-F238E27FC236}">
                  <a16:creationId xmlns:a16="http://schemas.microsoft.com/office/drawing/2014/main" id="{CD642912-A373-413B-8725-ECD775635ACD}"/>
                </a:ext>
              </a:extLst>
            </p:cNvPr>
            <p:cNvSpPr/>
            <p:nvPr/>
          </p:nvSpPr>
          <p:spPr>
            <a:xfrm>
              <a:off x="4448675" y="1922975"/>
              <a:ext cx="41650" cy="48850"/>
            </a:xfrm>
            <a:custGeom>
              <a:avLst/>
              <a:gdLst/>
              <a:ahLst/>
              <a:cxnLst/>
              <a:rect l="l" t="t" r="r" b="b"/>
              <a:pathLst>
                <a:path w="1666" h="1954" extrusionOk="0">
                  <a:moveTo>
                    <a:pt x="363" y="0"/>
                  </a:moveTo>
                  <a:cubicBezTo>
                    <a:pt x="175" y="0"/>
                    <a:pt x="0" y="152"/>
                    <a:pt x="0" y="355"/>
                  </a:cubicBezTo>
                  <a:lnTo>
                    <a:pt x="0" y="1594"/>
                  </a:lnTo>
                  <a:cubicBezTo>
                    <a:pt x="0" y="1801"/>
                    <a:pt x="176" y="1953"/>
                    <a:pt x="364" y="1953"/>
                  </a:cubicBezTo>
                  <a:cubicBezTo>
                    <a:pt x="418" y="1953"/>
                    <a:pt x="474" y="1940"/>
                    <a:pt x="527" y="1912"/>
                  </a:cubicBezTo>
                  <a:lnTo>
                    <a:pt x="1666" y="1335"/>
                  </a:lnTo>
                  <a:lnTo>
                    <a:pt x="1666" y="581"/>
                  </a:lnTo>
                  <a:lnTo>
                    <a:pt x="519" y="37"/>
                  </a:lnTo>
                  <a:cubicBezTo>
                    <a:pt x="468" y="12"/>
                    <a:pt x="415" y="0"/>
                    <a:pt x="363" y="0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83;p46">
              <a:extLst>
                <a:ext uri="{FF2B5EF4-FFF2-40B4-BE49-F238E27FC236}">
                  <a16:creationId xmlns:a16="http://schemas.microsoft.com/office/drawing/2014/main" id="{FDED028D-767C-40C3-AF30-0759D3167EB2}"/>
                </a:ext>
              </a:extLst>
            </p:cNvPr>
            <p:cNvSpPr/>
            <p:nvPr/>
          </p:nvSpPr>
          <p:spPr>
            <a:xfrm>
              <a:off x="4513100" y="1922975"/>
              <a:ext cx="41475" cy="48850"/>
            </a:xfrm>
            <a:custGeom>
              <a:avLst/>
              <a:gdLst/>
              <a:ahLst/>
              <a:cxnLst/>
              <a:rect l="l" t="t" r="r" b="b"/>
              <a:pathLst>
                <a:path w="1659" h="1954" extrusionOk="0">
                  <a:moveTo>
                    <a:pt x="1303" y="0"/>
                  </a:moveTo>
                  <a:cubicBezTo>
                    <a:pt x="1251" y="0"/>
                    <a:pt x="1198" y="12"/>
                    <a:pt x="1148" y="37"/>
                  </a:cubicBezTo>
                  <a:lnTo>
                    <a:pt x="1" y="581"/>
                  </a:lnTo>
                  <a:lnTo>
                    <a:pt x="1" y="1335"/>
                  </a:lnTo>
                  <a:lnTo>
                    <a:pt x="1139" y="1912"/>
                  </a:lnTo>
                  <a:cubicBezTo>
                    <a:pt x="1192" y="1940"/>
                    <a:pt x="1248" y="1953"/>
                    <a:pt x="1302" y="1953"/>
                  </a:cubicBezTo>
                  <a:cubicBezTo>
                    <a:pt x="1488" y="1953"/>
                    <a:pt x="1658" y="1801"/>
                    <a:pt x="1658" y="1594"/>
                  </a:cubicBezTo>
                  <a:lnTo>
                    <a:pt x="1658" y="355"/>
                  </a:lnTo>
                  <a:cubicBezTo>
                    <a:pt x="1658" y="152"/>
                    <a:pt x="1489" y="0"/>
                    <a:pt x="1303" y="0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84;p46">
              <a:extLst>
                <a:ext uri="{FF2B5EF4-FFF2-40B4-BE49-F238E27FC236}">
                  <a16:creationId xmlns:a16="http://schemas.microsoft.com/office/drawing/2014/main" id="{F530125E-C036-478D-95A8-895EDA834B4A}"/>
                </a:ext>
              </a:extLst>
            </p:cNvPr>
            <p:cNvSpPr/>
            <p:nvPr/>
          </p:nvSpPr>
          <p:spPr>
            <a:xfrm>
              <a:off x="4392375" y="2170525"/>
              <a:ext cx="83300" cy="29575"/>
            </a:xfrm>
            <a:custGeom>
              <a:avLst/>
              <a:gdLst/>
              <a:ahLst/>
              <a:cxnLst/>
              <a:rect l="l" t="t" r="r" b="b"/>
              <a:pathLst>
                <a:path w="3332" h="1183" extrusionOk="0">
                  <a:moveTo>
                    <a:pt x="1980" y="1"/>
                  </a:moveTo>
                  <a:cubicBezTo>
                    <a:pt x="1689" y="1"/>
                    <a:pt x="1290" y="45"/>
                    <a:pt x="855" y="45"/>
                  </a:cubicBezTo>
                  <a:cubicBezTo>
                    <a:pt x="93" y="45"/>
                    <a:pt x="26" y="178"/>
                    <a:pt x="26" y="178"/>
                  </a:cubicBezTo>
                  <a:lnTo>
                    <a:pt x="1" y="371"/>
                  </a:lnTo>
                  <a:lnTo>
                    <a:pt x="218" y="689"/>
                  </a:lnTo>
                  <a:lnTo>
                    <a:pt x="2754" y="1183"/>
                  </a:lnTo>
                  <a:cubicBezTo>
                    <a:pt x="2754" y="1183"/>
                    <a:pt x="3198" y="1107"/>
                    <a:pt x="3240" y="1007"/>
                  </a:cubicBezTo>
                  <a:cubicBezTo>
                    <a:pt x="3282" y="915"/>
                    <a:pt x="3332" y="622"/>
                    <a:pt x="3123" y="555"/>
                  </a:cubicBezTo>
                  <a:cubicBezTo>
                    <a:pt x="2905" y="488"/>
                    <a:pt x="2570" y="312"/>
                    <a:pt x="2420" y="111"/>
                  </a:cubicBezTo>
                  <a:cubicBezTo>
                    <a:pt x="2355" y="25"/>
                    <a:pt x="2198" y="1"/>
                    <a:pt x="1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85;p46">
              <a:extLst>
                <a:ext uri="{FF2B5EF4-FFF2-40B4-BE49-F238E27FC236}">
                  <a16:creationId xmlns:a16="http://schemas.microsoft.com/office/drawing/2014/main" id="{C85DB419-0F2A-4537-A8AD-4D6D500AD2F0}"/>
                </a:ext>
              </a:extLst>
            </p:cNvPr>
            <p:cNvSpPr/>
            <p:nvPr/>
          </p:nvSpPr>
          <p:spPr>
            <a:xfrm>
              <a:off x="4355150" y="2207200"/>
              <a:ext cx="34950" cy="106525"/>
            </a:xfrm>
            <a:custGeom>
              <a:avLst/>
              <a:gdLst/>
              <a:ahLst/>
              <a:cxnLst/>
              <a:rect l="l" t="t" r="r" b="b"/>
              <a:pathLst>
                <a:path w="1398" h="4261" extrusionOk="0">
                  <a:moveTo>
                    <a:pt x="310" y="0"/>
                  </a:moveTo>
                  <a:cubicBezTo>
                    <a:pt x="310" y="0"/>
                    <a:pt x="0" y="1088"/>
                    <a:pt x="17" y="1883"/>
                  </a:cubicBezTo>
                  <a:cubicBezTo>
                    <a:pt x="34" y="2670"/>
                    <a:pt x="661" y="4260"/>
                    <a:pt x="661" y="4260"/>
                  </a:cubicBezTo>
                  <a:lnTo>
                    <a:pt x="1398" y="4260"/>
                  </a:lnTo>
                  <a:lnTo>
                    <a:pt x="1398" y="2067"/>
                  </a:lnTo>
                  <a:cubicBezTo>
                    <a:pt x="1398" y="1164"/>
                    <a:pt x="845" y="0"/>
                    <a:pt x="845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86;p46">
              <a:extLst>
                <a:ext uri="{FF2B5EF4-FFF2-40B4-BE49-F238E27FC236}">
                  <a16:creationId xmlns:a16="http://schemas.microsoft.com/office/drawing/2014/main" id="{E258FB63-DA16-4714-814B-4629910DD9B5}"/>
                </a:ext>
              </a:extLst>
            </p:cNvPr>
            <p:cNvSpPr/>
            <p:nvPr/>
          </p:nvSpPr>
          <p:spPr>
            <a:xfrm>
              <a:off x="4382750" y="2040850"/>
              <a:ext cx="94600" cy="261575"/>
            </a:xfrm>
            <a:custGeom>
              <a:avLst/>
              <a:gdLst/>
              <a:ahLst/>
              <a:cxnLst/>
              <a:rect l="l" t="t" r="r" b="b"/>
              <a:pathLst>
                <a:path w="3784" h="10463" extrusionOk="0">
                  <a:moveTo>
                    <a:pt x="1892" y="1"/>
                  </a:moveTo>
                  <a:lnTo>
                    <a:pt x="1599" y="126"/>
                  </a:lnTo>
                  <a:cubicBezTo>
                    <a:pt x="1599" y="126"/>
                    <a:pt x="1507" y="503"/>
                    <a:pt x="1248" y="637"/>
                  </a:cubicBezTo>
                  <a:cubicBezTo>
                    <a:pt x="980" y="779"/>
                    <a:pt x="168" y="1047"/>
                    <a:pt x="168" y="1047"/>
                  </a:cubicBezTo>
                  <a:cubicBezTo>
                    <a:pt x="168" y="1047"/>
                    <a:pt x="1" y="2587"/>
                    <a:pt x="461" y="2980"/>
                  </a:cubicBezTo>
                  <a:cubicBezTo>
                    <a:pt x="779" y="3265"/>
                    <a:pt x="947" y="4026"/>
                    <a:pt x="1005" y="4428"/>
                  </a:cubicBezTo>
                  <a:cubicBezTo>
                    <a:pt x="938" y="4554"/>
                    <a:pt x="804" y="4897"/>
                    <a:pt x="804" y="5550"/>
                  </a:cubicBezTo>
                  <a:cubicBezTo>
                    <a:pt x="804" y="6412"/>
                    <a:pt x="1390" y="7742"/>
                    <a:pt x="1390" y="7742"/>
                  </a:cubicBezTo>
                  <a:cubicBezTo>
                    <a:pt x="1390" y="7742"/>
                    <a:pt x="1240" y="7960"/>
                    <a:pt x="1240" y="8420"/>
                  </a:cubicBezTo>
                  <a:cubicBezTo>
                    <a:pt x="1240" y="8881"/>
                    <a:pt x="1507" y="10061"/>
                    <a:pt x="1507" y="10061"/>
                  </a:cubicBezTo>
                  <a:cubicBezTo>
                    <a:pt x="1507" y="10061"/>
                    <a:pt x="1407" y="10111"/>
                    <a:pt x="1240" y="10194"/>
                  </a:cubicBezTo>
                  <a:cubicBezTo>
                    <a:pt x="1072" y="10287"/>
                    <a:pt x="880" y="10462"/>
                    <a:pt x="880" y="10462"/>
                  </a:cubicBezTo>
                  <a:lnTo>
                    <a:pt x="2913" y="10462"/>
                  </a:lnTo>
                  <a:cubicBezTo>
                    <a:pt x="2913" y="10462"/>
                    <a:pt x="2721" y="10287"/>
                    <a:pt x="2553" y="10194"/>
                  </a:cubicBezTo>
                  <a:cubicBezTo>
                    <a:pt x="2386" y="10111"/>
                    <a:pt x="2286" y="10061"/>
                    <a:pt x="2286" y="10061"/>
                  </a:cubicBezTo>
                  <a:cubicBezTo>
                    <a:pt x="2286" y="10061"/>
                    <a:pt x="2553" y="8881"/>
                    <a:pt x="2553" y="8420"/>
                  </a:cubicBezTo>
                  <a:cubicBezTo>
                    <a:pt x="2553" y="7960"/>
                    <a:pt x="2403" y="7742"/>
                    <a:pt x="2403" y="7742"/>
                  </a:cubicBezTo>
                  <a:cubicBezTo>
                    <a:pt x="2403" y="7742"/>
                    <a:pt x="2989" y="6412"/>
                    <a:pt x="2989" y="5550"/>
                  </a:cubicBezTo>
                  <a:cubicBezTo>
                    <a:pt x="2989" y="4897"/>
                    <a:pt x="2855" y="4554"/>
                    <a:pt x="2788" y="4428"/>
                  </a:cubicBezTo>
                  <a:cubicBezTo>
                    <a:pt x="2855" y="4026"/>
                    <a:pt x="3014" y="3265"/>
                    <a:pt x="3340" y="2980"/>
                  </a:cubicBezTo>
                  <a:cubicBezTo>
                    <a:pt x="3784" y="2587"/>
                    <a:pt x="3625" y="1047"/>
                    <a:pt x="3625" y="1047"/>
                  </a:cubicBezTo>
                  <a:cubicBezTo>
                    <a:pt x="3625" y="1047"/>
                    <a:pt x="2805" y="779"/>
                    <a:pt x="2545" y="637"/>
                  </a:cubicBezTo>
                  <a:cubicBezTo>
                    <a:pt x="2286" y="503"/>
                    <a:pt x="2194" y="126"/>
                    <a:pt x="2194" y="126"/>
                  </a:cubicBezTo>
                  <a:lnTo>
                    <a:pt x="189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87;p46">
              <a:extLst>
                <a:ext uri="{FF2B5EF4-FFF2-40B4-BE49-F238E27FC236}">
                  <a16:creationId xmlns:a16="http://schemas.microsoft.com/office/drawing/2014/main" id="{5E5A8D70-E845-439A-9CF2-CFC52F6F6567}"/>
                </a:ext>
              </a:extLst>
            </p:cNvPr>
            <p:cNvSpPr/>
            <p:nvPr/>
          </p:nvSpPr>
          <p:spPr>
            <a:xfrm>
              <a:off x="4418125" y="2040850"/>
              <a:ext cx="38925" cy="22400"/>
            </a:xfrm>
            <a:custGeom>
              <a:avLst/>
              <a:gdLst/>
              <a:ahLst/>
              <a:cxnLst/>
              <a:rect l="l" t="t" r="r" b="b"/>
              <a:pathLst>
                <a:path w="1557" h="896" extrusionOk="0">
                  <a:moveTo>
                    <a:pt x="477" y="1"/>
                  </a:moveTo>
                  <a:lnTo>
                    <a:pt x="184" y="126"/>
                  </a:lnTo>
                  <a:cubicBezTo>
                    <a:pt x="184" y="126"/>
                    <a:pt x="134" y="335"/>
                    <a:pt x="0" y="494"/>
                  </a:cubicBezTo>
                  <a:cubicBezTo>
                    <a:pt x="126" y="595"/>
                    <a:pt x="318" y="729"/>
                    <a:pt x="620" y="838"/>
                  </a:cubicBezTo>
                  <a:cubicBezTo>
                    <a:pt x="727" y="880"/>
                    <a:pt x="852" y="896"/>
                    <a:pt x="980" y="896"/>
                  </a:cubicBezTo>
                  <a:cubicBezTo>
                    <a:pt x="1183" y="896"/>
                    <a:pt x="1393" y="857"/>
                    <a:pt x="1557" y="821"/>
                  </a:cubicBezTo>
                  <a:cubicBezTo>
                    <a:pt x="1381" y="754"/>
                    <a:pt x="1222" y="687"/>
                    <a:pt x="1130" y="637"/>
                  </a:cubicBezTo>
                  <a:cubicBezTo>
                    <a:pt x="871" y="503"/>
                    <a:pt x="779" y="126"/>
                    <a:pt x="779" y="126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88;p46">
              <a:extLst>
                <a:ext uri="{FF2B5EF4-FFF2-40B4-BE49-F238E27FC236}">
                  <a16:creationId xmlns:a16="http://schemas.microsoft.com/office/drawing/2014/main" id="{2AA6B650-F9D0-4D2F-BA79-EBE50AA4B7F4}"/>
                </a:ext>
              </a:extLst>
            </p:cNvPr>
            <p:cNvSpPr/>
            <p:nvPr/>
          </p:nvSpPr>
          <p:spPr>
            <a:xfrm>
              <a:off x="4415825" y="2006750"/>
              <a:ext cx="28475" cy="46050"/>
            </a:xfrm>
            <a:custGeom>
              <a:avLst/>
              <a:gdLst/>
              <a:ahLst/>
              <a:cxnLst/>
              <a:rect l="l" t="t" r="r" b="b"/>
              <a:pathLst>
                <a:path w="1139" h="1842" extrusionOk="0">
                  <a:moveTo>
                    <a:pt x="569" y="1"/>
                  </a:moveTo>
                  <a:cubicBezTo>
                    <a:pt x="260" y="1"/>
                    <a:pt x="0" y="260"/>
                    <a:pt x="0" y="570"/>
                  </a:cubicBezTo>
                  <a:lnTo>
                    <a:pt x="0" y="1256"/>
                  </a:lnTo>
                  <a:cubicBezTo>
                    <a:pt x="0" y="1365"/>
                    <a:pt x="42" y="1474"/>
                    <a:pt x="126" y="1557"/>
                  </a:cubicBezTo>
                  <a:lnTo>
                    <a:pt x="276" y="1725"/>
                  </a:lnTo>
                  <a:cubicBezTo>
                    <a:pt x="352" y="1800"/>
                    <a:pt x="444" y="1842"/>
                    <a:pt x="553" y="1842"/>
                  </a:cubicBezTo>
                  <a:lnTo>
                    <a:pt x="594" y="1842"/>
                  </a:lnTo>
                  <a:cubicBezTo>
                    <a:pt x="695" y="1842"/>
                    <a:pt x="795" y="1800"/>
                    <a:pt x="862" y="1725"/>
                  </a:cubicBezTo>
                  <a:lnTo>
                    <a:pt x="1021" y="1557"/>
                  </a:lnTo>
                  <a:cubicBezTo>
                    <a:pt x="1097" y="1474"/>
                    <a:pt x="1138" y="1365"/>
                    <a:pt x="1138" y="1256"/>
                  </a:cubicBezTo>
                  <a:lnTo>
                    <a:pt x="1138" y="570"/>
                  </a:lnTo>
                  <a:cubicBezTo>
                    <a:pt x="1138" y="260"/>
                    <a:pt x="887" y="1"/>
                    <a:pt x="5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89;p46">
              <a:extLst>
                <a:ext uri="{FF2B5EF4-FFF2-40B4-BE49-F238E27FC236}">
                  <a16:creationId xmlns:a16="http://schemas.microsoft.com/office/drawing/2014/main" id="{E929CEEA-A609-4CF5-B18C-E84A86322ACD}"/>
                </a:ext>
              </a:extLst>
            </p:cNvPr>
            <p:cNvSpPr/>
            <p:nvPr/>
          </p:nvSpPr>
          <p:spPr>
            <a:xfrm>
              <a:off x="4407025" y="2162825"/>
              <a:ext cx="9025" cy="58000"/>
            </a:xfrm>
            <a:custGeom>
              <a:avLst/>
              <a:gdLst/>
              <a:ahLst/>
              <a:cxnLst/>
              <a:rect l="l" t="t" r="r" b="b"/>
              <a:pathLst>
                <a:path w="361" h="2320" extrusionOk="0">
                  <a:moveTo>
                    <a:pt x="143" y="1"/>
                  </a:moveTo>
                  <a:cubicBezTo>
                    <a:pt x="84" y="127"/>
                    <a:pt x="1" y="394"/>
                    <a:pt x="1" y="846"/>
                  </a:cubicBezTo>
                  <a:cubicBezTo>
                    <a:pt x="1" y="1315"/>
                    <a:pt x="218" y="1959"/>
                    <a:pt x="361" y="2319"/>
                  </a:cubicBezTo>
                  <a:cubicBezTo>
                    <a:pt x="361" y="2319"/>
                    <a:pt x="294" y="1449"/>
                    <a:pt x="260" y="1014"/>
                  </a:cubicBezTo>
                  <a:cubicBezTo>
                    <a:pt x="227" y="587"/>
                    <a:pt x="143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90;p46">
              <a:extLst>
                <a:ext uri="{FF2B5EF4-FFF2-40B4-BE49-F238E27FC236}">
                  <a16:creationId xmlns:a16="http://schemas.microsoft.com/office/drawing/2014/main" id="{B828951C-E8CE-4141-AED5-F1142196F7D6}"/>
                </a:ext>
              </a:extLst>
            </p:cNvPr>
            <p:cNvSpPr/>
            <p:nvPr/>
          </p:nvSpPr>
          <p:spPr>
            <a:xfrm>
              <a:off x="4385050" y="2305525"/>
              <a:ext cx="90000" cy="9025"/>
            </a:xfrm>
            <a:custGeom>
              <a:avLst/>
              <a:gdLst/>
              <a:ahLst/>
              <a:cxnLst/>
              <a:rect l="l" t="t" r="r" b="b"/>
              <a:pathLst>
                <a:path w="3600" h="361" extrusionOk="0">
                  <a:moveTo>
                    <a:pt x="1" y="1"/>
                  </a:moveTo>
                  <a:lnTo>
                    <a:pt x="1" y="361"/>
                  </a:lnTo>
                  <a:lnTo>
                    <a:pt x="3600" y="361"/>
                  </a:lnTo>
                  <a:lnTo>
                    <a:pt x="360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91;p46">
              <a:extLst>
                <a:ext uri="{FF2B5EF4-FFF2-40B4-BE49-F238E27FC236}">
                  <a16:creationId xmlns:a16="http://schemas.microsoft.com/office/drawing/2014/main" id="{3D40FBFA-9397-49FE-8F55-C529AACAE02C}"/>
                </a:ext>
              </a:extLst>
            </p:cNvPr>
            <p:cNvSpPr/>
            <p:nvPr/>
          </p:nvSpPr>
          <p:spPr>
            <a:xfrm>
              <a:off x="4394675" y="2305525"/>
              <a:ext cx="10075" cy="9025"/>
            </a:xfrm>
            <a:custGeom>
              <a:avLst/>
              <a:gdLst/>
              <a:ahLst/>
              <a:cxnLst/>
              <a:rect l="l" t="t" r="r" b="b"/>
              <a:pathLst>
                <a:path w="403" h="361" extrusionOk="0">
                  <a:moveTo>
                    <a:pt x="1" y="1"/>
                  </a:moveTo>
                  <a:lnTo>
                    <a:pt x="1" y="361"/>
                  </a:lnTo>
                  <a:lnTo>
                    <a:pt x="403" y="361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92;p46">
              <a:extLst>
                <a:ext uri="{FF2B5EF4-FFF2-40B4-BE49-F238E27FC236}">
                  <a16:creationId xmlns:a16="http://schemas.microsoft.com/office/drawing/2014/main" id="{F1411A65-5A60-485E-8094-3B4D833A095E}"/>
                </a:ext>
              </a:extLst>
            </p:cNvPr>
            <p:cNvSpPr/>
            <p:nvPr/>
          </p:nvSpPr>
          <p:spPr>
            <a:xfrm>
              <a:off x="4385275" y="2305525"/>
              <a:ext cx="89775" cy="7775"/>
            </a:xfrm>
            <a:custGeom>
              <a:avLst/>
              <a:gdLst/>
              <a:ahLst/>
              <a:cxnLst/>
              <a:rect l="l" t="t" r="r" b="b"/>
              <a:pathLst>
                <a:path w="3591" h="311" extrusionOk="0">
                  <a:moveTo>
                    <a:pt x="0" y="1"/>
                  </a:moveTo>
                  <a:lnTo>
                    <a:pt x="0" y="185"/>
                  </a:lnTo>
                  <a:lnTo>
                    <a:pt x="3591" y="311"/>
                  </a:lnTo>
                  <a:lnTo>
                    <a:pt x="359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93;p46">
              <a:extLst>
                <a:ext uri="{FF2B5EF4-FFF2-40B4-BE49-F238E27FC236}">
                  <a16:creationId xmlns:a16="http://schemas.microsoft.com/office/drawing/2014/main" id="{FBF85479-6D7C-4DBC-9CE6-51B627589C1A}"/>
                </a:ext>
              </a:extLst>
            </p:cNvPr>
            <p:cNvSpPr/>
            <p:nvPr/>
          </p:nvSpPr>
          <p:spPr>
            <a:xfrm>
              <a:off x="4382125" y="2302400"/>
              <a:ext cx="96075" cy="6300"/>
            </a:xfrm>
            <a:custGeom>
              <a:avLst/>
              <a:gdLst/>
              <a:ahLst/>
              <a:cxnLst/>
              <a:rect l="l" t="t" r="r" b="b"/>
              <a:pathLst>
                <a:path w="3843" h="252" extrusionOk="0">
                  <a:moveTo>
                    <a:pt x="126" y="0"/>
                  </a:moveTo>
                  <a:cubicBezTo>
                    <a:pt x="51" y="0"/>
                    <a:pt x="1" y="59"/>
                    <a:pt x="1" y="126"/>
                  </a:cubicBezTo>
                  <a:cubicBezTo>
                    <a:pt x="1" y="193"/>
                    <a:pt x="51" y="251"/>
                    <a:pt x="126" y="251"/>
                  </a:cubicBezTo>
                  <a:lnTo>
                    <a:pt x="3717" y="251"/>
                  </a:lnTo>
                  <a:cubicBezTo>
                    <a:pt x="3784" y="251"/>
                    <a:pt x="3842" y="201"/>
                    <a:pt x="3842" y="126"/>
                  </a:cubicBezTo>
                  <a:cubicBezTo>
                    <a:pt x="3842" y="59"/>
                    <a:pt x="3784" y="0"/>
                    <a:pt x="371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94;p46">
              <a:extLst>
                <a:ext uri="{FF2B5EF4-FFF2-40B4-BE49-F238E27FC236}">
                  <a16:creationId xmlns:a16="http://schemas.microsoft.com/office/drawing/2014/main" id="{BBE198D1-1072-4F3E-B760-42CB57E2EB09}"/>
                </a:ext>
              </a:extLst>
            </p:cNvPr>
            <p:cNvSpPr/>
            <p:nvPr/>
          </p:nvSpPr>
          <p:spPr>
            <a:xfrm>
              <a:off x="4376275" y="2318300"/>
              <a:ext cx="107575" cy="48350"/>
            </a:xfrm>
            <a:custGeom>
              <a:avLst/>
              <a:gdLst/>
              <a:ahLst/>
              <a:cxnLst/>
              <a:rect l="l" t="t" r="r" b="b"/>
              <a:pathLst>
                <a:path w="4303" h="1934" extrusionOk="0">
                  <a:moveTo>
                    <a:pt x="0" y="0"/>
                  </a:moveTo>
                  <a:lnTo>
                    <a:pt x="0" y="1934"/>
                  </a:lnTo>
                  <a:lnTo>
                    <a:pt x="4302" y="1934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95;p46">
              <a:extLst>
                <a:ext uri="{FF2B5EF4-FFF2-40B4-BE49-F238E27FC236}">
                  <a16:creationId xmlns:a16="http://schemas.microsoft.com/office/drawing/2014/main" id="{359DA34F-2431-401D-BA87-807595F28DA7}"/>
                </a:ext>
              </a:extLst>
            </p:cNvPr>
            <p:cNvSpPr/>
            <p:nvPr/>
          </p:nvSpPr>
          <p:spPr>
            <a:xfrm>
              <a:off x="4459125" y="2320800"/>
              <a:ext cx="17600" cy="43350"/>
            </a:xfrm>
            <a:custGeom>
              <a:avLst/>
              <a:gdLst/>
              <a:ahLst/>
              <a:cxnLst/>
              <a:rect l="l" t="t" r="r" b="b"/>
              <a:pathLst>
                <a:path w="704" h="1734" extrusionOk="0">
                  <a:moveTo>
                    <a:pt x="1" y="1"/>
                  </a:moveTo>
                  <a:lnTo>
                    <a:pt x="1" y="1733"/>
                  </a:lnTo>
                  <a:lnTo>
                    <a:pt x="704" y="173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96;p46">
              <a:extLst>
                <a:ext uri="{FF2B5EF4-FFF2-40B4-BE49-F238E27FC236}">
                  <a16:creationId xmlns:a16="http://schemas.microsoft.com/office/drawing/2014/main" id="{F753EA0A-CD32-4B43-BF1C-CD930DCA6C89}"/>
                </a:ext>
              </a:extLst>
            </p:cNvPr>
            <p:cNvSpPr/>
            <p:nvPr/>
          </p:nvSpPr>
          <p:spPr>
            <a:xfrm>
              <a:off x="4376275" y="2318300"/>
              <a:ext cx="107775" cy="10475"/>
            </a:xfrm>
            <a:custGeom>
              <a:avLst/>
              <a:gdLst/>
              <a:ahLst/>
              <a:cxnLst/>
              <a:rect l="l" t="t" r="r" b="b"/>
              <a:pathLst>
                <a:path w="4311" h="419" extrusionOk="0">
                  <a:moveTo>
                    <a:pt x="0" y="0"/>
                  </a:moveTo>
                  <a:lnTo>
                    <a:pt x="0" y="226"/>
                  </a:lnTo>
                  <a:lnTo>
                    <a:pt x="4311" y="41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97;p46">
              <a:extLst>
                <a:ext uri="{FF2B5EF4-FFF2-40B4-BE49-F238E27FC236}">
                  <a16:creationId xmlns:a16="http://schemas.microsoft.com/office/drawing/2014/main" id="{153139E8-3BA4-4F8C-B76B-9BE2543307D3}"/>
                </a:ext>
              </a:extLst>
            </p:cNvPr>
            <p:cNvSpPr/>
            <p:nvPr/>
          </p:nvSpPr>
          <p:spPr>
            <a:xfrm>
              <a:off x="4395950" y="2079975"/>
              <a:ext cx="23875" cy="20325"/>
            </a:xfrm>
            <a:custGeom>
              <a:avLst/>
              <a:gdLst/>
              <a:ahLst/>
              <a:cxnLst/>
              <a:rect l="l" t="t" r="r" b="b"/>
              <a:pathLst>
                <a:path w="955" h="813" extrusionOk="0">
                  <a:moveTo>
                    <a:pt x="0" y="1"/>
                  </a:moveTo>
                  <a:lnTo>
                    <a:pt x="276" y="654"/>
                  </a:lnTo>
                  <a:lnTo>
                    <a:pt x="460" y="813"/>
                  </a:lnTo>
                  <a:lnTo>
                    <a:pt x="954" y="654"/>
                  </a:lnTo>
                  <a:cubicBezTo>
                    <a:pt x="954" y="654"/>
                    <a:pt x="753" y="654"/>
                    <a:pt x="569" y="595"/>
                  </a:cubicBezTo>
                  <a:cubicBezTo>
                    <a:pt x="394" y="5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98;p46">
              <a:extLst>
                <a:ext uri="{FF2B5EF4-FFF2-40B4-BE49-F238E27FC236}">
                  <a16:creationId xmlns:a16="http://schemas.microsoft.com/office/drawing/2014/main" id="{4B86252D-AAF2-4D81-8277-DBDB332B2AF2}"/>
                </a:ext>
              </a:extLst>
            </p:cNvPr>
            <p:cNvSpPr/>
            <p:nvPr/>
          </p:nvSpPr>
          <p:spPr>
            <a:xfrm>
              <a:off x="4388000" y="2073675"/>
              <a:ext cx="84550" cy="82500"/>
            </a:xfrm>
            <a:custGeom>
              <a:avLst/>
              <a:gdLst/>
              <a:ahLst/>
              <a:cxnLst/>
              <a:rect l="l" t="t" r="r" b="b"/>
              <a:pathLst>
                <a:path w="3382" h="3300" extrusionOk="0">
                  <a:moveTo>
                    <a:pt x="88" y="1"/>
                  </a:moveTo>
                  <a:cubicBezTo>
                    <a:pt x="80" y="1"/>
                    <a:pt x="75" y="2"/>
                    <a:pt x="75" y="2"/>
                  </a:cubicBezTo>
                  <a:lnTo>
                    <a:pt x="0" y="94"/>
                  </a:lnTo>
                  <a:lnTo>
                    <a:pt x="293" y="1148"/>
                  </a:lnTo>
                  <a:lnTo>
                    <a:pt x="184" y="1182"/>
                  </a:lnTo>
                  <a:cubicBezTo>
                    <a:pt x="226" y="1282"/>
                    <a:pt x="335" y="1600"/>
                    <a:pt x="452" y="1943"/>
                  </a:cubicBezTo>
                  <a:cubicBezTo>
                    <a:pt x="611" y="2228"/>
                    <a:pt x="703" y="2621"/>
                    <a:pt x="762" y="2923"/>
                  </a:cubicBezTo>
                  <a:cubicBezTo>
                    <a:pt x="775" y="2918"/>
                    <a:pt x="788" y="2916"/>
                    <a:pt x="803" y="2916"/>
                  </a:cubicBezTo>
                  <a:cubicBezTo>
                    <a:pt x="996" y="2916"/>
                    <a:pt x="1332" y="3299"/>
                    <a:pt x="1682" y="3299"/>
                  </a:cubicBezTo>
                  <a:cubicBezTo>
                    <a:pt x="1990" y="3299"/>
                    <a:pt x="2327" y="2876"/>
                    <a:pt x="2568" y="2876"/>
                  </a:cubicBezTo>
                  <a:cubicBezTo>
                    <a:pt x="2583" y="2876"/>
                    <a:pt x="2597" y="2877"/>
                    <a:pt x="2611" y="2881"/>
                  </a:cubicBezTo>
                  <a:cubicBezTo>
                    <a:pt x="2645" y="2722"/>
                    <a:pt x="2695" y="2529"/>
                    <a:pt x="2745" y="2353"/>
                  </a:cubicBezTo>
                  <a:lnTo>
                    <a:pt x="2754" y="2353"/>
                  </a:lnTo>
                  <a:lnTo>
                    <a:pt x="2770" y="2286"/>
                  </a:lnTo>
                  <a:lnTo>
                    <a:pt x="2795" y="2220"/>
                  </a:lnTo>
                  <a:cubicBezTo>
                    <a:pt x="2913" y="1793"/>
                    <a:pt x="3063" y="1299"/>
                    <a:pt x="3105" y="1173"/>
                  </a:cubicBezTo>
                  <a:lnTo>
                    <a:pt x="3080" y="1173"/>
                  </a:lnTo>
                  <a:lnTo>
                    <a:pt x="3381" y="94"/>
                  </a:lnTo>
                  <a:lnTo>
                    <a:pt x="3306" y="2"/>
                  </a:lnTo>
                  <a:cubicBezTo>
                    <a:pt x="3306" y="2"/>
                    <a:pt x="3303" y="1"/>
                    <a:pt x="3297" y="1"/>
                  </a:cubicBezTo>
                  <a:cubicBezTo>
                    <a:pt x="3272" y="1"/>
                    <a:pt x="3204" y="12"/>
                    <a:pt x="3130" y="119"/>
                  </a:cubicBezTo>
                  <a:lnTo>
                    <a:pt x="3139" y="94"/>
                  </a:lnTo>
                  <a:lnTo>
                    <a:pt x="2762" y="805"/>
                  </a:lnTo>
                  <a:cubicBezTo>
                    <a:pt x="2703" y="916"/>
                    <a:pt x="2589" y="981"/>
                    <a:pt x="2471" y="981"/>
                  </a:cubicBezTo>
                  <a:cubicBezTo>
                    <a:pt x="2437" y="981"/>
                    <a:pt x="2402" y="975"/>
                    <a:pt x="2369" y="964"/>
                  </a:cubicBezTo>
                  <a:lnTo>
                    <a:pt x="1716" y="772"/>
                  </a:lnTo>
                  <a:cubicBezTo>
                    <a:pt x="1707" y="767"/>
                    <a:pt x="1697" y="765"/>
                    <a:pt x="1685" y="765"/>
                  </a:cubicBezTo>
                  <a:cubicBezTo>
                    <a:pt x="1674" y="765"/>
                    <a:pt x="1661" y="767"/>
                    <a:pt x="1649" y="772"/>
                  </a:cubicBezTo>
                  <a:lnTo>
                    <a:pt x="1046" y="947"/>
                  </a:lnTo>
                  <a:lnTo>
                    <a:pt x="963" y="973"/>
                  </a:lnTo>
                  <a:cubicBezTo>
                    <a:pt x="943" y="976"/>
                    <a:pt x="923" y="978"/>
                    <a:pt x="903" y="978"/>
                  </a:cubicBezTo>
                  <a:cubicBezTo>
                    <a:pt x="782" y="978"/>
                    <a:pt x="669" y="913"/>
                    <a:pt x="611" y="805"/>
                  </a:cubicBezTo>
                  <a:lnTo>
                    <a:pt x="327" y="278"/>
                  </a:lnTo>
                  <a:cubicBezTo>
                    <a:pt x="237" y="23"/>
                    <a:pt x="125" y="1"/>
                    <a:pt x="88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99;p46">
              <a:extLst>
                <a:ext uri="{FF2B5EF4-FFF2-40B4-BE49-F238E27FC236}">
                  <a16:creationId xmlns:a16="http://schemas.microsoft.com/office/drawing/2014/main" id="{4577E283-4B3C-498F-8D69-BBE107BE169D}"/>
                </a:ext>
              </a:extLst>
            </p:cNvPr>
            <p:cNvSpPr/>
            <p:nvPr/>
          </p:nvSpPr>
          <p:spPr>
            <a:xfrm>
              <a:off x="4372300" y="2067000"/>
              <a:ext cx="33500" cy="72850"/>
            </a:xfrm>
            <a:custGeom>
              <a:avLst/>
              <a:gdLst/>
              <a:ahLst/>
              <a:cxnLst/>
              <a:rect l="l" t="t" r="r" b="b"/>
              <a:pathLst>
                <a:path w="1340" h="2914" extrusionOk="0">
                  <a:moveTo>
                    <a:pt x="586" y="1"/>
                  </a:moveTo>
                  <a:cubicBezTo>
                    <a:pt x="586" y="1"/>
                    <a:pt x="210" y="177"/>
                    <a:pt x="109" y="612"/>
                  </a:cubicBezTo>
                  <a:cubicBezTo>
                    <a:pt x="0" y="1039"/>
                    <a:pt x="251" y="1700"/>
                    <a:pt x="503" y="2294"/>
                  </a:cubicBezTo>
                  <a:cubicBezTo>
                    <a:pt x="745" y="2888"/>
                    <a:pt x="1331" y="2913"/>
                    <a:pt x="1331" y="2913"/>
                  </a:cubicBezTo>
                  <a:cubicBezTo>
                    <a:pt x="1331" y="2913"/>
                    <a:pt x="1339" y="2646"/>
                    <a:pt x="1273" y="2411"/>
                  </a:cubicBezTo>
                  <a:cubicBezTo>
                    <a:pt x="1214" y="2177"/>
                    <a:pt x="1114" y="1825"/>
                    <a:pt x="1013" y="1122"/>
                  </a:cubicBezTo>
                  <a:cubicBezTo>
                    <a:pt x="913" y="428"/>
                    <a:pt x="586" y="1"/>
                    <a:pt x="58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00;p46">
              <a:extLst>
                <a:ext uri="{FF2B5EF4-FFF2-40B4-BE49-F238E27FC236}">
                  <a16:creationId xmlns:a16="http://schemas.microsoft.com/office/drawing/2014/main" id="{11DCCB40-8900-414F-842E-47773CECD0A0}"/>
                </a:ext>
              </a:extLst>
            </p:cNvPr>
            <p:cNvSpPr/>
            <p:nvPr/>
          </p:nvSpPr>
          <p:spPr>
            <a:xfrm>
              <a:off x="4454525" y="2067000"/>
              <a:ext cx="33500" cy="72850"/>
            </a:xfrm>
            <a:custGeom>
              <a:avLst/>
              <a:gdLst/>
              <a:ahLst/>
              <a:cxnLst/>
              <a:rect l="l" t="t" r="r" b="b"/>
              <a:pathLst>
                <a:path w="1340" h="2914" extrusionOk="0">
                  <a:moveTo>
                    <a:pt x="754" y="1"/>
                  </a:moveTo>
                  <a:cubicBezTo>
                    <a:pt x="754" y="1"/>
                    <a:pt x="427" y="428"/>
                    <a:pt x="327" y="1122"/>
                  </a:cubicBezTo>
                  <a:cubicBezTo>
                    <a:pt x="226" y="1825"/>
                    <a:pt x="126" y="2177"/>
                    <a:pt x="67" y="2411"/>
                  </a:cubicBezTo>
                  <a:cubicBezTo>
                    <a:pt x="1" y="2646"/>
                    <a:pt x="9" y="2913"/>
                    <a:pt x="9" y="2913"/>
                  </a:cubicBezTo>
                  <a:cubicBezTo>
                    <a:pt x="9" y="2913"/>
                    <a:pt x="595" y="2888"/>
                    <a:pt x="837" y="2294"/>
                  </a:cubicBezTo>
                  <a:cubicBezTo>
                    <a:pt x="1089" y="1700"/>
                    <a:pt x="1340" y="1039"/>
                    <a:pt x="1231" y="612"/>
                  </a:cubicBezTo>
                  <a:cubicBezTo>
                    <a:pt x="1130" y="177"/>
                    <a:pt x="754" y="1"/>
                    <a:pt x="754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01;p46">
              <a:extLst>
                <a:ext uri="{FF2B5EF4-FFF2-40B4-BE49-F238E27FC236}">
                  <a16:creationId xmlns:a16="http://schemas.microsoft.com/office/drawing/2014/main" id="{B9BFEC4F-EE18-4FC9-BD5F-481D7FF379D4}"/>
                </a:ext>
              </a:extLst>
            </p:cNvPr>
            <p:cNvSpPr/>
            <p:nvPr/>
          </p:nvSpPr>
          <p:spPr>
            <a:xfrm>
              <a:off x="4458075" y="2077250"/>
              <a:ext cx="9650" cy="42925"/>
            </a:xfrm>
            <a:custGeom>
              <a:avLst/>
              <a:gdLst/>
              <a:ahLst/>
              <a:cxnLst/>
              <a:rect l="l" t="t" r="r" b="b"/>
              <a:pathLst>
                <a:path w="386" h="1717" extrusionOk="0">
                  <a:moveTo>
                    <a:pt x="386" y="1"/>
                  </a:moveTo>
                  <a:lnTo>
                    <a:pt x="386" y="1"/>
                  </a:lnTo>
                  <a:cubicBezTo>
                    <a:pt x="310" y="185"/>
                    <a:pt x="227" y="428"/>
                    <a:pt x="185" y="712"/>
                  </a:cubicBezTo>
                  <a:cubicBezTo>
                    <a:pt x="118" y="1181"/>
                    <a:pt x="51" y="1491"/>
                    <a:pt x="1" y="1717"/>
                  </a:cubicBezTo>
                  <a:cubicBezTo>
                    <a:pt x="34" y="1700"/>
                    <a:pt x="168" y="1633"/>
                    <a:pt x="252" y="1516"/>
                  </a:cubicBezTo>
                  <a:cubicBezTo>
                    <a:pt x="344" y="1390"/>
                    <a:pt x="319" y="1139"/>
                    <a:pt x="260" y="922"/>
                  </a:cubicBezTo>
                  <a:cubicBezTo>
                    <a:pt x="210" y="696"/>
                    <a:pt x="386" y="9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02;p46">
              <a:extLst>
                <a:ext uri="{FF2B5EF4-FFF2-40B4-BE49-F238E27FC236}">
                  <a16:creationId xmlns:a16="http://schemas.microsoft.com/office/drawing/2014/main" id="{88A20FB9-9F5F-4971-AA27-F9997C211FA2}"/>
                </a:ext>
              </a:extLst>
            </p:cNvPr>
            <p:cNvSpPr/>
            <p:nvPr/>
          </p:nvSpPr>
          <p:spPr>
            <a:xfrm>
              <a:off x="4430050" y="2152800"/>
              <a:ext cx="12375" cy="149625"/>
            </a:xfrm>
            <a:custGeom>
              <a:avLst/>
              <a:gdLst/>
              <a:ahLst/>
              <a:cxnLst/>
              <a:rect l="l" t="t" r="r" b="b"/>
              <a:pathLst>
                <a:path w="495" h="5985" extrusionOk="0">
                  <a:moveTo>
                    <a:pt x="0" y="0"/>
                  </a:moveTo>
                  <a:lnTo>
                    <a:pt x="0" y="5942"/>
                  </a:lnTo>
                  <a:lnTo>
                    <a:pt x="51" y="5926"/>
                  </a:lnTo>
                  <a:lnTo>
                    <a:pt x="51" y="5984"/>
                  </a:lnTo>
                  <a:lnTo>
                    <a:pt x="494" y="5984"/>
                  </a:lnTo>
                  <a:cubicBezTo>
                    <a:pt x="494" y="5984"/>
                    <a:pt x="427" y="5809"/>
                    <a:pt x="293" y="5725"/>
                  </a:cubicBezTo>
                  <a:cubicBezTo>
                    <a:pt x="218" y="5675"/>
                    <a:pt x="151" y="5641"/>
                    <a:pt x="109" y="5616"/>
                  </a:cubicBezTo>
                  <a:cubicBezTo>
                    <a:pt x="168" y="5131"/>
                    <a:pt x="277" y="4202"/>
                    <a:pt x="285" y="3959"/>
                  </a:cubicBezTo>
                  <a:cubicBezTo>
                    <a:pt x="302" y="3633"/>
                    <a:pt x="201" y="3273"/>
                    <a:pt x="201" y="3273"/>
                  </a:cubicBezTo>
                  <a:cubicBezTo>
                    <a:pt x="201" y="3273"/>
                    <a:pt x="369" y="1582"/>
                    <a:pt x="377" y="1289"/>
                  </a:cubicBezTo>
                  <a:cubicBezTo>
                    <a:pt x="377" y="996"/>
                    <a:pt x="335" y="695"/>
                    <a:pt x="335" y="695"/>
                  </a:cubicBezTo>
                  <a:lnTo>
                    <a:pt x="494" y="268"/>
                  </a:lnTo>
                  <a:lnTo>
                    <a:pt x="494" y="268"/>
                  </a:lnTo>
                  <a:lnTo>
                    <a:pt x="126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03;p46">
              <a:extLst>
                <a:ext uri="{FF2B5EF4-FFF2-40B4-BE49-F238E27FC236}">
                  <a16:creationId xmlns:a16="http://schemas.microsoft.com/office/drawing/2014/main" id="{41617780-C2AC-41C1-BEA4-668BFFD73E5D}"/>
                </a:ext>
              </a:extLst>
            </p:cNvPr>
            <p:cNvSpPr/>
            <p:nvPr/>
          </p:nvSpPr>
          <p:spPr>
            <a:xfrm>
              <a:off x="4426700" y="2134600"/>
              <a:ext cx="6725" cy="167825"/>
            </a:xfrm>
            <a:custGeom>
              <a:avLst/>
              <a:gdLst/>
              <a:ahLst/>
              <a:cxnLst/>
              <a:rect l="l" t="t" r="r" b="b"/>
              <a:pathLst>
                <a:path w="269" h="6713" extrusionOk="0">
                  <a:moveTo>
                    <a:pt x="0" y="0"/>
                  </a:moveTo>
                  <a:lnTo>
                    <a:pt x="76" y="6654"/>
                  </a:lnTo>
                  <a:cubicBezTo>
                    <a:pt x="76" y="6687"/>
                    <a:pt x="101" y="6712"/>
                    <a:pt x="134" y="6712"/>
                  </a:cubicBezTo>
                  <a:cubicBezTo>
                    <a:pt x="176" y="6712"/>
                    <a:pt x="201" y="6687"/>
                    <a:pt x="201" y="6654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04;p46">
              <a:extLst>
                <a:ext uri="{FF2B5EF4-FFF2-40B4-BE49-F238E27FC236}">
                  <a16:creationId xmlns:a16="http://schemas.microsoft.com/office/drawing/2014/main" id="{49936F31-1257-466A-A892-B6CEA35895FF}"/>
                </a:ext>
              </a:extLst>
            </p:cNvPr>
            <p:cNvSpPr/>
            <p:nvPr/>
          </p:nvSpPr>
          <p:spPr>
            <a:xfrm>
              <a:off x="4426700" y="2134600"/>
              <a:ext cx="3375" cy="160300"/>
            </a:xfrm>
            <a:custGeom>
              <a:avLst/>
              <a:gdLst/>
              <a:ahLst/>
              <a:cxnLst/>
              <a:rect l="l" t="t" r="r" b="b"/>
              <a:pathLst>
                <a:path w="135" h="6412" extrusionOk="0">
                  <a:moveTo>
                    <a:pt x="0" y="0"/>
                  </a:moveTo>
                  <a:lnTo>
                    <a:pt x="67" y="641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05;p46">
              <a:extLst>
                <a:ext uri="{FF2B5EF4-FFF2-40B4-BE49-F238E27FC236}">
                  <a16:creationId xmlns:a16="http://schemas.microsoft.com/office/drawing/2014/main" id="{2C8AB470-ED2B-4A2F-9F01-298CCD2EF2AF}"/>
                </a:ext>
              </a:extLst>
            </p:cNvPr>
            <p:cNvSpPr/>
            <p:nvPr/>
          </p:nvSpPr>
          <p:spPr>
            <a:xfrm>
              <a:off x="4421250" y="2119075"/>
              <a:ext cx="48375" cy="20975"/>
            </a:xfrm>
            <a:custGeom>
              <a:avLst/>
              <a:gdLst/>
              <a:ahLst/>
              <a:cxnLst/>
              <a:rect l="l" t="t" r="r" b="b"/>
              <a:pathLst>
                <a:path w="1935" h="839" extrusionOk="0">
                  <a:moveTo>
                    <a:pt x="1417" y="1"/>
                  </a:moveTo>
                  <a:cubicBezTo>
                    <a:pt x="1145" y="1"/>
                    <a:pt x="899" y="203"/>
                    <a:pt x="762" y="219"/>
                  </a:cubicBezTo>
                  <a:cubicBezTo>
                    <a:pt x="747" y="222"/>
                    <a:pt x="731" y="223"/>
                    <a:pt x="716" y="223"/>
                  </a:cubicBezTo>
                  <a:cubicBezTo>
                    <a:pt x="596" y="223"/>
                    <a:pt x="503" y="143"/>
                    <a:pt x="436" y="136"/>
                  </a:cubicBezTo>
                  <a:cubicBezTo>
                    <a:pt x="432" y="135"/>
                    <a:pt x="427" y="135"/>
                    <a:pt x="422" y="135"/>
                  </a:cubicBezTo>
                  <a:cubicBezTo>
                    <a:pt x="331" y="135"/>
                    <a:pt x="34" y="194"/>
                    <a:pt x="34" y="194"/>
                  </a:cubicBezTo>
                  <a:cubicBezTo>
                    <a:pt x="34" y="194"/>
                    <a:pt x="1" y="311"/>
                    <a:pt x="34" y="395"/>
                  </a:cubicBezTo>
                  <a:cubicBezTo>
                    <a:pt x="59" y="470"/>
                    <a:pt x="118" y="554"/>
                    <a:pt x="126" y="630"/>
                  </a:cubicBezTo>
                  <a:cubicBezTo>
                    <a:pt x="135" y="713"/>
                    <a:pt x="260" y="839"/>
                    <a:pt x="260" y="839"/>
                  </a:cubicBezTo>
                  <a:cubicBezTo>
                    <a:pt x="260" y="839"/>
                    <a:pt x="503" y="780"/>
                    <a:pt x="587" y="747"/>
                  </a:cubicBezTo>
                  <a:cubicBezTo>
                    <a:pt x="592" y="745"/>
                    <a:pt x="598" y="744"/>
                    <a:pt x="606" y="744"/>
                  </a:cubicBezTo>
                  <a:cubicBezTo>
                    <a:pt x="697" y="744"/>
                    <a:pt x="972" y="835"/>
                    <a:pt x="1233" y="835"/>
                  </a:cubicBezTo>
                  <a:cubicBezTo>
                    <a:pt x="1330" y="835"/>
                    <a:pt x="1424" y="823"/>
                    <a:pt x="1507" y="789"/>
                  </a:cubicBezTo>
                  <a:cubicBezTo>
                    <a:pt x="1842" y="663"/>
                    <a:pt x="1934" y="378"/>
                    <a:pt x="1901" y="228"/>
                  </a:cubicBezTo>
                  <a:cubicBezTo>
                    <a:pt x="1876" y="127"/>
                    <a:pt x="1742" y="10"/>
                    <a:pt x="1449" y="2"/>
                  </a:cubicBezTo>
                  <a:cubicBezTo>
                    <a:pt x="1438" y="1"/>
                    <a:pt x="1428" y="1"/>
                    <a:pt x="1417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06;p46">
              <a:extLst>
                <a:ext uri="{FF2B5EF4-FFF2-40B4-BE49-F238E27FC236}">
                  <a16:creationId xmlns:a16="http://schemas.microsoft.com/office/drawing/2014/main" id="{EEB8AF3A-21B8-453F-99DE-E9707C9B231F}"/>
                </a:ext>
              </a:extLst>
            </p:cNvPr>
            <p:cNvSpPr/>
            <p:nvPr/>
          </p:nvSpPr>
          <p:spPr>
            <a:xfrm>
              <a:off x="4389875" y="2105850"/>
              <a:ext cx="44800" cy="34025"/>
            </a:xfrm>
            <a:custGeom>
              <a:avLst/>
              <a:gdLst/>
              <a:ahLst/>
              <a:cxnLst/>
              <a:rect l="l" t="t" r="r" b="b"/>
              <a:pathLst>
                <a:path w="1792" h="1361" extrusionOk="0">
                  <a:moveTo>
                    <a:pt x="1609" y="0"/>
                  </a:moveTo>
                  <a:cubicBezTo>
                    <a:pt x="1603" y="0"/>
                    <a:pt x="1597" y="1"/>
                    <a:pt x="1591" y="4"/>
                  </a:cubicBezTo>
                  <a:cubicBezTo>
                    <a:pt x="1490" y="37"/>
                    <a:pt x="1273" y="112"/>
                    <a:pt x="1222" y="146"/>
                  </a:cubicBezTo>
                  <a:cubicBezTo>
                    <a:pt x="1155" y="188"/>
                    <a:pt x="1105" y="330"/>
                    <a:pt x="963" y="380"/>
                  </a:cubicBezTo>
                  <a:cubicBezTo>
                    <a:pt x="821" y="439"/>
                    <a:pt x="519" y="372"/>
                    <a:pt x="260" y="531"/>
                  </a:cubicBezTo>
                  <a:cubicBezTo>
                    <a:pt x="0" y="690"/>
                    <a:pt x="59" y="916"/>
                    <a:pt x="84" y="1008"/>
                  </a:cubicBezTo>
                  <a:cubicBezTo>
                    <a:pt x="116" y="1153"/>
                    <a:pt x="436" y="1360"/>
                    <a:pt x="594" y="1360"/>
                  </a:cubicBezTo>
                  <a:cubicBezTo>
                    <a:pt x="600" y="1360"/>
                    <a:pt x="606" y="1360"/>
                    <a:pt x="611" y="1359"/>
                  </a:cubicBezTo>
                  <a:cubicBezTo>
                    <a:pt x="988" y="1334"/>
                    <a:pt x="1298" y="774"/>
                    <a:pt x="1390" y="757"/>
                  </a:cubicBezTo>
                  <a:cubicBezTo>
                    <a:pt x="1482" y="740"/>
                    <a:pt x="1733" y="665"/>
                    <a:pt x="1733" y="665"/>
                  </a:cubicBezTo>
                  <a:cubicBezTo>
                    <a:pt x="1733" y="665"/>
                    <a:pt x="1791" y="497"/>
                    <a:pt x="1758" y="422"/>
                  </a:cubicBezTo>
                  <a:cubicBezTo>
                    <a:pt x="1724" y="347"/>
                    <a:pt x="1741" y="246"/>
                    <a:pt x="1724" y="163"/>
                  </a:cubicBezTo>
                  <a:cubicBezTo>
                    <a:pt x="1716" y="112"/>
                    <a:pt x="1683" y="62"/>
                    <a:pt x="1658" y="29"/>
                  </a:cubicBezTo>
                  <a:cubicBezTo>
                    <a:pt x="1645" y="10"/>
                    <a:pt x="1628" y="0"/>
                    <a:pt x="160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07;p46">
              <a:extLst>
                <a:ext uri="{FF2B5EF4-FFF2-40B4-BE49-F238E27FC236}">
                  <a16:creationId xmlns:a16="http://schemas.microsoft.com/office/drawing/2014/main" id="{63CC7028-1CD8-43A7-A733-D0B23EC7014C}"/>
                </a:ext>
              </a:extLst>
            </p:cNvPr>
            <p:cNvSpPr/>
            <p:nvPr/>
          </p:nvSpPr>
          <p:spPr>
            <a:xfrm>
              <a:off x="4418750" y="2026200"/>
              <a:ext cx="9650" cy="3800"/>
            </a:xfrm>
            <a:custGeom>
              <a:avLst/>
              <a:gdLst/>
              <a:ahLst/>
              <a:cxnLst/>
              <a:rect l="l" t="t" r="r" b="b"/>
              <a:pathLst>
                <a:path w="386" h="152" extrusionOk="0">
                  <a:moveTo>
                    <a:pt x="0" y="1"/>
                  </a:moveTo>
                  <a:cubicBezTo>
                    <a:pt x="0" y="1"/>
                    <a:pt x="51" y="152"/>
                    <a:pt x="193" y="152"/>
                  </a:cubicBezTo>
                  <a:cubicBezTo>
                    <a:pt x="335" y="152"/>
                    <a:pt x="385" y="1"/>
                    <a:pt x="38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08;p46">
              <a:extLst>
                <a:ext uri="{FF2B5EF4-FFF2-40B4-BE49-F238E27FC236}">
                  <a16:creationId xmlns:a16="http://schemas.microsoft.com/office/drawing/2014/main" id="{1E638D1E-3E2F-47E7-8037-DF650810510C}"/>
                </a:ext>
              </a:extLst>
            </p:cNvPr>
            <p:cNvSpPr/>
            <p:nvPr/>
          </p:nvSpPr>
          <p:spPr>
            <a:xfrm>
              <a:off x="4431925" y="2026425"/>
              <a:ext cx="9450" cy="11950"/>
            </a:xfrm>
            <a:custGeom>
              <a:avLst/>
              <a:gdLst/>
              <a:ahLst/>
              <a:cxnLst/>
              <a:rect l="l" t="t" r="r" b="b"/>
              <a:pathLst>
                <a:path w="378" h="478" extrusionOk="0">
                  <a:moveTo>
                    <a:pt x="1" y="0"/>
                  </a:moveTo>
                  <a:lnTo>
                    <a:pt x="1" y="477"/>
                  </a:lnTo>
                  <a:cubicBezTo>
                    <a:pt x="1" y="477"/>
                    <a:pt x="135" y="385"/>
                    <a:pt x="135" y="285"/>
                  </a:cubicBezTo>
                  <a:cubicBezTo>
                    <a:pt x="135" y="226"/>
                    <a:pt x="109" y="159"/>
                    <a:pt x="93" y="117"/>
                  </a:cubicBezTo>
                  <a:lnTo>
                    <a:pt x="93" y="117"/>
                  </a:lnTo>
                  <a:cubicBezTo>
                    <a:pt x="118" y="134"/>
                    <a:pt x="151" y="143"/>
                    <a:pt x="193" y="143"/>
                  </a:cubicBezTo>
                  <a:cubicBezTo>
                    <a:pt x="335" y="143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09;p46">
              <a:extLst>
                <a:ext uri="{FF2B5EF4-FFF2-40B4-BE49-F238E27FC236}">
                  <a16:creationId xmlns:a16="http://schemas.microsoft.com/office/drawing/2014/main" id="{A3EF28BC-9CF9-4ABC-A845-78446A1E2BB9}"/>
                </a:ext>
              </a:extLst>
            </p:cNvPr>
            <p:cNvSpPr/>
            <p:nvPr/>
          </p:nvSpPr>
          <p:spPr>
            <a:xfrm>
              <a:off x="4424400" y="2041700"/>
              <a:ext cx="11525" cy="1475"/>
            </a:xfrm>
            <a:custGeom>
              <a:avLst/>
              <a:gdLst/>
              <a:ahLst/>
              <a:cxnLst/>
              <a:rect l="l" t="t" r="r" b="b"/>
              <a:pathLst>
                <a:path w="461" h="59" extrusionOk="0">
                  <a:moveTo>
                    <a:pt x="193" y="0"/>
                  </a:moveTo>
                  <a:cubicBezTo>
                    <a:pt x="143" y="0"/>
                    <a:pt x="0" y="59"/>
                    <a:pt x="0" y="59"/>
                  </a:cubicBezTo>
                  <a:lnTo>
                    <a:pt x="461" y="59"/>
                  </a:lnTo>
                  <a:cubicBezTo>
                    <a:pt x="461" y="59"/>
                    <a:pt x="310" y="0"/>
                    <a:pt x="268" y="0"/>
                  </a:cubicBezTo>
                  <a:cubicBezTo>
                    <a:pt x="260" y="0"/>
                    <a:pt x="251" y="0"/>
                    <a:pt x="243" y="9"/>
                  </a:cubicBezTo>
                  <a:lnTo>
                    <a:pt x="218" y="9"/>
                  </a:lnTo>
                  <a:cubicBezTo>
                    <a:pt x="210" y="0"/>
                    <a:pt x="201" y="0"/>
                    <a:pt x="19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10;p46">
              <a:extLst>
                <a:ext uri="{FF2B5EF4-FFF2-40B4-BE49-F238E27FC236}">
                  <a16:creationId xmlns:a16="http://schemas.microsoft.com/office/drawing/2014/main" id="{D2679C4F-2111-4F5E-A050-ED1018AE8401}"/>
                </a:ext>
              </a:extLst>
            </p:cNvPr>
            <p:cNvSpPr/>
            <p:nvPr/>
          </p:nvSpPr>
          <p:spPr>
            <a:xfrm>
              <a:off x="4417700" y="2010100"/>
              <a:ext cx="7350" cy="14675"/>
            </a:xfrm>
            <a:custGeom>
              <a:avLst/>
              <a:gdLst/>
              <a:ahLst/>
              <a:cxnLst/>
              <a:rect l="l" t="t" r="r" b="b"/>
              <a:pathLst>
                <a:path w="294" h="587" extrusionOk="0">
                  <a:moveTo>
                    <a:pt x="293" y="0"/>
                  </a:moveTo>
                  <a:lnTo>
                    <a:pt x="293" y="0"/>
                  </a:lnTo>
                  <a:cubicBezTo>
                    <a:pt x="293" y="0"/>
                    <a:pt x="176" y="84"/>
                    <a:pt x="109" y="185"/>
                  </a:cubicBezTo>
                  <a:cubicBezTo>
                    <a:pt x="42" y="285"/>
                    <a:pt x="34" y="503"/>
                    <a:pt x="34" y="503"/>
                  </a:cubicBezTo>
                  <a:lnTo>
                    <a:pt x="9" y="561"/>
                  </a:lnTo>
                  <a:cubicBezTo>
                    <a:pt x="1" y="578"/>
                    <a:pt x="9" y="586"/>
                    <a:pt x="26" y="586"/>
                  </a:cubicBezTo>
                  <a:lnTo>
                    <a:pt x="260" y="586"/>
                  </a:lnTo>
                  <a:cubicBezTo>
                    <a:pt x="277" y="586"/>
                    <a:pt x="277" y="570"/>
                    <a:pt x="268" y="570"/>
                  </a:cubicBezTo>
                  <a:lnTo>
                    <a:pt x="151" y="511"/>
                  </a:lnTo>
                  <a:cubicBezTo>
                    <a:pt x="151" y="511"/>
                    <a:pt x="134" y="344"/>
                    <a:pt x="168" y="218"/>
                  </a:cubicBezTo>
                  <a:cubicBezTo>
                    <a:pt x="210" y="101"/>
                    <a:pt x="293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11;p46">
              <a:extLst>
                <a:ext uri="{FF2B5EF4-FFF2-40B4-BE49-F238E27FC236}">
                  <a16:creationId xmlns:a16="http://schemas.microsoft.com/office/drawing/2014/main" id="{360A0F62-0C20-41BD-A4DA-0600CA25A324}"/>
                </a:ext>
              </a:extLst>
            </p:cNvPr>
            <p:cNvSpPr/>
            <p:nvPr/>
          </p:nvSpPr>
          <p:spPr>
            <a:xfrm>
              <a:off x="4375425" y="2072025"/>
              <a:ext cx="10300" cy="31200"/>
            </a:xfrm>
            <a:custGeom>
              <a:avLst/>
              <a:gdLst/>
              <a:ahLst/>
              <a:cxnLst/>
              <a:rect l="l" t="t" r="r" b="b"/>
              <a:pathLst>
                <a:path w="412" h="1248" extrusionOk="0">
                  <a:moveTo>
                    <a:pt x="411" y="1"/>
                  </a:moveTo>
                  <a:lnTo>
                    <a:pt x="411" y="1"/>
                  </a:lnTo>
                  <a:cubicBezTo>
                    <a:pt x="411" y="1"/>
                    <a:pt x="85" y="210"/>
                    <a:pt x="43" y="578"/>
                  </a:cubicBezTo>
                  <a:cubicBezTo>
                    <a:pt x="1" y="946"/>
                    <a:pt x="235" y="1248"/>
                    <a:pt x="235" y="1248"/>
                  </a:cubicBezTo>
                  <a:cubicBezTo>
                    <a:pt x="235" y="1248"/>
                    <a:pt x="177" y="1089"/>
                    <a:pt x="202" y="720"/>
                  </a:cubicBezTo>
                  <a:cubicBezTo>
                    <a:pt x="227" y="344"/>
                    <a:pt x="411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12;p46">
              <a:extLst>
                <a:ext uri="{FF2B5EF4-FFF2-40B4-BE49-F238E27FC236}">
                  <a16:creationId xmlns:a16="http://schemas.microsoft.com/office/drawing/2014/main" id="{C4A57DA6-567F-4AF3-B860-FEED1DF2FA15}"/>
                </a:ext>
              </a:extLst>
            </p:cNvPr>
            <p:cNvSpPr/>
            <p:nvPr/>
          </p:nvSpPr>
          <p:spPr>
            <a:xfrm>
              <a:off x="4391125" y="2114300"/>
              <a:ext cx="24925" cy="13200"/>
            </a:xfrm>
            <a:custGeom>
              <a:avLst/>
              <a:gdLst/>
              <a:ahLst/>
              <a:cxnLst/>
              <a:rect l="l" t="t" r="r" b="b"/>
              <a:pathLst>
                <a:path w="997" h="528" extrusionOk="0">
                  <a:moveTo>
                    <a:pt x="997" y="0"/>
                  </a:moveTo>
                  <a:lnTo>
                    <a:pt x="997" y="0"/>
                  </a:lnTo>
                  <a:cubicBezTo>
                    <a:pt x="971" y="17"/>
                    <a:pt x="946" y="34"/>
                    <a:pt x="913" y="42"/>
                  </a:cubicBezTo>
                  <a:cubicBezTo>
                    <a:pt x="771" y="101"/>
                    <a:pt x="469" y="34"/>
                    <a:pt x="210" y="193"/>
                  </a:cubicBezTo>
                  <a:cubicBezTo>
                    <a:pt x="42" y="293"/>
                    <a:pt x="1" y="427"/>
                    <a:pt x="9" y="528"/>
                  </a:cubicBezTo>
                  <a:cubicBezTo>
                    <a:pt x="9" y="528"/>
                    <a:pt x="202" y="268"/>
                    <a:pt x="402" y="226"/>
                  </a:cubicBezTo>
                  <a:cubicBezTo>
                    <a:pt x="595" y="193"/>
                    <a:pt x="871" y="159"/>
                    <a:pt x="946" y="67"/>
                  </a:cubicBezTo>
                  <a:cubicBezTo>
                    <a:pt x="963" y="42"/>
                    <a:pt x="980" y="17"/>
                    <a:pt x="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13;p46">
              <a:extLst>
                <a:ext uri="{FF2B5EF4-FFF2-40B4-BE49-F238E27FC236}">
                  <a16:creationId xmlns:a16="http://schemas.microsoft.com/office/drawing/2014/main" id="{ED9F5550-F3AA-4C89-8E57-E7DEA3B07522}"/>
                </a:ext>
              </a:extLst>
            </p:cNvPr>
            <p:cNvSpPr/>
            <p:nvPr/>
          </p:nvSpPr>
          <p:spPr>
            <a:xfrm>
              <a:off x="4422925" y="2137525"/>
              <a:ext cx="14250" cy="3150"/>
            </a:xfrm>
            <a:custGeom>
              <a:avLst/>
              <a:gdLst/>
              <a:ahLst/>
              <a:cxnLst/>
              <a:rect l="l" t="t" r="r" b="b"/>
              <a:pathLst>
                <a:path w="570" h="126" extrusionOk="0">
                  <a:moveTo>
                    <a:pt x="68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1"/>
                    <a:pt x="34" y="126"/>
                    <a:pt x="68" y="126"/>
                  </a:cubicBezTo>
                  <a:lnTo>
                    <a:pt x="511" y="126"/>
                  </a:lnTo>
                  <a:cubicBezTo>
                    <a:pt x="545" y="126"/>
                    <a:pt x="570" y="101"/>
                    <a:pt x="570" y="67"/>
                  </a:cubicBezTo>
                  <a:cubicBezTo>
                    <a:pt x="570" y="25"/>
                    <a:pt x="545" y="0"/>
                    <a:pt x="5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14;p46">
              <a:extLst>
                <a:ext uri="{FF2B5EF4-FFF2-40B4-BE49-F238E27FC236}">
                  <a16:creationId xmlns:a16="http://schemas.microsoft.com/office/drawing/2014/main" id="{5FE777BB-AB3A-4BCB-A8B2-A6947D34A626}"/>
                </a:ext>
              </a:extLst>
            </p:cNvPr>
            <p:cNvSpPr/>
            <p:nvPr/>
          </p:nvSpPr>
          <p:spPr>
            <a:xfrm>
              <a:off x="4375850" y="2075800"/>
              <a:ext cx="16150" cy="50025"/>
            </a:xfrm>
            <a:custGeom>
              <a:avLst/>
              <a:gdLst/>
              <a:ahLst/>
              <a:cxnLst/>
              <a:rect l="l" t="t" r="r" b="b"/>
              <a:pathLst>
                <a:path w="646" h="2001" extrusionOk="0">
                  <a:moveTo>
                    <a:pt x="227" y="0"/>
                  </a:moveTo>
                  <a:cubicBezTo>
                    <a:pt x="227" y="0"/>
                    <a:pt x="34" y="185"/>
                    <a:pt x="17" y="494"/>
                  </a:cubicBezTo>
                  <a:cubicBezTo>
                    <a:pt x="1" y="804"/>
                    <a:pt x="486" y="2001"/>
                    <a:pt x="486" y="2001"/>
                  </a:cubicBezTo>
                  <a:cubicBezTo>
                    <a:pt x="486" y="2001"/>
                    <a:pt x="645" y="1657"/>
                    <a:pt x="595" y="1457"/>
                  </a:cubicBezTo>
                  <a:cubicBezTo>
                    <a:pt x="536" y="1256"/>
                    <a:pt x="252" y="1147"/>
                    <a:pt x="210" y="1080"/>
                  </a:cubicBezTo>
                  <a:cubicBezTo>
                    <a:pt x="168" y="1005"/>
                    <a:pt x="118" y="729"/>
                    <a:pt x="118" y="729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15;p46">
              <a:extLst>
                <a:ext uri="{FF2B5EF4-FFF2-40B4-BE49-F238E27FC236}">
                  <a16:creationId xmlns:a16="http://schemas.microsoft.com/office/drawing/2014/main" id="{F1BC419E-A8AA-43C0-AEA3-28D2C8B8A080}"/>
                </a:ext>
              </a:extLst>
            </p:cNvPr>
            <p:cNvSpPr/>
            <p:nvPr/>
          </p:nvSpPr>
          <p:spPr>
            <a:xfrm>
              <a:off x="4426275" y="2045875"/>
              <a:ext cx="2750" cy="5050"/>
            </a:xfrm>
            <a:custGeom>
              <a:avLst/>
              <a:gdLst/>
              <a:ahLst/>
              <a:cxnLst/>
              <a:rect l="l" t="t" r="r" b="b"/>
              <a:pathLst>
                <a:path w="110" h="202" extrusionOk="0">
                  <a:moveTo>
                    <a:pt x="26" y="1"/>
                  </a:moveTo>
                  <a:cubicBezTo>
                    <a:pt x="17" y="1"/>
                    <a:pt x="9" y="9"/>
                    <a:pt x="9" y="17"/>
                  </a:cubicBezTo>
                  <a:lnTo>
                    <a:pt x="26" y="51"/>
                  </a:lnTo>
                  <a:cubicBezTo>
                    <a:pt x="34" y="59"/>
                    <a:pt x="34" y="76"/>
                    <a:pt x="26" y="84"/>
                  </a:cubicBezTo>
                  <a:cubicBezTo>
                    <a:pt x="9" y="101"/>
                    <a:pt x="1" y="126"/>
                    <a:pt x="9" y="151"/>
                  </a:cubicBezTo>
                  <a:cubicBezTo>
                    <a:pt x="17" y="193"/>
                    <a:pt x="93" y="201"/>
                    <a:pt x="93" y="201"/>
                  </a:cubicBezTo>
                  <a:cubicBezTo>
                    <a:pt x="93" y="201"/>
                    <a:pt x="68" y="151"/>
                    <a:pt x="68" y="118"/>
                  </a:cubicBezTo>
                  <a:cubicBezTo>
                    <a:pt x="68" y="84"/>
                    <a:pt x="93" y="68"/>
                    <a:pt x="93" y="68"/>
                  </a:cubicBezTo>
                  <a:lnTo>
                    <a:pt x="101" y="59"/>
                  </a:lnTo>
                  <a:cubicBezTo>
                    <a:pt x="109" y="51"/>
                    <a:pt x="109" y="34"/>
                    <a:pt x="101" y="34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16;p46">
              <a:extLst>
                <a:ext uri="{FF2B5EF4-FFF2-40B4-BE49-F238E27FC236}">
                  <a16:creationId xmlns:a16="http://schemas.microsoft.com/office/drawing/2014/main" id="{09D7C850-BBFD-4290-B343-A26EFECAD202}"/>
                </a:ext>
              </a:extLst>
            </p:cNvPr>
            <p:cNvSpPr/>
            <p:nvPr/>
          </p:nvSpPr>
          <p:spPr>
            <a:xfrm>
              <a:off x="4432150" y="2022150"/>
              <a:ext cx="3575" cy="2625"/>
            </a:xfrm>
            <a:custGeom>
              <a:avLst/>
              <a:gdLst/>
              <a:ahLst/>
              <a:cxnLst/>
              <a:rect l="l" t="t" r="r" b="b"/>
              <a:pathLst>
                <a:path w="143" h="105" extrusionOk="0">
                  <a:moveTo>
                    <a:pt x="42" y="1"/>
                  </a:moveTo>
                  <a:cubicBezTo>
                    <a:pt x="31" y="1"/>
                    <a:pt x="21" y="7"/>
                    <a:pt x="17" y="21"/>
                  </a:cubicBezTo>
                  <a:lnTo>
                    <a:pt x="0" y="88"/>
                  </a:lnTo>
                  <a:cubicBezTo>
                    <a:pt x="0" y="96"/>
                    <a:pt x="8" y="104"/>
                    <a:pt x="17" y="104"/>
                  </a:cubicBezTo>
                  <a:lnTo>
                    <a:pt x="109" y="104"/>
                  </a:lnTo>
                  <a:cubicBezTo>
                    <a:pt x="126" y="104"/>
                    <a:pt x="142" y="79"/>
                    <a:pt x="126" y="62"/>
                  </a:cubicBezTo>
                  <a:lnTo>
                    <a:pt x="67" y="12"/>
                  </a:lnTo>
                  <a:cubicBezTo>
                    <a:pt x="59" y="5"/>
                    <a:pt x="5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17;p46">
              <a:extLst>
                <a:ext uri="{FF2B5EF4-FFF2-40B4-BE49-F238E27FC236}">
                  <a16:creationId xmlns:a16="http://schemas.microsoft.com/office/drawing/2014/main" id="{BBCB0829-0E36-4093-9584-B622F9C9CB90}"/>
                </a:ext>
              </a:extLst>
            </p:cNvPr>
            <p:cNvSpPr/>
            <p:nvPr/>
          </p:nvSpPr>
          <p:spPr>
            <a:xfrm>
              <a:off x="4388825" y="2302400"/>
              <a:ext cx="4625" cy="6300"/>
            </a:xfrm>
            <a:custGeom>
              <a:avLst/>
              <a:gdLst/>
              <a:ahLst/>
              <a:cxnLst/>
              <a:rect l="l" t="t" r="r" b="b"/>
              <a:pathLst>
                <a:path w="185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85" y="2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18;p46">
              <a:extLst>
                <a:ext uri="{FF2B5EF4-FFF2-40B4-BE49-F238E27FC236}">
                  <a16:creationId xmlns:a16="http://schemas.microsoft.com/office/drawing/2014/main" id="{ED5BFEFF-4952-4A51-B28D-8992EAA60876}"/>
                </a:ext>
              </a:extLst>
            </p:cNvPr>
            <p:cNvSpPr/>
            <p:nvPr/>
          </p:nvSpPr>
          <p:spPr>
            <a:xfrm>
              <a:off x="4372925" y="2314525"/>
              <a:ext cx="114475" cy="6300"/>
            </a:xfrm>
            <a:custGeom>
              <a:avLst/>
              <a:gdLst/>
              <a:ahLst/>
              <a:cxnLst/>
              <a:rect l="l" t="t" r="r" b="b"/>
              <a:pathLst>
                <a:path w="4579" h="252" extrusionOk="0">
                  <a:moveTo>
                    <a:pt x="126" y="1"/>
                  </a:moveTo>
                  <a:cubicBezTo>
                    <a:pt x="59" y="1"/>
                    <a:pt x="1" y="59"/>
                    <a:pt x="1" y="126"/>
                  </a:cubicBezTo>
                  <a:cubicBezTo>
                    <a:pt x="1" y="193"/>
                    <a:pt x="59" y="252"/>
                    <a:pt x="126" y="252"/>
                  </a:cubicBezTo>
                  <a:lnTo>
                    <a:pt x="4453" y="252"/>
                  </a:lnTo>
                  <a:cubicBezTo>
                    <a:pt x="4520" y="252"/>
                    <a:pt x="4578" y="193"/>
                    <a:pt x="4578" y="126"/>
                  </a:cubicBezTo>
                  <a:cubicBezTo>
                    <a:pt x="4578" y="59"/>
                    <a:pt x="4520" y="1"/>
                    <a:pt x="4453" y="1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19;p46">
              <a:extLst>
                <a:ext uri="{FF2B5EF4-FFF2-40B4-BE49-F238E27FC236}">
                  <a16:creationId xmlns:a16="http://schemas.microsoft.com/office/drawing/2014/main" id="{52D5E3B4-098B-4F2B-B1A4-F0CD0F503D9D}"/>
                </a:ext>
              </a:extLst>
            </p:cNvPr>
            <p:cNvSpPr/>
            <p:nvPr/>
          </p:nvSpPr>
          <p:spPr>
            <a:xfrm>
              <a:off x="4372925" y="2364125"/>
              <a:ext cx="114475" cy="6300"/>
            </a:xfrm>
            <a:custGeom>
              <a:avLst/>
              <a:gdLst/>
              <a:ahLst/>
              <a:cxnLst/>
              <a:rect l="l" t="t" r="r" b="b"/>
              <a:pathLst>
                <a:path w="4579" h="252" extrusionOk="0">
                  <a:moveTo>
                    <a:pt x="126" y="0"/>
                  </a:moveTo>
                  <a:cubicBezTo>
                    <a:pt x="59" y="0"/>
                    <a:pt x="1" y="59"/>
                    <a:pt x="1" y="126"/>
                  </a:cubicBezTo>
                  <a:cubicBezTo>
                    <a:pt x="1" y="201"/>
                    <a:pt x="59" y="251"/>
                    <a:pt x="126" y="251"/>
                  </a:cubicBezTo>
                  <a:lnTo>
                    <a:pt x="4453" y="251"/>
                  </a:lnTo>
                  <a:cubicBezTo>
                    <a:pt x="4520" y="251"/>
                    <a:pt x="4578" y="201"/>
                    <a:pt x="4578" y="126"/>
                  </a:cubicBezTo>
                  <a:cubicBezTo>
                    <a:pt x="4578" y="59"/>
                    <a:pt x="4520" y="0"/>
                    <a:pt x="4453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20;p46">
              <a:extLst>
                <a:ext uri="{FF2B5EF4-FFF2-40B4-BE49-F238E27FC236}">
                  <a16:creationId xmlns:a16="http://schemas.microsoft.com/office/drawing/2014/main" id="{2597F8F9-EF17-4102-A93B-8E1F5E994A9C}"/>
                </a:ext>
              </a:extLst>
            </p:cNvPr>
            <p:cNvSpPr/>
            <p:nvPr/>
          </p:nvSpPr>
          <p:spPr>
            <a:xfrm>
              <a:off x="4473350" y="2314525"/>
              <a:ext cx="6300" cy="630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52" y="25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21;p46">
              <a:extLst>
                <a:ext uri="{FF2B5EF4-FFF2-40B4-BE49-F238E27FC236}">
                  <a16:creationId xmlns:a16="http://schemas.microsoft.com/office/drawing/2014/main" id="{1B297C80-4536-4D75-8F3E-9778682CE76F}"/>
                </a:ext>
              </a:extLst>
            </p:cNvPr>
            <p:cNvSpPr/>
            <p:nvPr/>
          </p:nvSpPr>
          <p:spPr>
            <a:xfrm>
              <a:off x="4473350" y="2364125"/>
              <a:ext cx="6300" cy="630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52" y="25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22;p46">
              <a:extLst>
                <a:ext uri="{FF2B5EF4-FFF2-40B4-BE49-F238E27FC236}">
                  <a16:creationId xmlns:a16="http://schemas.microsoft.com/office/drawing/2014/main" id="{9A8FA0FB-D861-4732-B62E-BFFDB1EC4A9C}"/>
                </a:ext>
              </a:extLst>
            </p:cNvPr>
            <p:cNvSpPr/>
            <p:nvPr/>
          </p:nvSpPr>
          <p:spPr>
            <a:xfrm>
              <a:off x="4355775" y="2174975"/>
              <a:ext cx="116350" cy="106925"/>
            </a:xfrm>
            <a:custGeom>
              <a:avLst/>
              <a:gdLst/>
              <a:ahLst/>
              <a:cxnLst/>
              <a:rect l="l" t="t" r="r" b="b"/>
              <a:pathLst>
                <a:path w="4654" h="4277" extrusionOk="0">
                  <a:moveTo>
                    <a:pt x="1490" y="0"/>
                  </a:moveTo>
                  <a:cubicBezTo>
                    <a:pt x="1490" y="0"/>
                    <a:pt x="1164" y="235"/>
                    <a:pt x="988" y="595"/>
                  </a:cubicBezTo>
                  <a:lnTo>
                    <a:pt x="812" y="955"/>
                  </a:lnTo>
                  <a:lnTo>
                    <a:pt x="285" y="1289"/>
                  </a:lnTo>
                  <a:cubicBezTo>
                    <a:pt x="285" y="1289"/>
                    <a:pt x="117" y="1791"/>
                    <a:pt x="59" y="2344"/>
                  </a:cubicBezTo>
                  <a:cubicBezTo>
                    <a:pt x="0" y="2896"/>
                    <a:pt x="318" y="4068"/>
                    <a:pt x="318" y="4068"/>
                  </a:cubicBezTo>
                  <a:cubicBezTo>
                    <a:pt x="318" y="4068"/>
                    <a:pt x="1406" y="4143"/>
                    <a:pt x="1800" y="4252"/>
                  </a:cubicBezTo>
                  <a:cubicBezTo>
                    <a:pt x="1860" y="4269"/>
                    <a:pt x="1960" y="4276"/>
                    <a:pt x="2087" y="4276"/>
                  </a:cubicBezTo>
                  <a:cubicBezTo>
                    <a:pt x="2767" y="4276"/>
                    <a:pt x="4202" y="4068"/>
                    <a:pt x="4202" y="4068"/>
                  </a:cubicBezTo>
                  <a:cubicBezTo>
                    <a:pt x="4202" y="4068"/>
                    <a:pt x="4428" y="3574"/>
                    <a:pt x="4352" y="3423"/>
                  </a:cubicBezTo>
                  <a:lnTo>
                    <a:pt x="4285" y="3264"/>
                  </a:lnTo>
                  <a:cubicBezTo>
                    <a:pt x="4285" y="3264"/>
                    <a:pt x="4495" y="3030"/>
                    <a:pt x="4553" y="2838"/>
                  </a:cubicBezTo>
                  <a:cubicBezTo>
                    <a:pt x="4603" y="2645"/>
                    <a:pt x="4436" y="2344"/>
                    <a:pt x="4436" y="2344"/>
                  </a:cubicBezTo>
                  <a:cubicBezTo>
                    <a:pt x="4436" y="2344"/>
                    <a:pt x="4654" y="1858"/>
                    <a:pt x="4561" y="1666"/>
                  </a:cubicBezTo>
                  <a:cubicBezTo>
                    <a:pt x="4469" y="1465"/>
                    <a:pt x="4260" y="1197"/>
                    <a:pt x="4260" y="1197"/>
                  </a:cubicBezTo>
                  <a:cubicBezTo>
                    <a:pt x="4260" y="1197"/>
                    <a:pt x="4319" y="695"/>
                    <a:pt x="4260" y="544"/>
                  </a:cubicBezTo>
                  <a:lnTo>
                    <a:pt x="4202" y="394"/>
                  </a:lnTo>
                  <a:lnTo>
                    <a:pt x="3691" y="210"/>
                  </a:lnTo>
                  <a:cubicBezTo>
                    <a:pt x="3691" y="210"/>
                    <a:pt x="2210" y="277"/>
                    <a:pt x="2017" y="277"/>
                  </a:cubicBezTo>
                  <a:cubicBezTo>
                    <a:pt x="1825" y="277"/>
                    <a:pt x="1490" y="0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23;p46">
              <a:extLst>
                <a:ext uri="{FF2B5EF4-FFF2-40B4-BE49-F238E27FC236}">
                  <a16:creationId xmlns:a16="http://schemas.microsoft.com/office/drawing/2014/main" id="{E66158B2-87BC-4215-A6C9-BD0AB744A456}"/>
                </a:ext>
              </a:extLst>
            </p:cNvPr>
            <p:cNvSpPr/>
            <p:nvPr/>
          </p:nvSpPr>
          <p:spPr>
            <a:xfrm>
              <a:off x="4355775" y="2200075"/>
              <a:ext cx="34325" cy="79125"/>
            </a:xfrm>
            <a:custGeom>
              <a:avLst/>
              <a:gdLst/>
              <a:ahLst/>
              <a:cxnLst/>
              <a:rect l="l" t="t" r="r" b="b"/>
              <a:pathLst>
                <a:path w="1373" h="3165" extrusionOk="0">
                  <a:moveTo>
                    <a:pt x="737" y="1"/>
                  </a:moveTo>
                  <a:lnTo>
                    <a:pt x="285" y="285"/>
                  </a:lnTo>
                  <a:cubicBezTo>
                    <a:pt x="285" y="285"/>
                    <a:pt x="117" y="787"/>
                    <a:pt x="59" y="1340"/>
                  </a:cubicBezTo>
                  <a:cubicBezTo>
                    <a:pt x="0" y="1892"/>
                    <a:pt x="318" y="3064"/>
                    <a:pt x="318" y="3064"/>
                  </a:cubicBezTo>
                  <a:cubicBezTo>
                    <a:pt x="318" y="3064"/>
                    <a:pt x="904" y="3106"/>
                    <a:pt x="1373" y="3164"/>
                  </a:cubicBezTo>
                  <a:cubicBezTo>
                    <a:pt x="1314" y="2980"/>
                    <a:pt x="1180" y="2528"/>
                    <a:pt x="1013" y="1884"/>
                  </a:cubicBezTo>
                  <a:cubicBezTo>
                    <a:pt x="787" y="1005"/>
                    <a:pt x="737" y="1"/>
                    <a:pt x="737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24;p46">
              <a:extLst>
                <a:ext uri="{FF2B5EF4-FFF2-40B4-BE49-F238E27FC236}">
                  <a16:creationId xmlns:a16="http://schemas.microsoft.com/office/drawing/2014/main" id="{271D44D2-FB78-48A3-959C-000698D2DDEF}"/>
                </a:ext>
              </a:extLst>
            </p:cNvPr>
            <p:cNvSpPr/>
            <p:nvPr/>
          </p:nvSpPr>
          <p:spPr>
            <a:xfrm>
              <a:off x="4153650" y="1937925"/>
              <a:ext cx="226825" cy="380850"/>
            </a:xfrm>
            <a:custGeom>
              <a:avLst/>
              <a:gdLst/>
              <a:ahLst/>
              <a:cxnLst/>
              <a:rect l="l" t="t" r="r" b="b"/>
              <a:pathLst>
                <a:path w="9073" h="15234" extrusionOk="0">
                  <a:moveTo>
                    <a:pt x="5382" y="0"/>
                  </a:moveTo>
                  <a:cubicBezTo>
                    <a:pt x="5382" y="0"/>
                    <a:pt x="4721" y="494"/>
                    <a:pt x="4503" y="1356"/>
                  </a:cubicBezTo>
                  <a:cubicBezTo>
                    <a:pt x="4277" y="2210"/>
                    <a:pt x="1" y="11617"/>
                    <a:pt x="812" y="13608"/>
                  </a:cubicBezTo>
                  <a:cubicBezTo>
                    <a:pt x="1388" y="15027"/>
                    <a:pt x="5302" y="15233"/>
                    <a:pt x="7530" y="15233"/>
                  </a:cubicBezTo>
                  <a:cubicBezTo>
                    <a:pt x="8443" y="15233"/>
                    <a:pt x="9073" y="15199"/>
                    <a:pt x="9073" y="15199"/>
                  </a:cubicBezTo>
                  <a:cubicBezTo>
                    <a:pt x="9073" y="15199"/>
                    <a:pt x="8294" y="13282"/>
                    <a:pt x="8320" y="12219"/>
                  </a:cubicBezTo>
                  <a:cubicBezTo>
                    <a:pt x="8345" y="11156"/>
                    <a:pt x="8596" y="10545"/>
                    <a:pt x="8596" y="10545"/>
                  </a:cubicBezTo>
                  <a:lnTo>
                    <a:pt x="5943" y="10353"/>
                  </a:lnTo>
                  <a:lnTo>
                    <a:pt x="6671" y="7892"/>
                  </a:lnTo>
                  <a:lnTo>
                    <a:pt x="7625" y="5683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25;p46">
              <a:extLst>
                <a:ext uri="{FF2B5EF4-FFF2-40B4-BE49-F238E27FC236}">
                  <a16:creationId xmlns:a16="http://schemas.microsoft.com/office/drawing/2014/main" id="{78754253-68A5-4B63-B9FE-71B0D35284FF}"/>
                </a:ext>
              </a:extLst>
            </p:cNvPr>
            <p:cNvSpPr/>
            <p:nvPr/>
          </p:nvSpPr>
          <p:spPr>
            <a:xfrm>
              <a:off x="4403475" y="1613100"/>
              <a:ext cx="156325" cy="154525"/>
            </a:xfrm>
            <a:custGeom>
              <a:avLst/>
              <a:gdLst/>
              <a:ahLst/>
              <a:cxnLst/>
              <a:rect l="l" t="t" r="r" b="b"/>
              <a:pathLst>
                <a:path w="6253" h="6181" extrusionOk="0">
                  <a:moveTo>
                    <a:pt x="3835" y="0"/>
                  </a:moveTo>
                  <a:cubicBezTo>
                    <a:pt x="3779" y="0"/>
                    <a:pt x="3723" y="1"/>
                    <a:pt x="3666" y="4"/>
                  </a:cubicBezTo>
                  <a:cubicBezTo>
                    <a:pt x="2386" y="54"/>
                    <a:pt x="1390" y="925"/>
                    <a:pt x="904" y="1125"/>
                  </a:cubicBezTo>
                  <a:cubicBezTo>
                    <a:pt x="427" y="1335"/>
                    <a:pt x="243" y="2255"/>
                    <a:pt x="243" y="2255"/>
                  </a:cubicBezTo>
                  <a:cubicBezTo>
                    <a:pt x="243" y="2255"/>
                    <a:pt x="0" y="4490"/>
                    <a:pt x="76" y="5059"/>
                  </a:cubicBezTo>
                  <a:cubicBezTo>
                    <a:pt x="151" y="5628"/>
                    <a:pt x="611" y="6180"/>
                    <a:pt x="611" y="6180"/>
                  </a:cubicBezTo>
                  <a:lnTo>
                    <a:pt x="611" y="3879"/>
                  </a:lnTo>
                  <a:lnTo>
                    <a:pt x="946" y="3695"/>
                  </a:lnTo>
                  <a:cubicBezTo>
                    <a:pt x="946" y="3695"/>
                    <a:pt x="980" y="2398"/>
                    <a:pt x="1574" y="2239"/>
                  </a:cubicBezTo>
                  <a:cubicBezTo>
                    <a:pt x="1664" y="2213"/>
                    <a:pt x="1764" y="2202"/>
                    <a:pt x="1868" y="2202"/>
                  </a:cubicBezTo>
                  <a:cubicBezTo>
                    <a:pt x="2443" y="2202"/>
                    <a:pt x="3156" y="2531"/>
                    <a:pt x="3156" y="2531"/>
                  </a:cubicBezTo>
                  <a:cubicBezTo>
                    <a:pt x="3156" y="2531"/>
                    <a:pt x="3726" y="2144"/>
                    <a:pt x="4301" y="2144"/>
                  </a:cubicBezTo>
                  <a:cubicBezTo>
                    <a:pt x="4330" y="2144"/>
                    <a:pt x="4358" y="2144"/>
                    <a:pt x="4386" y="2146"/>
                  </a:cubicBezTo>
                  <a:cubicBezTo>
                    <a:pt x="4428" y="2149"/>
                    <a:pt x="4470" y="2150"/>
                    <a:pt x="4511" y="2150"/>
                  </a:cubicBezTo>
                  <a:cubicBezTo>
                    <a:pt x="4939" y="2150"/>
                    <a:pt x="5357" y="2041"/>
                    <a:pt x="5533" y="1987"/>
                  </a:cubicBezTo>
                  <a:cubicBezTo>
                    <a:pt x="5583" y="1971"/>
                    <a:pt x="5625" y="1937"/>
                    <a:pt x="5658" y="1895"/>
                  </a:cubicBezTo>
                  <a:lnTo>
                    <a:pt x="6252" y="1109"/>
                  </a:lnTo>
                  <a:cubicBezTo>
                    <a:pt x="6252" y="1109"/>
                    <a:pt x="6202" y="866"/>
                    <a:pt x="6043" y="724"/>
                  </a:cubicBezTo>
                  <a:cubicBezTo>
                    <a:pt x="5899" y="580"/>
                    <a:pt x="5029" y="0"/>
                    <a:pt x="383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26;p46">
              <a:extLst>
                <a:ext uri="{FF2B5EF4-FFF2-40B4-BE49-F238E27FC236}">
                  <a16:creationId xmlns:a16="http://schemas.microsoft.com/office/drawing/2014/main" id="{1FC30C9D-8475-4542-9670-D31AF79FD17C}"/>
                </a:ext>
              </a:extLst>
            </p:cNvPr>
            <p:cNvSpPr/>
            <p:nvPr/>
          </p:nvSpPr>
          <p:spPr>
            <a:xfrm>
              <a:off x="4548900" y="1639700"/>
              <a:ext cx="63200" cy="122900"/>
            </a:xfrm>
            <a:custGeom>
              <a:avLst/>
              <a:gdLst/>
              <a:ahLst/>
              <a:cxnLst/>
              <a:rect l="l" t="t" r="r" b="b"/>
              <a:pathLst>
                <a:path w="2528" h="4916" extrusionOk="0">
                  <a:moveTo>
                    <a:pt x="940" y="0"/>
                  </a:moveTo>
                  <a:cubicBezTo>
                    <a:pt x="635" y="0"/>
                    <a:pt x="552" y="153"/>
                    <a:pt x="552" y="153"/>
                  </a:cubicBezTo>
                  <a:lnTo>
                    <a:pt x="67" y="739"/>
                  </a:lnTo>
                  <a:cubicBezTo>
                    <a:pt x="34" y="781"/>
                    <a:pt x="17" y="831"/>
                    <a:pt x="17" y="882"/>
                  </a:cubicBezTo>
                  <a:cubicBezTo>
                    <a:pt x="8" y="999"/>
                    <a:pt x="0" y="1208"/>
                    <a:pt x="17" y="1375"/>
                  </a:cubicBezTo>
                  <a:cubicBezTo>
                    <a:pt x="34" y="1610"/>
                    <a:pt x="586" y="1819"/>
                    <a:pt x="787" y="2204"/>
                  </a:cubicBezTo>
                  <a:cubicBezTo>
                    <a:pt x="996" y="2589"/>
                    <a:pt x="737" y="3401"/>
                    <a:pt x="737" y="3401"/>
                  </a:cubicBezTo>
                  <a:cubicBezTo>
                    <a:pt x="737" y="3401"/>
                    <a:pt x="1306" y="3920"/>
                    <a:pt x="1348" y="4229"/>
                  </a:cubicBezTo>
                  <a:cubicBezTo>
                    <a:pt x="1381" y="4547"/>
                    <a:pt x="1607" y="4916"/>
                    <a:pt x="1607" y="4916"/>
                  </a:cubicBezTo>
                  <a:lnTo>
                    <a:pt x="2134" y="4137"/>
                  </a:lnTo>
                  <a:cubicBezTo>
                    <a:pt x="2134" y="4137"/>
                    <a:pt x="2528" y="2664"/>
                    <a:pt x="2394" y="1886"/>
                  </a:cubicBezTo>
                  <a:cubicBezTo>
                    <a:pt x="2268" y="1116"/>
                    <a:pt x="1515" y="61"/>
                    <a:pt x="1088" y="11"/>
                  </a:cubicBezTo>
                  <a:cubicBezTo>
                    <a:pt x="1034" y="4"/>
                    <a:pt x="985" y="0"/>
                    <a:pt x="940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27;p46">
              <a:extLst>
                <a:ext uri="{FF2B5EF4-FFF2-40B4-BE49-F238E27FC236}">
                  <a16:creationId xmlns:a16="http://schemas.microsoft.com/office/drawing/2014/main" id="{081C2944-867C-493C-B19C-7F4AE577B44E}"/>
                </a:ext>
              </a:extLst>
            </p:cNvPr>
            <p:cNvSpPr/>
            <p:nvPr/>
          </p:nvSpPr>
          <p:spPr>
            <a:xfrm>
              <a:off x="4579225" y="1732650"/>
              <a:ext cx="33925" cy="59875"/>
            </a:xfrm>
            <a:custGeom>
              <a:avLst/>
              <a:gdLst/>
              <a:ahLst/>
              <a:cxnLst/>
              <a:rect l="l" t="t" r="r" b="b"/>
              <a:pathLst>
                <a:path w="1357" h="2395" extrusionOk="0">
                  <a:moveTo>
                    <a:pt x="679" y="1"/>
                  </a:moveTo>
                  <a:cubicBezTo>
                    <a:pt x="302" y="1"/>
                    <a:pt x="1" y="536"/>
                    <a:pt x="1" y="1198"/>
                  </a:cubicBezTo>
                  <a:cubicBezTo>
                    <a:pt x="1" y="1859"/>
                    <a:pt x="302" y="2394"/>
                    <a:pt x="679" y="2394"/>
                  </a:cubicBezTo>
                  <a:cubicBezTo>
                    <a:pt x="1055" y="2394"/>
                    <a:pt x="1356" y="1859"/>
                    <a:pt x="1356" y="1198"/>
                  </a:cubicBezTo>
                  <a:cubicBezTo>
                    <a:pt x="1356" y="536"/>
                    <a:pt x="1055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28;p46">
              <a:extLst>
                <a:ext uri="{FF2B5EF4-FFF2-40B4-BE49-F238E27FC236}">
                  <a16:creationId xmlns:a16="http://schemas.microsoft.com/office/drawing/2014/main" id="{B87D8761-6AC0-4AB4-97BA-E34587D553A2}"/>
                </a:ext>
              </a:extLst>
            </p:cNvPr>
            <p:cNvSpPr/>
            <p:nvPr/>
          </p:nvSpPr>
          <p:spPr>
            <a:xfrm>
              <a:off x="4431925" y="1748975"/>
              <a:ext cx="40200" cy="59025"/>
            </a:xfrm>
            <a:custGeom>
              <a:avLst/>
              <a:gdLst/>
              <a:ahLst/>
              <a:cxnLst/>
              <a:rect l="l" t="t" r="r" b="b"/>
              <a:pathLst>
                <a:path w="1608" h="2361" extrusionOk="0">
                  <a:moveTo>
                    <a:pt x="1" y="1"/>
                  </a:moveTo>
                  <a:cubicBezTo>
                    <a:pt x="1" y="1"/>
                    <a:pt x="42" y="628"/>
                    <a:pt x="520" y="729"/>
                  </a:cubicBezTo>
                  <a:cubicBezTo>
                    <a:pt x="613" y="750"/>
                    <a:pt x="698" y="759"/>
                    <a:pt x="773" y="759"/>
                  </a:cubicBezTo>
                  <a:cubicBezTo>
                    <a:pt x="1072" y="759"/>
                    <a:pt x="1222" y="620"/>
                    <a:pt x="1223" y="620"/>
                  </a:cubicBezTo>
                  <a:lnTo>
                    <a:pt x="1223" y="620"/>
                  </a:lnTo>
                  <a:cubicBezTo>
                    <a:pt x="1222" y="620"/>
                    <a:pt x="838" y="1248"/>
                    <a:pt x="804" y="1624"/>
                  </a:cubicBezTo>
                  <a:cubicBezTo>
                    <a:pt x="771" y="2001"/>
                    <a:pt x="1356" y="2361"/>
                    <a:pt x="1356" y="2361"/>
                  </a:cubicBezTo>
                  <a:lnTo>
                    <a:pt x="1608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29;p46">
              <a:extLst>
                <a:ext uri="{FF2B5EF4-FFF2-40B4-BE49-F238E27FC236}">
                  <a16:creationId xmlns:a16="http://schemas.microsoft.com/office/drawing/2014/main" id="{CFAD719D-65ED-44E6-B00A-3D6C819D0A0A}"/>
                </a:ext>
              </a:extLst>
            </p:cNvPr>
            <p:cNvSpPr/>
            <p:nvPr/>
          </p:nvSpPr>
          <p:spPr>
            <a:xfrm>
              <a:off x="4502450" y="1748975"/>
              <a:ext cx="49800" cy="19475"/>
            </a:xfrm>
            <a:custGeom>
              <a:avLst/>
              <a:gdLst/>
              <a:ahLst/>
              <a:cxnLst/>
              <a:rect l="l" t="t" r="r" b="b"/>
              <a:pathLst>
                <a:path w="1992" h="779" extrusionOk="0">
                  <a:moveTo>
                    <a:pt x="0" y="1"/>
                  </a:moveTo>
                  <a:cubicBezTo>
                    <a:pt x="0" y="1"/>
                    <a:pt x="293" y="779"/>
                    <a:pt x="937" y="779"/>
                  </a:cubicBezTo>
                  <a:cubicBezTo>
                    <a:pt x="1590" y="779"/>
                    <a:pt x="1992" y="1"/>
                    <a:pt x="1992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6041;p83">
            <a:extLst>
              <a:ext uri="{FF2B5EF4-FFF2-40B4-BE49-F238E27FC236}">
                <a16:creationId xmlns:a16="http://schemas.microsoft.com/office/drawing/2014/main" id="{B0600621-DCEF-40EE-A5BA-F8B1BE4B0242}"/>
              </a:ext>
            </a:extLst>
          </p:cNvPr>
          <p:cNvGrpSpPr/>
          <p:nvPr/>
        </p:nvGrpSpPr>
        <p:grpSpPr>
          <a:xfrm>
            <a:off x="2958909" y="2737173"/>
            <a:ext cx="499920" cy="300136"/>
            <a:chOff x="6988887" y="1538854"/>
            <a:chExt cx="499920" cy="300136"/>
          </a:xfrm>
        </p:grpSpPr>
        <p:sp>
          <p:nvSpPr>
            <p:cNvPr id="206" name="Google Shape;16042;p83">
              <a:extLst>
                <a:ext uri="{FF2B5EF4-FFF2-40B4-BE49-F238E27FC236}">
                  <a16:creationId xmlns:a16="http://schemas.microsoft.com/office/drawing/2014/main" id="{E7451ACB-583A-4E5E-A98A-71927156FD25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043;p83">
              <a:extLst>
                <a:ext uri="{FF2B5EF4-FFF2-40B4-BE49-F238E27FC236}">
                  <a16:creationId xmlns:a16="http://schemas.microsoft.com/office/drawing/2014/main" id="{370478B0-6CA0-41A4-86F5-2263BBA14559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044;p83">
              <a:extLst>
                <a:ext uri="{FF2B5EF4-FFF2-40B4-BE49-F238E27FC236}">
                  <a16:creationId xmlns:a16="http://schemas.microsoft.com/office/drawing/2014/main" id="{C993C463-892D-49D2-ABCC-20DCFEA17CB0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045;p83">
              <a:extLst>
                <a:ext uri="{FF2B5EF4-FFF2-40B4-BE49-F238E27FC236}">
                  <a16:creationId xmlns:a16="http://schemas.microsoft.com/office/drawing/2014/main" id="{F806E384-3ED1-4E6E-8AE8-95740443A6CD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046;p83">
              <a:extLst>
                <a:ext uri="{FF2B5EF4-FFF2-40B4-BE49-F238E27FC236}">
                  <a16:creationId xmlns:a16="http://schemas.microsoft.com/office/drawing/2014/main" id="{BB4E8EDD-6205-49E9-A60F-69F297F9CFFB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047;p83">
              <a:extLst>
                <a:ext uri="{FF2B5EF4-FFF2-40B4-BE49-F238E27FC236}">
                  <a16:creationId xmlns:a16="http://schemas.microsoft.com/office/drawing/2014/main" id="{C123AE75-A01C-4B7D-9C42-D6797D39BA08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048;p83">
              <a:extLst>
                <a:ext uri="{FF2B5EF4-FFF2-40B4-BE49-F238E27FC236}">
                  <a16:creationId xmlns:a16="http://schemas.microsoft.com/office/drawing/2014/main" id="{61A70EF5-E3A4-4805-883D-08FF66705DE8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049;p83">
              <a:extLst>
                <a:ext uri="{FF2B5EF4-FFF2-40B4-BE49-F238E27FC236}">
                  <a16:creationId xmlns:a16="http://schemas.microsoft.com/office/drawing/2014/main" id="{D5E05934-CA96-447C-B79F-5A02C4FE68A2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050;p83">
              <a:extLst>
                <a:ext uri="{FF2B5EF4-FFF2-40B4-BE49-F238E27FC236}">
                  <a16:creationId xmlns:a16="http://schemas.microsoft.com/office/drawing/2014/main" id="{F5F0BA41-1A19-4AB7-A42E-4A806F76F423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051;p83">
              <a:extLst>
                <a:ext uri="{FF2B5EF4-FFF2-40B4-BE49-F238E27FC236}">
                  <a16:creationId xmlns:a16="http://schemas.microsoft.com/office/drawing/2014/main" id="{8B31DE5D-3D2D-4DBE-BD4C-F3B1CD4DACC0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052;p83">
              <a:extLst>
                <a:ext uri="{FF2B5EF4-FFF2-40B4-BE49-F238E27FC236}">
                  <a16:creationId xmlns:a16="http://schemas.microsoft.com/office/drawing/2014/main" id="{50977EFC-15E3-4469-86B0-664975C2A5DD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053;p83">
              <a:extLst>
                <a:ext uri="{FF2B5EF4-FFF2-40B4-BE49-F238E27FC236}">
                  <a16:creationId xmlns:a16="http://schemas.microsoft.com/office/drawing/2014/main" id="{28947731-84BC-428E-B992-D80E98F4BCEC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054;p83">
              <a:extLst>
                <a:ext uri="{FF2B5EF4-FFF2-40B4-BE49-F238E27FC236}">
                  <a16:creationId xmlns:a16="http://schemas.microsoft.com/office/drawing/2014/main" id="{BD334801-DCA6-49EC-902F-92050C4F5418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17278;p83">
            <a:extLst>
              <a:ext uri="{FF2B5EF4-FFF2-40B4-BE49-F238E27FC236}">
                <a16:creationId xmlns:a16="http://schemas.microsoft.com/office/drawing/2014/main" id="{DAAEB547-8989-4391-A42D-23C219C21E5D}"/>
              </a:ext>
            </a:extLst>
          </p:cNvPr>
          <p:cNvGrpSpPr/>
          <p:nvPr/>
        </p:nvGrpSpPr>
        <p:grpSpPr>
          <a:xfrm>
            <a:off x="3030437" y="3254143"/>
            <a:ext cx="363313" cy="356576"/>
            <a:chOff x="3763184" y="3817357"/>
            <a:chExt cx="363313" cy="356576"/>
          </a:xfrm>
        </p:grpSpPr>
        <p:sp>
          <p:nvSpPr>
            <p:cNvPr id="201" name="Google Shape;17279;p83">
              <a:extLst>
                <a:ext uri="{FF2B5EF4-FFF2-40B4-BE49-F238E27FC236}">
                  <a16:creationId xmlns:a16="http://schemas.microsoft.com/office/drawing/2014/main" id="{1A9CFA24-37E8-4A62-B54B-2BFD62571666}"/>
                </a:ext>
              </a:extLst>
            </p:cNvPr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280;p83">
              <a:extLst>
                <a:ext uri="{FF2B5EF4-FFF2-40B4-BE49-F238E27FC236}">
                  <a16:creationId xmlns:a16="http://schemas.microsoft.com/office/drawing/2014/main" id="{319FA712-4EBD-4E96-B3D8-14212817656A}"/>
                </a:ext>
              </a:extLst>
            </p:cNvPr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556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281;p83">
              <a:extLst>
                <a:ext uri="{FF2B5EF4-FFF2-40B4-BE49-F238E27FC236}">
                  <a16:creationId xmlns:a16="http://schemas.microsoft.com/office/drawing/2014/main" id="{43F30D6A-4E29-4184-BE27-B80335A5EAE2}"/>
                </a:ext>
              </a:extLst>
            </p:cNvPr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282;p83">
              <a:extLst>
                <a:ext uri="{FF2B5EF4-FFF2-40B4-BE49-F238E27FC236}">
                  <a16:creationId xmlns:a16="http://schemas.microsoft.com/office/drawing/2014/main" id="{A6CF735D-1C58-4B06-B356-FBF65AB61976}"/>
                </a:ext>
              </a:extLst>
            </p:cNvPr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283;p83">
              <a:extLst>
                <a:ext uri="{FF2B5EF4-FFF2-40B4-BE49-F238E27FC236}">
                  <a16:creationId xmlns:a16="http://schemas.microsoft.com/office/drawing/2014/main" id="{54453D76-2FA9-43A1-983D-941B2389F71C}"/>
                </a:ext>
              </a:extLst>
            </p:cNvPr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1256;p61">
            <a:extLst>
              <a:ext uri="{FF2B5EF4-FFF2-40B4-BE49-F238E27FC236}">
                <a16:creationId xmlns:a16="http://schemas.microsoft.com/office/drawing/2014/main" id="{B6507083-859F-4215-9A31-ECB118B74E57}"/>
              </a:ext>
            </a:extLst>
          </p:cNvPr>
          <p:cNvSpPr txBox="1">
            <a:spLocks/>
          </p:cNvSpPr>
          <p:nvPr/>
        </p:nvSpPr>
        <p:spPr>
          <a:xfrm>
            <a:off x="3539336" y="2697562"/>
            <a:ext cx="2907206" cy="36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/>
              <a:t>https://github.com/luongtruong77</a:t>
            </a:r>
          </a:p>
        </p:txBody>
      </p:sp>
      <p:sp>
        <p:nvSpPr>
          <p:cNvPr id="222" name="Google Shape;1256;p61">
            <a:extLst>
              <a:ext uri="{FF2B5EF4-FFF2-40B4-BE49-F238E27FC236}">
                <a16:creationId xmlns:a16="http://schemas.microsoft.com/office/drawing/2014/main" id="{C231C829-B247-4949-ADE9-B7F29EE0531F}"/>
              </a:ext>
            </a:extLst>
          </p:cNvPr>
          <p:cNvSpPr txBox="1">
            <a:spLocks/>
          </p:cNvSpPr>
          <p:nvPr/>
        </p:nvSpPr>
        <p:spPr>
          <a:xfrm>
            <a:off x="3505734" y="3275542"/>
            <a:ext cx="3325723" cy="36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/>
              <a:t>https://www.linkedin.com/in/luongtruong77/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1F11D1B8-61D1-441E-9FF3-C9D9E88C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07" y="360737"/>
            <a:ext cx="4370841" cy="1182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/>
          <p:nvPr/>
        </p:nvSpPr>
        <p:spPr>
          <a:xfrm>
            <a:off x="944311" y="2682765"/>
            <a:ext cx="1091709" cy="1091709"/>
          </a:xfrm>
          <a:custGeom>
            <a:avLst/>
            <a:gdLst/>
            <a:ahLst/>
            <a:cxnLst/>
            <a:rect l="l" t="t" r="r" b="b"/>
            <a:pathLst>
              <a:path w="38125" h="38125" extrusionOk="0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3365242" y="2226908"/>
            <a:ext cx="4727510" cy="451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Optimize the recommender engine</a:t>
            </a:r>
            <a:endParaRPr sz="2000"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3"/>
          </p:nvPr>
        </p:nvSpPr>
        <p:spPr>
          <a:xfrm>
            <a:off x="933061" y="267883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1F11D1B8-61D1-441E-9FF3-C9D9E88C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07" y="360737"/>
            <a:ext cx="4370841" cy="11826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35EEBB8-DA71-4B1B-ACA8-92EFDC6EAC97}"/>
              </a:ext>
            </a:extLst>
          </p:cNvPr>
          <p:cNvGrpSpPr/>
          <p:nvPr/>
        </p:nvGrpSpPr>
        <p:grpSpPr>
          <a:xfrm>
            <a:off x="2799575" y="2338897"/>
            <a:ext cx="347562" cy="227954"/>
            <a:chOff x="3135477" y="2088534"/>
            <a:chExt cx="347562" cy="227954"/>
          </a:xfrm>
        </p:grpSpPr>
        <p:sp>
          <p:nvSpPr>
            <p:cNvPr id="57" name="Google Shape;14663;p81">
              <a:extLst>
                <a:ext uri="{FF2B5EF4-FFF2-40B4-BE49-F238E27FC236}">
                  <a16:creationId xmlns:a16="http://schemas.microsoft.com/office/drawing/2014/main" id="{B6B75C42-71D2-4C04-AF52-6C9A39B5453C}"/>
                </a:ext>
              </a:extLst>
            </p:cNvPr>
            <p:cNvSpPr/>
            <p:nvPr/>
          </p:nvSpPr>
          <p:spPr>
            <a:xfrm>
              <a:off x="3135477" y="2088534"/>
              <a:ext cx="347562" cy="227954"/>
            </a:xfrm>
            <a:custGeom>
              <a:avLst/>
              <a:gdLst/>
              <a:ahLst/>
              <a:cxnLst/>
              <a:rect l="l" t="t" r="r" b="b"/>
              <a:pathLst>
                <a:path w="13300" h="8723" extrusionOk="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64;p81">
              <a:extLst>
                <a:ext uri="{FF2B5EF4-FFF2-40B4-BE49-F238E27FC236}">
                  <a16:creationId xmlns:a16="http://schemas.microsoft.com/office/drawing/2014/main" id="{90D9CA74-6249-4405-A98C-A9BDCA88810C}"/>
                </a:ext>
              </a:extLst>
            </p:cNvPr>
            <p:cNvSpPr/>
            <p:nvPr/>
          </p:nvSpPr>
          <p:spPr>
            <a:xfrm>
              <a:off x="3171174" y="2106644"/>
              <a:ext cx="275933" cy="191760"/>
            </a:xfrm>
            <a:custGeom>
              <a:avLst/>
              <a:gdLst/>
              <a:ahLst/>
              <a:cxnLst/>
              <a:rect l="l" t="t" r="r" b="b"/>
              <a:pathLst>
                <a:path w="10559" h="7338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65;p81">
              <a:extLst>
                <a:ext uri="{FF2B5EF4-FFF2-40B4-BE49-F238E27FC236}">
                  <a16:creationId xmlns:a16="http://schemas.microsoft.com/office/drawing/2014/main" id="{6B30DEAF-EBF2-4123-B694-DDF5D7CD6D31}"/>
                </a:ext>
              </a:extLst>
            </p:cNvPr>
            <p:cNvSpPr/>
            <p:nvPr/>
          </p:nvSpPr>
          <p:spPr>
            <a:xfrm>
              <a:off x="3147289" y="2190765"/>
              <a:ext cx="12335" cy="23964"/>
            </a:xfrm>
            <a:custGeom>
              <a:avLst/>
              <a:gdLst/>
              <a:ahLst/>
              <a:cxnLst/>
              <a:rect l="l" t="t" r="r" b="b"/>
              <a:pathLst>
                <a:path w="472" h="917" extrusionOk="0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666;p81">
              <a:extLst>
                <a:ext uri="{FF2B5EF4-FFF2-40B4-BE49-F238E27FC236}">
                  <a16:creationId xmlns:a16="http://schemas.microsoft.com/office/drawing/2014/main" id="{EC1ADEF8-9DE9-45C2-8B23-5E808ECE0905}"/>
                </a:ext>
              </a:extLst>
            </p:cNvPr>
            <p:cNvSpPr/>
            <p:nvPr/>
          </p:nvSpPr>
          <p:spPr>
            <a:xfrm>
              <a:off x="3459154" y="2184545"/>
              <a:ext cx="12073" cy="35958"/>
            </a:xfrm>
            <a:custGeom>
              <a:avLst/>
              <a:gdLst/>
              <a:ahLst/>
              <a:cxnLst/>
              <a:rect l="l" t="t" r="r" b="b"/>
              <a:pathLst>
                <a:path w="462" h="1376" extrusionOk="0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67;p81">
              <a:extLst>
                <a:ext uri="{FF2B5EF4-FFF2-40B4-BE49-F238E27FC236}">
                  <a16:creationId xmlns:a16="http://schemas.microsoft.com/office/drawing/2014/main" id="{C8E2DC26-1149-4E6E-B98B-509C1F2D235A}"/>
                </a:ext>
              </a:extLst>
            </p:cNvPr>
            <p:cNvSpPr/>
            <p:nvPr/>
          </p:nvSpPr>
          <p:spPr>
            <a:xfrm>
              <a:off x="3457142" y="2106644"/>
              <a:ext cx="16098" cy="12073"/>
            </a:xfrm>
            <a:custGeom>
              <a:avLst/>
              <a:gdLst/>
              <a:ahLst/>
              <a:cxnLst/>
              <a:rect l="l" t="t" r="r" b="b"/>
              <a:pathLst>
                <a:path w="616" h="462" extrusionOk="0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668;p81">
              <a:extLst>
                <a:ext uri="{FF2B5EF4-FFF2-40B4-BE49-F238E27FC236}">
                  <a16:creationId xmlns:a16="http://schemas.microsoft.com/office/drawing/2014/main" id="{B2D6EFB8-5346-4747-B697-7D8A15A51C90}"/>
                </a:ext>
              </a:extLst>
            </p:cNvPr>
            <p:cNvSpPr/>
            <p:nvPr/>
          </p:nvSpPr>
          <p:spPr>
            <a:xfrm>
              <a:off x="3147289" y="2160660"/>
              <a:ext cx="12099" cy="17875"/>
            </a:xfrm>
            <a:custGeom>
              <a:avLst/>
              <a:gdLst/>
              <a:ahLst/>
              <a:cxnLst/>
              <a:rect l="l" t="t" r="r" b="b"/>
              <a:pathLst>
                <a:path w="463" h="684" extrusionOk="0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669;p81">
              <a:extLst>
                <a:ext uri="{FF2B5EF4-FFF2-40B4-BE49-F238E27FC236}">
                  <a16:creationId xmlns:a16="http://schemas.microsoft.com/office/drawing/2014/main" id="{6E3197DA-A57B-42F2-8076-D2068C95C27D}"/>
                </a:ext>
              </a:extLst>
            </p:cNvPr>
            <p:cNvSpPr/>
            <p:nvPr/>
          </p:nvSpPr>
          <p:spPr>
            <a:xfrm>
              <a:off x="3147289" y="2226488"/>
              <a:ext cx="12099" cy="18136"/>
            </a:xfrm>
            <a:custGeom>
              <a:avLst/>
              <a:gdLst/>
              <a:ahLst/>
              <a:cxnLst/>
              <a:rect l="l" t="t" r="r" b="b"/>
              <a:pathLst>
                <a:path w="463" h="694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670;p81">
              <a:extLst>
                <a:ext uri="{FF2B5EF4-FFF2-40B4-BE49-F238E27FC236}">
                  <a16:creationId xmlns:a16="http://schemas.microsoft.com/office/drawing/2014/main" id="{6C353AAA-A065-4B2A-B7FC-EDB9838E8394}"/>
                </a:ext>
              </a:extLst>
            </p:cNvPr>
            <p:cNvSpPr/>
            <p:nvPr/>
          </p:nvSpPr>
          <p:spPr>
            <a:xfrm>
              <a:off x="3249310" y="2136540"/>
              <a:ext cx="119896" cy="95776"/>
            </a:xfrm>
            <a:custGeom>
              <a:avLst/>
              <a:gdLst/>
              <a:ahLst/>
              <a:cxnLst/>
              <a:rect l="l" t="t" r="r" b="b"/>
              <a:pathLst>
                <a:path w="4588" h="3665" extrusionOk="0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671;p81">
              <a:extLst>
                <a:ext uri="{FF2B5EF4-FFF2-40B4-BE49-F238E27FC236}">
                  <a16:creationId xmlns:a16="http://schemas.microsoft.com/office/drawing/2014/main" id="{64195BA5-D131-41AC-AD64-41EF6FCC6025}"/>
                </a:ext>
              </a:extLst>
            </p:cNvPr>
            <p:cNvSpPr/>
            <p:nvPr/>
          </p:nvSpPr>
          <p:spPr>
            <a:xfrm>
              <a:off x="3189258" y="2256410"/>
              <a:ext cx="240001" cy="12073"/>
            </a:xfrm>
            <a:custGeom>
              <a:avLst/>
              <a:gdLst/>
              <a:ahLst/>
              <a:cxnLst/>
              <a:rect l="l" t="t" r="r" b="b"/>
              <a:pathLst>
                <a:path w="9184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672;p81">
              <a:extLst>
                <a:ext uri="{FF2B5EF4-FFF2-40B4-BE49-F238E27FC236}">
                  <a16:creationId xmlns:a16="http://schemas.microsoft.com/office/drawing/2014/main" id="{364FBAB2-A899-41F9-9235-02B1A67F6F7A}"/>
                </a:ext>
              </a:extLst>
            </p:cNvPr>
            <p:cNvSpPr/>
            <p:nvPr/>
          </p:nvSpPr>
          <p:spPr>
            <a:xfrm>
              <a:off x="3189258" y="2256410"/>
              <a:ext cx="54042" cy="12073"/>
            </a:xfrm>
            <a:custGeom>
              <a:avLst/>
              <a:gdLst/>
              <a:ahLst/>
              <a:cxnLst/>
              <a:rect l="l" t="t" r="r" b="b"/>
              <a:pathLst>
                <a:path w="2068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673;p81">
              <a:extLst>
                <a:ext uri="{FF2B5EF4-FFF2-40B4-BE49-F238E27FC236}">
                  <a16:creationId xmlns:a16="http://schemas.microsoft.com/office/drawing/2014/main" id="{A3CF583A-CACC-4A50-89AF-61D7A51936D6}"/>
                </a:ext>
              </a:extLst>
            </p:cNvPr>
            <p:cNvSpPr/>
            <p:nvPr/>
          </p:nvSpPr>
          <p:spPr>
            <a:xfrm>
              <a:off x="3231227" y="2250373"/>
              <a:ext cx="24146" cy="24146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212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/>
          <p:nvPr/>
        </p:nvSpPr>
        <p:spPr>
          <a:xfrm>
            <a:off x="944311" y="2682765"/>
            <a:ext cx="1091709" cy="1091709"/>
          </a:xfrm>
          <a:custGeom>
            <a:avLst/>
            <a:gdLst/>
            <a:ahLst/>
            <a:cxnLst/>
            <a:rect l="l" t="t" r="r" b="b"/>
            <a:pathLst>
              <a:path w="38125" h="38125" extrusionOk="0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3365242" y="2226908"/>
            <a:ext cx="4727510" cy="451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Optimize the recommender engine</a:t>
            </a:r>
            <a:endParaRPr sz="2000"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3"/>
          </p:nvPr>
        </p:nvSpPr>
        <p:spPr>
          <a:xfrm>
            <a:off x="933061" y="267883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1F11D1B8-61D1-441E-9FF3-C9D9E88C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07" y="360737"/>
            <a:ext cx="4370841" cy="11826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35EEBB8-DA71-4B1B-ACA8-92EFDC6EAC97}"/>
              </a:ext>
            </a:extLst>
          </p:cNvPr>
          <p:cNvGrpSpPr/>
          <p:nvPr/>
        </p:nvGrpSpPr>
        <p:grpSpPr>
          <a:xfrm>
            <a:off x="2799575" y="2338897"/>
            <a:ext cx="347562" cy="227954"/>
            <a:chOff x="3135477" y="2088534"/>
            <a:chExt cx="347562" cy="227954"/>
          </a:xfrm>
        </p:grpSpPr>
        <p:sp>
          <p:nvSpPr>
            <p:cNvPr id="57" name="Google Shape;14663;p81">
              <a:extLst>
                <a:ext uri="{FF2B5EF4-FFF2-40B4-BE49-F238E27FC236}">
                  <a16:creationId xmlns:a16="http://schemas.microsoft.com/office/drawing/2014/main" id="{B6B75C42-71D2-4C04-AF52-6C9A39B5453C}"/>
                </a:ext>
              </a:extLst>
            </p:cNvPr>
            <p:cNvSpPr/>
            <p:nvPr/>
          </p:nvSpPr>
          <p:spPr>
            <a:xfrm>
              <a:off x="3135477" y="2088534"/>
              <a:ext cx="347562" cy="227954"/>
            </a:xfrm>
            <a:custGeom>
              <a:avLst/>
              <a:gdLst/>
              <a:ahLst/>
              <a:cxnLst/>
              <a:rect l="l" t="t" r="r" b="b"/>
              <a:pathLst>
                <a:path w="13300" h="8723" extrusionOk="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64;p81">
              <a:extLst>
                <a:ext uri="{FF2B5EF4-FFF2-40B4-BE49-F238E27FC236}">
                  <a16:creationId xmlns:a16="http://schemas.microsoft.com/office/drawing/2014/main" id="{90D9CA74-6249-4405-A98C-A9BDCA88810C}"/>
                </a:ext>
              </a:extLst>
            </p:cNvPr>
            <p:cNvSpPr/>
            <p:nvPr/>
          </p:nvSpPr>
          <p:spPr>
            <a:xfrm>
              <a:off x="3171174" y="2106644"/>
              <a:ext cx="275933" cy="191760"/>
            </a:xfrm>
            <a:custGeom>
              <a:avLst/>
              <a:gdLst/>
              <a:ahLst/>
              <a:cxnLst/>
              <a:rect l="l" t="t" r="r" b="b"/>
              <a:pathLst>
                <a:path w="10559" h="7338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65;p81">
              <a:extLst>
                <a:ext uri="{FF2B5EF4-FFF2-40B4-BE49-F238E27FC236}">
                  <a16:creationId xmlns:a16="http://schemas.microsoft.com/office/drawing/2014/main" id="{6B30DEAF-EBF2-4123-B694-DDF5D7CD6D31}"/>
                </a:ext>
              </a:extLst>
            </p:cNvPr>
            <p:cNvSpPr/>
            <p:nvPr/>
          </p:nvSpPr>
          <p:spPr>
            <a:xfrm>
              <a:off x="3147289" y="2190765"/>
              <a:ext cx="12335" cy="23964"/>
            </a:xfrm>
            <a:custGeom>
              <a:avLst/>
              <a:gdLst/>
              <a:ahLst/>
              <a:cxnLst/>
              <a:rect l="l" t="t" r="r" b="b"/>
              <a:pathLst>
                <a:path w="472" h="917" extrusionOk="0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666;p81">
              <a:extLst>
                <a:ext uri="{FF2B5EF4-FFF2-40B4-BE49-F238E27FC236}">
                  <a16:creationId xmlns:a16="http://schemas.microsoft.com/office/drawing/2014/main" id="{EC1ADEF8-9DE9-45C2-8B23-5E808ECE0905}"/>
                </a:ext>
              </a:extLst>
            </p:cNvPr>
            <p:cNvSpPr/>
            <p:nvPr/>
          </p:nvSpPr>
          <p:spPr>
            <a:xfrm>
              <a:off x="3459154" y="2184545"/>
              <a:ext cx="12073" cy="35958"/>
            </a:xfrm>
            <a:custGeom>
              <a:avLst/>
              <a:gdLst/>
              <a:ahLst/>
              <a:cxnLst/>
              <a:rect l="l" t="t" r="r" b="b"/>
              <a:pathLst>
                <a:path w="462" h="1376" extrusionOk="0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67;p81">
              <a:extLst>
                <a:ext uri="{FF2B5EF4-FFF2-40B4-BE49-F238E27FC236}">
                  <a16:creationId xmlns:a16="http://schemas.microsoft.com/office/drawing/2014/main" id="{C8E2DC26-1149-4E6E-B98B-509C1F2D235A}"/>
                </a:ext>
              </a:extLst>
            </p:cNvPr>
            <p:cNvSpPr/>
            <p:nvPr/>
          </p:nvSpPr>
          <p:spPr>
            <a:xfrm>
              <a:off x="3457142" y="2106644"/>
              <a:ext cx="16098" cy="12073"/>
            </a:xfrm>
            <a:custGeom>
              <a:avLst/>
              <a:gdLst/>
              <a:ahLst/>
              <a:cxnLst/>
              <a:rect l="l" t="t" r="r" b="b"/>
              <a:pathLst>
                <a:path w="616" h="462" extrusionOk="0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668;p81">
              <a:extLst>
                <a:ext uri="{FF2B5EF4-FFF2-40B4-BE49-F238E27FC236}">
                  <a16:creationId xmlns:a16="http://schemas.microsoft.com/office/drawing/2014/main" id="{B2D6EFB8-5346-4747-B697-7D8A15A51C90}"/>
                </a:ext>
              </a:extLst>
            </p:cNvPr>
            <p:cNvSpPr/>
            <p:nvPr/>
          </p:nvSpPr>
          <p:spPr>
            <a:xfrm>
              <a:off x="3147289" y="2160660"/>
              <a:ext cx="12099" cy="17875"/>
            </a:xfrm>
            <a:custGeom>
              <a:avLst/>
              <a:gdLst/>
              <a:ahLst/>
              <a:cxnLst/>
              <a:rect l="l" t="t" r="r" b="b"/>
              <a:pathLst>
                <a:path w="463" h="684" extrusionOk="0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669;p81">
              <a:extLst>
                <a:ext uri="{FF2B5EF4-FFF2-40B4-BE49-F238E27FC236}">
                  <a16:creationId xmlns:a16="http://schemas.microsoft.com/office/drawing/2014/main" id="{6E3197DA-A57B-42F2-8076-D2068C95C27D}"/>
                </a:ext>
              </a:extLst>
            </p:cNvPr>
            <p:cNvSpPr/>
            <p:nvPr/>
          </p:nvSpPr>
          <p:spPr>
            <a:xfrm>
              <a:off x="3147289" y="2226488"/>
              <a:ext cx="12099" cy="18136"/>
            </a:xfrm>
            <a:custGeom>
              <a:avLst/>
              <a:gdLst/>
              <a:ahLst/>
              <a:cxnLst/>
              <a:rect l="l" t="t" r="r" b="b"/>
              <a:pathLst>
                <a:path w="463" h="694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670;p81">
              <a:extLst>
                <a:ext uri="{FF2B5EF4-FFF2-40B4-BE49-F238E27FC236}">
                  <a16:creationId xmlns:a16="http://schemas.microsoft.com/office/drawing/2014/main" id="{6C353AAA-A065-4B2A-B7FC-EDB9838E8394}"/>
                </a:ext>
              </a:extLst>
            </p:cNvPr>
            <p:cNvSpPr/>
            <p:nvPr/>
          </p:nvSpPr>
          <p:spPr>
            <a:xfrm>
              <a:off x="3249310" y="2136540"/>
              <a:ext cx="119896" cy="95776"/>
            </a:xfrm>
            <a:custGeom>
              <a:avLst/>
              <a:gdLst/>
              <a:ahLst/>
              <a:cxnLst/>
              <a:rect l="l" t="t" r="r" b="b"/>
              <a:pathLst>
                <a:path w="4588" h="3665" extrusionOk="0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671;p81">
              <a:extLst>
                <a:ext uri="{FF2B5EF4-FFF2-40B4-BE49-F238E27FC236}">
                  <a16:creationId xmlns:a16="http://schemas.microsoft.com/office/drawing/2014/main" id="{64195BA5-D131-41AC-AD64-41EF6FCC6025}"/>
                </a:ext>
              </a:extLst>
            </p:cNvPr>
            <p:cNvSpPr/>
            <p:nvPr/>
          </p:nvSpPr>
          <p:spPr>
            <a:xfrm>
              <a:off x="3189258" y="2256410"/>
              <a:ext cx="240001" cy="12073"/>
            </a:xfrm>
            <a:custGeom>
              <a:avLst/>
              <a:gdLst/>
              <a:ahLst/>
              <a:cxnLst/>
              <a:rect l="l" t="t" r="r" b="b"/>
              <a:pathLst>
                <a:path w="9184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672;p81">
              <a:extLst>
                <a:ext uri="{FF2B5EF4-FFF2-40B4-BE49-F238E27FC236}">
                  <a16:creationId xmlns:a16="http://schemas.microsoft.com/office/drawing/2014/main" id="{364FBAB2-A899-41F9-9235-02B1A67F6F7A}"/>
                </a:ext>
              </a:extLst>
            </p:cNvPr>
            <p:cNvSpPr/>
            <p:nvPr/>
          </p:nvSpPr>
          <p:spPr>
            <a:xfrm>
              <a:off x="3189258" y="2256410"/>
              <a:ext cx="54042" cy="12073"/>
            </a:xfrm>
            <a:custGeom>
              <a:avLst/>
              <a:gdLst/>
              <a:ahLst/>
              <a:cxnLst/>
              <a:rect l="l" t="t" r="r" b="b"/>
              <a:pathLst>
                <a:path w="2068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673;p81">
              <a:extLst>
                <a:ext uri="{FF2B5EF4-FFF2-40B4-BE49-F238E27FC236}">
                  <a16:creationId xmlns:a16="http://schemas.microsoft.com/office/drawing/2014/main" id="{A3CF583A-CACC-4A50-89AF-61D7A51936D6}"/>
                </a:ext>
              </a:extLst>
            </p:cNvPr>
            <p:cNvSpPr/>
            <p:nvPr/>
          </p:nvSpPr>
          <p:spPr>
            <a:xfrm>
              <a:off x="3231227" y="2250373"/>
              <a:ext cx="24146" cy="24146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419;p40">
            <a:extLst>
              <a:ext uri="{FF2B5EF4-FFF2-40B4-BE49-F238E27FC236}">
                <a16:creationId xmlns:a16="http://schemas.microsoft.com/office/drawing/2014/main" id="{6F5A0929-1200-44CD-8522-C45BC20EF0EF}"/>
              </a:ext>
            </a:extLst>
          </p:cNvPr>
          <p:cNvSpPr txBox="1">
            <a:spLocks/>
          </p:cNvSpPr>
          <p:nvPr/>
        </p:nvSpPr>
        <p:spPr>
          <a:xfrm>
            <a:off x="3369323" y="2987039"/>
            <a:ext cx="5003346" cy="45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/>
              <a:t>Implement state-of-the-art algorithm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A414D0-227E-4E07-A2C1-6B230EA4F126}"/>
              </a:ext>
            </a:extLst>
          </p:cNvPr>
          <p:cNvGrpSpPr/>
          <p:nvPr/>
        </p:nvGrpSpPr>
        <p:grpSpPr>
          <a:xfrm>
            <a:off x="2803656" y="3099028"/>
            <a:ext cx="347562" cy="227954"/>
            <a:chOff x="3135477" y="2088534"/>
            <a:chExt cx="347562" cy="227954"/>
          </a:xfrm>
        </p:grpSpPr>
        <p:sp>
          <p:nvSpPr>
            <p:cNvPr id="71" name="Google Shape;14663;p81">
              <a:extLst>
                <a:ext uri="{FF2B5EF4-FFF2-40B4-BE49-F238E27FC236}">
                  <a16:creationId xmlns:a16="http://schemas.microsoft.com/office/drawing/2014/main" id="{B60ECCAA-DD64-44E7-B60F-3AB1043223C4}"/>
                </a:ext>
              </a:extLst>
            </p:cNvPr>
            <p:cNvSpPr/>
            <p:nvPr/>
          </p:nvSpPr>
          <p:spPr>
            <a:xfrm>
              <a:off x="3135477" y="2088534"/>
              <a:ext cx="347562" cy="227954"/>
            </a:xfrm>
            <a:custGeom>
              <a:avLst/>
              <a:gdLst/>
              <a:ahLst/>
              <a:cxnLst/>
              <a:rect l="l" t="t" r="r" b="b"/>
              <a:pathLst>
                <a:path w="13300" h="8723" extrusionOk="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664;p81">
              <a:extLst>
                <a:ext uri="{FF2B5EF4-FFF2-40B4-BE49-F238E27FC236}">
                  <a16:creationId xmlns:a16="http://schemas.microsoft.com/office/drawing/2014/main" id="{830D3999-35EC-4584-9859-E7ADE39AFDBF}"/>
                </a:ext>
              </a:extLst>
            </p:cNvPr>
            <p:cNvSpPr/>
            <p:nvPr/>
          </p:nvSpPr>
          <p:spPr>
            <a:xfrm>
              <a:off x="3171174" y="2106644"/>
              <a:ext cx="275933" cy="191760"/>
            </a:xfrm>
            <a:custGeom>
              <a:avLst/>
              <a:gdLst/>
              <a:ahLst/>
              <a:cxnLst/>
              <a:rect l="l" t="t" r="r" b="b"/>
              <a:pathLst>
                <a:path w="10559" h="7338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665;p81">
              <a:extLst>
                <a:ext uri="{FF2B5EF4-FFF2-40B4-BE49-F238E27FC236}">
                  <a16:creationId xmlns:a16="http://schemas.microsoft.com/office/drawing/2014/main" id="{6F746330-9F7D-4DEB-B659-737ED1C06597}"/>
                </a:ext>
              </a:extLst>
            </p:cNvPr>
            <p:cNvSpPr/>
            <p:nvPr/>
          </p:nvSpPr>
          <p:spPr>
            <a:xfrm>
              <a:off x="3147289" y="2190765"/>
              <a:ext cx="12335" cy="23964"/>
            </a:xfrm>
            <a:custGeom>
              <a:avLst/>
              <a:gdLst/>
              <a:ahLst/>
              <a:cxnLst/>
              <a:rect l="l" t="t" r="r" b="b"/>
              <a:pathLst>
                <a:path w="472" h="917" extrusionOk="0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666;p81">
              <a:extLst>
                <a:ext uri="{FF2B5EF4-FFF2-40B4-BE49-F238E27FC236}">
                  <a16:creationId xmlns:a16="http://schemas.microsoft.com/office/drawing/2014/main" id="{C7791B8A-66C0-48A2-A76D-C521EA0C4309}"/>
                </a:ext>
              </a:extLst>
            </p:cNvPr>
            <p:cNvSpPr/>
            <p:nvPr/>
          </p:nvSpPr>
          <p:spPr>
            <a:xfrm>
              <a:off x="3459154" y="2184545"/>
              <a:ext cx="12073" cy="35958"/>
            </a:xfrm>
            <a:custGeom>
              <a:avLst/>
              <a:gdLst/>
              <a:ahLst/>
              <a:cxnLst/>
              <a:rect l="l" t="t" r="r" b="b"/>
              <a:pathLst>
                <a:path w="462" h="1376" extrusionOk="0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667;p81">
              <a:extLst>
                <a:ext uri="{FF2B5EF4-FFF2-40B4-BE49-F238E27FC236}">
                  <a16:creationId xmlns:a16="http://schemas.microsoft.com/office/drawing/2014/main" id="{3D9D386B-F87F-4218-9ED6-F1AAA731E47C}"/>
                </a:ext>
              </a:extLst>
            </p:cNvPr>
            <p:cNvSpPr/>
            <p:nvPr/>
          </p:nvSpPr>
          <p:spPr>
            <a:xfrm>
              <a:off x="3457142" y="2106644"/>
              <a:ext cx="16098" cy="12073"/>
            </a:xfrm>
            <a:custGeom>
              <a:avLst/>
              <a:gdLst/>
              <a:ahLst/>
              <a:cxnLst/>
              <a:rect l="l" t="t" r="r" b="b"/>
              <a:pathLst>
                <a:path w="616" h="462" extrusionOk="0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668;p81">
              <a:extLst>
                <a:ext uri="{FF2B5EF4-FFF2-40B4-BE49-F238E27FC236}">
                  <a16:creationId xmlns:a16="http://schemas.microsoft.com/office/drawing/2014/main" id="{3CD8F691-394B-4D10-B985-F49479E170C8}"/>
                </a:ext>
              </a:extLst>
            </p:cNvPr>
            <p:cNvSpPr/>
            <p:nvPr/>
          </p:nvSpPr>
          <p:spPr>
            <a:xfrm>
              <a:off x="3147289" y="2160660"/>
              <a:ext cx="12099" cy="17875"/>
            </a:xfrm>
            <a:custGeom>
              <a:avLst/>
              <a:gdLst/>
              <a:ahLst/>
              <a:cxnLst/>
              <a:rect l="l" t="t" r="r" b="b"/>
              <a:pathLst>
                <a:path w="463" h="684" extrusionOk="0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669;p81">
              <a:extLst>
                <a:ext uri="{FF2B5EF4-FFF2-40B4-BE49-F238E27FC236}">
                  <a16:creationId xmlns:a16="http://schemas.microsoft.com/office/drawing/2014/main" id="{09052DE3-63A9-4F6C-AA7D-644004B76E27}"/>
                </a:ext>
              </a:extLst>
            </p:cNvPr>
            <p:cNvSpPr/>
            <p:nvPr/>
          </p:nvSpPr>
          <p:spPr>
            <a:xfrm>
              <a:off x="3147289" y="2226488"/>
              <a:ext cx="12099" cy="18136"/>
            </a:xfrm>
            <a:custGeom>
              <a:avLst/>
              <a:gdLst/>
              <a:ahLst/>
              <a:cxnLst/>
              <a:rect l="l" t="t" r="r" b="b"/>
              <a:pathLst>
                <a:path w="463" h="694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670;p81">
              <a:extLst>
                <a:ext uri="{FF2B5EF4-FFF2-40B4-BE49-F238E27FC236}">
                  <a16:creationId xmlns:a16="http://schemas.microsoft.com/office/drawing/2014/main" id="{1123E85F-294B-4DC2-BA1A-8CD35BB6325B}"/>
                </a:ext>
              </a:extLst>
            </p:cNvPr>
            <p:cNvSpPr/>
            <p:nvPr/>
          </p:nvSpPr>
          <p:spPr>
            <a:xfrm>
              <a:off x="3249310" y="2136540"/>
              <a:ext cx="119896" cy="95776"/>
            </a:xfrm>
            <a:custGeom>
              <a:avLst/>
              <a:gdLst/>
              <a:ahLst/>
              <a:cxnLst/>
              <a:rect l="l" t="t" r="r" b="b"/>
              <a:pathLst>
                <a:path w="4588" h="3665" extrusionOk="0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71;p81">
              <a:extLst>
                <a:ext uri="{FF2B5EF4-FFF2-40B4-BE49-F238E27FC236}">
                  <a16:creationId xmlns:a16="http://schemas.microsoft.com/office/drawing/2014/main" id="{493E162F-5DE0-4ACB-886C-4FA796AA5949}"/>
                </a:ext>
              </a:extLst>
            </p:cNvPr>
            <p:cNvSpPr/>
            <p:nvPr/>
          </p:nvSpPr>
          <p:spPr>
            <a:xfrm>
              <a:off x="3189258" y="2256410"/>
              <a:ext cx="240001" cy="12073"/>
            </a:xfrm>
            <a:custGeom>
              <a:avLst/>
              <a:gdLst/>
              <a:ahLst/>
              <a:cxnLst/>
              <a:rect l="l" t="t" r="r" b="b"/>
              <a:pathLst>
                <a:path w="9184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72;p81">
              <a:extLst>
                <a:ext uri="{FF2B5EF4-FFF2-40B4-BE49-F238E27FC236}">
                  <a16:creationId xmlns:a16="http://schemas.microsoft.com/office/drawing/2014/main" id="{2556D374-2D29-40FA-AC5D-7E6FBED061D5}"/>
                </a:ext>
              </a:extLst>
            </p:cNvPr>
            <p:cNvSpPr/>
            <p:nvPr/>
          </p:nvSpPr>
          <p:spPr>
            <a:xfrm>
              <a:off x="3189258" y="2256410"/>
              <a:ext cx="54042" cy="12073"/>
            </a:xfrm>
            <a:custGeom>
              <a:avLst/>
              <a:gdLst/>
              <a:ahLst/>
              <a:cxnLst/>
              <a:rect l="l" t="t" r="r" b="b"/>
              <a:pathLst>
                <a:path w="2068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73;p81">
              <a:extLst>
                <a:ext uri="{FF2B5EF4-FFF2-40B4-BE49-F238E27FC236}">
                  <a16:creationId xmlns:a16="http://schemas.microsoft.com/office/drawing/2014/main" id="{AE84F87E-92D6-460D-A2C4-9CEE27271291}"/>
                </a:ext>
              </a:extLst>
            </p:cNvPr>
            <p:cNvSpPr/>
            <p:nvPr/>
          </p:nvSpPr>
          <p:spPr>
            <a:xfrm>
              <a:off x="3231227" y="2250373"/>
              <a:ext cx="24146" cy="24146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119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/>
          <p:nvPr/>
        </p:nvSpPr>
        <p:spPr>
          <a:xfrm>
            <a:off x="944311" y="2682765"/>
            <a:ext cx="1091709" cy="1091709"/>
          </a:xfrm>
          <a:custGeom>
            <a:avLst/>
            <a:gdLst/>
            <a:ahLst/>
            <a:cxnLst/>
            <a:rect l="l" t="t" r="r" b="b"/>
            <a:pathLst>
              <a:path w="38125" h="38125" extrusionOk="0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3365242" y="2226908"/>
            <a:ext cx="4727510" cy="451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Optimize the recommender engine</a:t>
            </a:r>
            <a:endParaRPr sz="2000"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3"/>
          </p:nvPr>
        </p:nvSpPr>
        <p:spPr>
          <a:xfrm>
            <a:off x="933061" y="267883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1F11D1B8-61D1-441E-9FF3-C9D9E88C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07" y="360737"/>
            <a:ext cx="4370841" cy="11826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35EEBB8-DA71-4B1B-ACA8-92EFDC6EAC97}"/>
              </a:ext>
            </a:extLst>
          </p:cNvPr>
          <p:cNvGrpSpPr/>
          <p:nvPr/>
        </p:nvGrpSpPr>
        <p:grpSpPr>
          <a:xfrm>
            <a:off x="2799575" y="2338897"/>
            <a:ext cx="347562" cy="227954"/>
            <a:chOff x="3135477" y="2088534"/>
            <a:chExt cx="347562" cy="227954"/>
          </a:xfrm>
        </p:grpSpPr>
        <p:sp>
          <p:nvSpPr>
            <p:cNvPr id="57" name="Google Shape;14663;p81">
              <a:extLst>
                <a:ext uri="{FF2B5EF4-FFF2-40B4-BE49-F238E27FC236}">
                  <a16:creationId xmlns:a16="http://schemas.microsoft.com/office/drawing/2014/main" id="{B6B75C42-71D2-4C04-AF52-6C9A39B5453C}"/>
                </a:ext>
              </a:extLst>
            </p:cNvPr>
            <p:cNvSpPr/>
            <p:nvPr/>
          </p:nvSpPr>
          <p:spPr>
            <a:xfrm>
              <a:off x="3135477" y="2088534"/>
              <a:ext cx="347562" cy="227954"/>
            </a:xfrm>
            <a:custGeom>
              <a:avLst/>
              <a:gdLst/>
              <a:ahLst/>
              <a:cxnLst/>
              <a:rect l="l" t="t" r="r" b="b"/>
              <a:pathLst>
                <a:path w="13300" h="8723" extrusionOk="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64;p81">
              <a:extLst>
                <a:ext uri="{FF2B5EF4-FFF2-40B4-BE49-F238E27FC236}">
                  <a16:creationId xmlns:a16="http://schemas.microsoft.com/office/drawing/2014/main" id="{90D9CA74-6249-4405-A98C-A9BDCA88810C}"/>
                </a:ext>
              </a:extLst>
            </p:cNvPr>
            <p:cNvSpPr/>
            <p:nvPr/>
          </p:nvSpPr>
          <p:spPr>
            <a:xfrm>
              <a:off x="3171174" y="2106644"/>
              <a:ext cx="275933" cy="191760"/>
            </a:xfrm>
            <a:custGeom>
              <a:avLst/>
              <a:gdLst/>
              <a:ahLst/>
              <a:cxnLst/>
              <a:rect l="l" t="t" r="r" b="b"/>
              <a:pathLst>
                <a:path w="10559" h="7338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65;p81">
              <a:extLst>
                <a:ext uri="{FF2B5EF4-FFF2-40B4-BE49-F238E27FC236}">
                  <a16:creationId xmlns:a16="http://schemas.microsoft.com/office/drawing/2014/main" id="{6B30DEAF-EBF2-4123-B694-DDF5D7CD6D31}"/>
                </a:ext>
              </a:extLst>
            </p:cNvPr>
            <p:cNvSpPr/>
            <p:nvPr/>
          </p:nvSpPr>
          <p:spPr>
            <a:xfrm>
              <a:off x="3147289" y="2190765"/>
              <a:ext cx="12335" cy="23964"/>
            </a:xfrm>
            <a:custGeom>
              <a:avLst/>
              <a:gdLst/>
              <a:ahLst/>
              <a:cxnLst/>
              <a:rect l="l" t="t" r="r" b="b"/>
              <a:pathLst>
                <a:path w="472" h="917" extrusionOk="0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666;p81">
              <a:extLst>
                <a:ext uri="{FF2B5EF4-FFF2-40B4-BE49-F238E27FC236}">
                  <a16:creationId xmlns:a16="http://schemas.microsoft.com/office/drawing/2014/main" id="{EC1ADEF8-9DE9-45C2-8B23-5E808ECE0905}"/>
                </a:ext>
              </a:extLst>
            </p:cNvPr>
            <p:cNvSpPr/>
            <p:nvPr/>
          </p:nvSpPr>
          <p:spPr>
            <a:xfrm>
              <a:off x="3459154" y="2184545"/>
              <a:ext cx="12073" cy="35958"/>
            </a:xfrm>
            <a:custGeom>
              <a:avLst/>
              <a:gdLst/>
              <a:ahLst/>
              <a:cxnLst/>
              <a:rect l="l" t="t" r="r" b="b"/>
              <a:pathLst>
                <a:path w="462" h="1376" extrusionOk="0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67;p81">
              <a:extLst>
                <a:ext uri="{FF2B5EF4-FFF2-40B4-BE49-F238E27FC236}">
                  <a16:creationId xmlns:a16="http://schemas.microsoft.com/office/drawing/2014/main" id="{C8E2DC26-1149-4E6E-B98B-509C1F2D235A}"/>
                </a:ext>
              </a:extLst>
            </p:cNvPr>
            <p:cNvSpPr/>
            <p:nvPr/>
          </p:nvSpPr>
          <p:spPr>
            <a:xfrm>
              <a:off x="3457142" y="2106644"/>
              <a:ext cx="16098" cy="12073"/>
            </a:xfrm>
            <a:custGeom>
              <a:avLst/>
              <a:gdLst/>
              <a:ahLst/>
              <a:cxnLst/>
              <a:rect l="l" t="t" r="r" b="b"/>
              <a:pathLst>
                <a:path w="616" h="462" extrusionOk="0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668;p81">
              <a:extLst>
                <a:ext uri="{FF2B5EF4-FFF2-40B4-BE49-F238E27FC236}">
                  <a16:creationId xmlns:a16="http://schemas.microsoft.com/office/drawing/2014/main" id="{B2D6EFB8-5346-4747-B697-7D8A15A51C90}"/>
                </a:ext>
              </a:extLst>
            </p:cNvPr>
            <p:cNvSpPr/>
            <p:nvPr/>
          </p:nvSpPr>
          <p:spPr>
            <a:xfrm>
              <a:off x="3147289" y="2160660"/>
              <a:ext cx="12099" cy="17875"/>
            </a:xfrm>
            <a:custGeom>
              <a:avLst/>
              <a:gdLst/>
              <a:ahLst/>
              <a:cxnLst/>
              <a:rect l="l" t="t" r="r" b="b"/>
              <a:pathLst>
                <a:path w="463" h="684" extrusionOk="0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669;p81">
              <a:extLst>
                <a:ext uri="{FF2B5EF4-FFF2-40B4-BE49-F238E27FC236}">
                  <a16:creationId xmlns:a16="http://schemas.microsoft.com/office/drawing/2014/main" id="{6E3197DA-A57B-42F2-8076-D2068C95C27D}"/>
                </a:ext>
              </a:extLst>
            </p:cNvPr>
            <p:cNvSpPr/>
            <p:nvPr/>
          </p:nvSpPr>
          <p:spPr>
            <a:xfrm>
              <a:off x="3147289" y="2226488"/>
              <a:ext cx="12099" cy="18136"/>
            </a:xfrm>
            <a:custGeom>
              <a:avLst/>
              <a:gdLst/>
              <a:ahLst/>
              <a:cxnLst/>
              <a:rect l="l" t="t" r="r" b="b"/>
              <a:pathLst>
                <a:path w="463" h="694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670;p81">
              <a:extLst>
                <a:ext uri="{FF2B5EF4-FFF2-40B4-BE49-F238E27FC236}">
                  <a16:creationId xmlns:a16="http://schemas.microsoft.com/office/drawing/2014/main" id="{6C353AAA-A065-4B2A-B7FC-EDB9838E8394}"/>
                </a:ext>
              </a:extLst>
            </p:cNvPr>
            <p:cNvSpPr/>
            <p:nvPr/>
          </p:nvSpPr>
          <p:spPr>
            <a:xfrm>
              <a:off x="3249310" y="2136540"/>
              <a:ext cx="119896" cy="95776"/>
            </a:xfrm>
            <a:custGeom>
              <a:avLst/>
              <a:gdLst/>
              <a:ahLst/>
              <a:cxnLst/>
              <a:rect l="l" t="t" r="r" b="b"/>
              <a:pathLst>
                <a:path w="4588" h="3665" extrusionOk="0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671;p81">
              <a:extLst>
                <a:ext uri="{FF2B5EF4-FFF2-40B4-BE49-F238E27FC236}">
                  <a16:creationId xmlns:a16="http://schemas.microsoft.com/office/drawing/2014/main" id="{64195BA5-D131-41AC-AD64-41EF6FCC6025}"/>
                </a:ext>
              </a:extLst>
            </p:cNvPr>
            <p:cNvSpPr/>
            <p:nvPr/>
          </p:nvSpPr>
          <p:spPr>
            <a:xfrm>
              <a:off x="3189258" y="2256410"/>
              <a:ext cx="240001" cy="12073"/>
            </a:xfrm>
            <a:custGeom>
              <a:avLst/>
              <a:gdLst/>
              <a:ahLst/>
              <a:cxnLst/>
              <a:rect l="l" t="t" r="r" b="b"/>
              <a:pathLst>
                <a:path w="9184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672;p81">
              <a:extLst>
                <a:ext uri="{FF2B5EF4-FFF2-40B4-BE49-F238E27FC236}">
                  <a16:creationId xmlns:a16="http://schemas.microsoft.com/office/drawing/2014/main" id="{364FBAB2-A899-41F9-9235-02B1A67F6F7A}"/>
                </a:ext>
              </a:extLst>
            </p:cNvPr>
            <p:cNvSpPr/>
            <p:nvPr/>
          </p:nvSpPr>
          <p:spPr>
            <a:xfrm>
              <a:off x="3189258" y="2256410"/>
              <a:ext cx="54042" cy="12073"/>
            </a:xfrm>
            <a:custGeom>
              <a:avLst/>
              <a:gdLst/>
              <a:ahLst/>
              <a:cxnLst/>
              <a:rect l="l" t="t" r="r" b="b"/>
              <a:pathLst>
                <a:path w="2068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673;p81">
              <a:extLst>
                <a:ext uri="{FF2B5EF4-FFF2-40B4-BE49-F238E27FC236}">
                  <a16:creationId xmlns:a16="http://schemas.microsoft.com/office/drawing/2014/main" id="{A3CF583A-CACC-4A50-89AF-61D7A51936D6}"/>
                </a:ext>
              </a:extLst>
            </p:cNvPr>
            <p:cNvSpPr/>
            <p:nvPr/>
          </p:nvSpPr>
          <p:spPr>
            <a:xfrm>
              <a:off x="3231227" y="2250373"/>
              <a:ext cx="24146" cy="24146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419;p40">
            <a:extLst>
              <a:ext uri="{FF2B5EF4-FFF2-40B4-BE49-F238E27FC236}">
                <a16:creationId xmlns:a16="http://schemas.microsoft.com/office/drawing/2014/main" id="{6F5A0929-1200-44CD-8522-C45BC20EF0EF}"/>
              </a:ext>
            </a:extLst>
          </p:cNvPr>
          <p:cNvSpPr txBox="1">
            <a:spLocks/>
          </p:cNvSpPr>
          <p:nvPr/>
        </p:nvSpPr>
        <p:spPr>
          <a:xfrm>
            <a:off x="3369323" y="2987039"/>
            <a:ext cx="5003346" cy="45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/>
              <a:t>Implement state-of-the-art algorithm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A414D0-227E-4E07-A2C1-6B230EA4F126}"/>
              </a:ext>
            </a:extLst>
          </p:cNvPr>
          <p:cNvGrpSpPr/>
          <p:nvPr/>
        </p:nvGrpSpPr>
        <p:grpSpPr>
          <a:xfrm>
            <a:off x="2803656" y="3099028"/>
            <a:ext cx="347562" cy="227954"/>
            <a:chOff x="3135477" y="2088534"/>
            <a:chExt cx="347562" cy="227954"/>
          </a:xfrm>
        </p:grpSpPr>
        <p:sp>
          <p:nvSpPr>
            <p:cNvPr id="71" name="Google Shape;14663;p81">
              <a:extLst>
                <a:ext uri="{FF2B5EF4-FFF2-40B4-BE49-F238E27FC236}">
                  <a16:creationId xmlns:a16="http://schemas.microsoft.com/office/drawing/2014/main" id="{B60ECCAA-DD64-44E7-B60F-3AB1043223C4}"/>
                </a:ext>
              </a:extLst>
            </p:cNvPr>
            <p:cNvSpPr/>
            <p:nvPr/>
          </p:nvSpPr>
          <p:spPr>
            <a:xfrm>
              <a:off x="3135477" y="2088534"/>
              <a:ext cx="347562" cy="227954"/>
            </a:xfrm>
            <a:custGeom>
              <a:avLst/>
              <a:gdLst/>
              <a:ahLst/>
              <a:cxnLst/>
              <a:rect l="l" t="t" r="r" b="b"/>
              <a:pathLst>
                <a:path w="13300" h="8723" extrusionOk="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664;p81">
              <a:extLst>
                <a:ext uri="{FF2B5EF4-FFF2-40B4-BE49-F238E27FC236}">
                  <a16:creationId xmlns:a16="http://schemas.microsoft.com/office/drawing/2014/main" id="{830D3999-35EC-4584-9859-E7ADE39AFDBF}"/>
                </a:ext>
              </a:extLst>
            </p:cNvPr>
            <p:cNvSpPr/>
            <p:nvPr/>
          </p:nvSpPr>
          <p:spPr>
            <a:xfrm>
              <a:off x="3171174" y="2106644"/>
              <a:ext cx="275933" cy="191760"/>
            </a:xfrm>
            <a:custGeom>
              <a:avLst/>
              <a:gdLst/>
              <a:ahLst/>
              <a:cxnLst/>
              <a:rect l="l" t="t" r="r" b="b"/>
              <a:pathLst>
                <a:path w="10559" h="7338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665;p81">
              <a:extLst>
                <a:ext uri="{FF2B5EF4-FFF2-40B4-BE49-F238E27FC236}">
                  <a16:creationId xmlns:a16="http://schemas.microsoft.com/office/drawing/2014/main" id="{6F746330-9F7D-4DEB-B659-737ED1C06597}"/>
                </a:ext>
              </a:extLst>
            </p:cNvPr>
            <p:cNvSpPr/>
            <p:nvPr/>
          </p:nvSpPr>
          <p:spPr>
            <a:xfrm>
              <a:off x="3147289" y="2190765"/>
              <a:ext cx="12335" cy="23964"/>
            </a:xfrm>
            <a:custGeom>
              <a:avLst/>
              <a:gdLst/>
              <a:ahLst/>
              <a:cxnLst/>
              <a:rect l="l" t="t" r="r" b="b"/>
              <a:pathLst>
                <a:path w="472" h="917" extrusionOk="0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666;p81">
              <a:extLst>
                <a:ext uri="{FF2B5EF4-FFF2-40B4-BE49-F238E27FC236}">
                  <a16:creationId xmlns:a16="http://schemas.microsoft.com/office/drawing/2014/main" id="{C7791B8A-66C0-48A2-A76D-C521EA0C4309}"/>
                </a:ext>
              </a:extLst>
            </p:cNvPr>
            <p:cNvSpPr/>
            <p:nvPr/>
          </p:nvSpPr>
          <p:spPr>
            <a:xfrm>
              <a:off x="3459154" y="2184545"/>
              <a:ext cx="12073" cy="35958"/>
            </a:xfrm>
            <a:custGeom>
              <a:avLst/>
              <a:gdLst/>
              <a:ahLst/>
              <a:cxnLst/>
              <a:rect l="l" t="t" r="r" b="b"/>
              <a:pathLst>
                <a:path w="462" h="1376" extrusionOk="0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667;p81">
              <a:extLst>
                <a:ext uri="{FF2B5EF4-FFF2-40B4-BE49-F238E27FC236}">
                  <a16:creationId xmlns:a16="http://schemas.microsoft.com/office/drawing/2014/main" id="{3D9D386B-F87F-4218-9ED6-F1AAA731E47C}"/>
                </a:ext>
              </a:extLst>
            </p:cNvPr>
            <p:cNvSpPr/>
            <p:nvPr/>
          </p:nvSpPr>
          <p:spPr>
            <a:xfrm>
              <a:off x="3457142" y="2106644"/>
              <a:ext cx="16098" cy="12073"/>
            </a:xfrm>
            <a:custGeom>
              <a:avLst/>
              <a:gdLst/>
              <a:ahLst/>
              <a:cxnLst/>
              <a:rect l="l" t="t" r="r" b="b"/>
              <a:pathLst>
                <a:path w="616" h="462" extrusionOk="0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668;p81">
              <a:extLst>
                <a:ext uri="{FF2B5EF4-FFF2-40B4-BE49-F238E27FC236}">
                  <a16:creationId xmlns:a16="http://schemas.microsoft.com/office/drawing/2014/main" id="{3CD8F691-394B-4D10-B985-F49479E170C8}"/>
                </a:ext>
              </a:extLst>
            </p:cNvPr>
            <p:cNvSpPr/>
            <p:nvPr/>
          </p:nvSpPr>
          <p:spPr>
            <a:xfrm>
              <a:off x="3147289" y="2160660"/>
              <a:ext cx="12099" cy="17875"/>
            </a:xfrm>
            <a:custGeom>
              <a:avLst/>
              <a:gdLst/>
              <a:ahLst/>
              <a:cxnLst/>
              <a:rect l="l" t="t" r="r" b="b"/>
              <a:pathLst>
                <a:path w="463" h="684" extrusionOk="0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669;p81">
              <a:extLst>
                <a:ext uri="{FF2B5EF4-FFF2-40B4-BE49-F238E27FC236}">
                  <a16:creationId xmlns:a16="http://schemas.microsoft.com/office/drawing/2014/main" id="{09052DE3-63A9-4F6C-AA7D-644004B76E27}"/>
                </a:ext>
              </a:extLst>
            </p:cNvPr>
            <p:cNvSpPr/>
            <p:nvPr/>
          </p:nvSpPr>
          <p:spPr>
            <a:xfrm>
              <a:off x="3147289" y="2226488"/>
              <a:ext cx="12099" cy="18136"/>
            </a:xfrm>
            <a:custGeom>
              <a:avLst/>
              <a:gdLst/>
              <a:ahLst/>
              <a:cxnLst/>
              <a:rect l="l" t="t" r="r" b="b"/>
              <a:pathLst>
                <a:path w="463" h="694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670;p81">
              <a:extLst>
                <a:ext uri="{FF2B5EF4-FFF2-40B4-BE49-F238E27FC236}">
                  <a16:creationId xmlns:a16="http://schemas.microsoft.com/office/drawing/2014/main" id="{1123E85F-294B-4DC2-BA1A-8CD35BB6325B}"/>
                </a:ext>
              </a:extLst>
            </p:cNvPr>
            <p:cNvSpPr/>
            <p:nvPr/>
          </p:nvSpPr>
          <p:spPr>
            <a:xfrm>
              <a:off x="3249310" y="2136540"/>
              <a:ext cx="119896" cy="95776"/>
            </a:xfrm>
            <a:custGeom>
              <a:avLst/>
              <a:gdLst/>
              <a:ahLst/>
              <a:cxnLst/>
              <a:rect l="l" t="t" r="r" b="b"/>
              <a:pathLst>
                <a:path w="4588" h="3665" extrusionOk="0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71;p81">
              <a:extLst>
                <a:ext uri="{FF2B5EF4-FFF2-40B4-BE49-F238E27FC236}">
                  <a16:creationId xmlns:a16="http://schemas.microsoft.com/office/drawing/2014/main" id="{493E162F-5DE0-4ACB-886C-4FA796AA5949}"/>
                </a:ext>
              </a:extLst>
            </p:cNvPr>
            <p:cNvSpPr/>
            <p:nvPr/>
          </p:nvSpPr>
          <p:spPr>
            <a:xfrm>
              <a:off x="3189258" y="2256410"/>
              <a:ext cx="240001" cy="12073"/>
            </a:xfrm>
            <a:custGeom>
              <a:avLst/>
              <a:gdLst/>
              <a:ahLst/>
              <a:cxnLst/>
              <a:rect l="l" t="t" r="r" b="b"/>
              <a:pathLst>
                <a:path w="9184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72;p81">
              <a:extLst>
                <a:ext uri="{FF2B5EF4-FFF2-40B4-BE49-F238E27FC236}">
                  <a16:creationId xmlns:a16="http://schemas.microsoft.com/office/drawing/2014/main" id="{2556D374-2D29-40FA-AC5D-7E6FBED061D5}"/>
                </a:ext>
              </a:extLst>
            </p:cNvPr>
            <p:cNvSpPr/>
            <p:nvPr/>
          </p:nvSpPr>
          <p:spPr>
            <a:xfrm>
              <a:off x="3189258" y="2256410"/>
              <a:ext cx="54042" cy="12073"/>
            </a:xfrm>
            <a:custGeom>
              <a:avLst/>
              <a:gdLst/>
              <a:ahLst/>
              <a:cxnLst/>
              <a:rect l="l" t="t" r="r" b="b"/>
              <a:pathLst>
                <a:path w="2068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73;p81">
              <a:extLst>
                <a:ext uri="{FF2B5EF4-FFF2-40B4-BE49-F238E27FC236}">
                  <a16:creationId xmlns:a16="http://schemas.microsoft.com/office/drawing/2014/main" id="{AE84F87E-92D6-460D-A2C4-9CEE27271291}"/>
                </a:ext>
              </a:extLst>
            </p:cNvPr>
            <p:cNvSpPr/>
            <p:nvPr/>
          </p:nvSpPr>
          <p:spPr>
            <a:xfrm>
              <a:off x="3231227" y="2250373"/>
              <a:ext cx="24146" cy="24146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419;p40">
            <a:extLst>
              <a:ext uri="{FF2B5EF4-FFF2-40B4-BE49-F238E27FC236}">
                <a16:creationId xmlns:a16="http://schemas.microsoft.com/office/drawing/2014/main" id="{67C5D7BB-431C-4B80-BA94-1C48B46D1793}"/>
              </a:ext>
            </a:extLst>
          </p:cNvPr>
          <p:cNvSpPr txBox="1">
            <a:spLocks/>
          </p:cNvSpPr>
          <p:nvPr/>
        </p:nvSpPr>
        <p:spPr>
          <a:xfrm>
            <a:off x="3365242" y="3747170"/>
            <a:ext cx="4727510" cy="45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Work Sans"/>
              <a:buNone/>
              <a:defRPr sz="30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/>
              <a:t>Reduce consumers from churning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6911CC9-34EA-4830-B48E-006DAD241E7E}"/>
              </a:ext>
            </a:extLst>
          </p:cNvPr>
          <p:cNvGrpSpPr/>
          <p:nvPr/>
        </p:nvGrpSpPr>
        <p:grpSpPr>
          <a:xfrm>
            <a:off x="2799575" y="3859159"/>
            <a:ext cx="347562" cy="227954"/>
            <a:chOff x="3135477" y="2088534"/>
            <a:chExt cx="347562" cy="227954"/>
          </a:xfrm>
        </p:grpSpPr>
        <p:sp>
          <p:nvSpPr>
            <p:cNvPr id="84" name="Google Shape;14663;p81">
              <a:extLst>
                <a:ext uri="{FF2B5EF4-FFF2-40B4-BE49-F238E27FC236}">
                  <a16:creationId xmlns:a16="http://schemas.microsoft.com/office/drawing/2014/main" id="{FCF82FA2-48BD-44EE-B401-FF3AD40D8903}"/>
                </a:ext>
              </a:extLst>
            </p:cNvPr>
            <p:cNvSpPr/>
            <p:nvPr/>
          </p:nvSpPr>
          <p:spPr>
            <a:xfrm>
              <a:off x="3135477" y="2088534"/>
              <a:ext cx="347562" cy="227954"/>
            </a:xfrm>
            <a:custGeom>
              <a:avLst/>
              <a:gdLst/>
              <a:ahLst/>
              <a:cxnLst/>
              <a:rect l="l" t="t" r="r" b="b"/>
              <a:pathLst>
                <a:path w="13300" h="8723" extrusionOk="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64;p81">
              <a:extLst>
                <a:ext uri="{FF2B5EF4-FFF2-40B4-BE49-F238E27FC236}">
                  <a16:creationId xmlns:a16="http://schemas.microsoft.com/office/drawing/2014/main" id="{7D878115-1C29-4F3F-A213-7AEA952952A2}"/>
                </a:ext>
              </a:extLst>
            </p:cNvPr>
            <p:cNvSpPr/>
            <p:nvPr/>
          </p:nvSpPr>
          <p:spPr>
            <a:xfrm>
              <a:off x="3171174" y="2106644"/>
              <a:ext cx="275933" cy="191760"/>
            </a:xfrm>
            <a:custGeom>
              <a:avLst/>
              <a:gdLst/>
              <a:ahLst/>
              <a:cxnLst/>
              <a:rect l="l" t="t" r="r" b="b"/>
              <a:pathLst>
                <a:path w="10559" h="7338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5;p81">
              <a:extLst>
                <a:ext uri="{FF2B5EF4-FFF2-40B4-BE49-F238E27FC236}">
                  <a16:creationId xmlns:a16="http://schemas.microsoft.com/office/drawing/2014/main" id="{33D826CD-210C-4C3C-A2A7-4B89CDA5FD38}"/>
                </a:ext>
              </a:extLst>
            </p:cNvPr>
            <p:cNvSpPr/>
            <p:nvPr/>
          </p:nvSpPr>
          <p:spPr>
            <a:xfrm>
              <a:off x="3147289" y="2190765"/>
              <a:ext cx="12335" cy="23964"/>
            </a:xfrm>
            <a:custGeom>
              <a:avLst/>
              <a:gdLst/>
              <a:ahLst/>
              <a:cxnLst/>
              <a:rect l="l" t="t" r="r" b="b"/>
              <a:pathLst>
                <a:path w="472" h="917" extrusionOk="0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6;p81">
              <a:extLst>
                <a:ext uri="{FF2B5EF4-FFF2-40B4-BE49-F238E27FC236}">
                  <a16:creationId xmlns:a16="http://schemas.microsoft.com/office/drawing/2014/main" id="{39BE798E-C8D1-4DE5-85ED-9AF1FBCAA82A}"/>
                </a:ext>
              </a:extLst>
            </p:cNvPr>
            <p:cNvSpPr/>
            <p:nvPr/>
          </p:nvSpPr>
          <p:spPr>
            <a:xfrm>
              <a:off x="3459154" y="2184545"/>
              <a:ext cx="12073" cy="35958"/>
            </a:xfrm>
            <a:custGeom>
              <a:avLst/>
              <a:gdLst/>
              <a:ahLst/>
              <a:cxnLst/>
              <a:rect l="l" t="t" r="r" b="b"/>
              <a:pathLst>
                <a:path w="462" h="1376" extrusionOk="0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rgbClr val="C0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67;p81">
              <a:extLst>
                <a:ext uri="{FF2B5EF4-FFF2-40B4-BE49-F238E27FC236}">
                  <a16:creationId xmlns:a16="http://schemas.microsoft.com/office/drawing/2014/main" id="{C7D67F59-8C38-46E5-A470-14F491A2EEB1}"/>
                </a:ext>
              </a:extLst>
            </p:cNvPr>
            <p:cNvSpPr/>
            <p:nvPr/>
          </p:nvSpPr>
          <p:spPr>
            <a:xfrm>
              <a:off x="3457142" y="2106644"/>
              <a:ext cx="16098" cy="12073"/>
            </a:xfrm>
            <a:custGeom>
              <a:avLst/>
              <a:gdLst/>
              <a:ahLst/>
              <a:cxnLst/>
              <a:rect l="l" t="t" r="r" b="b"/>
              <a:pathLst>
                <a:path w="616" h="462" extrusionOk="0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68;p81">
              <a:extLst>
                <a:ext uri="{FF2B5EF4-FFF2-40B4-BE49-F238E27FC236}">
                  <a16:creationId xmlns:a16="http://schemas.microsoft.com/office/drawing/2014/main" id="{CC60F047-2B4D-43DA-A29F-70F8D51B4B3F}"/>
                </a:ext>
              </a:extLst>
            </p:cNvPr>
            <p:cNvSpPr/>
            <p:nvPr/>
          </p:nvSpPr>
          <p:spPr>
            <a:xfrm>
              <a:off x="3147289" y="2160660"/>
              <a:ext cx="12099" cy="17875"/>
            </a:xfrm>
            <a:custGeom>
              <a:avLst/>
              <a:gdLst/>
              <a:ahLst/>
              <a:cxnLst/>
              <a:rect l="l" t="t" r="r" b="b"/>
              <a:pathLst>
                <a:path w="463" h="684" extrusionOk="0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69;p81">
              <a:extLst>
                <a:ext uri="{FF2B5EF4-FFF2-40B4-BE49-F238E27FC236}">
                  <a16:creationId xmlns:a16="http://schemas.microsoft.com/office/drawing/2014/main" id="{ED07293A-B22A-4C04-AAEE-9B4DB5A1CC18}"/>
                </a:ext>
              </a:extLst>
            </p:cNvPr>
            <p:cNvSpPr/>
            <p:nvPr/>
          </p:nvSpPr>
          <p:spPr>
            <a:xfrm>
              <a:off x="3147289" y="2226488"/>
              <a:ext cx="12099" cy="18136"/>
            </a:xfrm>
            <a:custGeom>
              <a:avLst/>
              <a:gdLst/>
              <a:ahLst/>
              <a:cxnLst/>
              <a:rect l="l" t="t" r="r" b="b"/>
              <a:pathLst>
                <a:path w="463" h="694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670;p81">
              <a:extLst>
                <a:ext uri="{FF2B5EF4-FFF2-40B4-BE49-F238E27FC236}">
                  <a16:creationId xmlns:a16="http://schemas.microsoft.com/office/drawing/2014/main" id="{DD651C00-0C41-49C7-955C-F7F730BB7FCD}"/>
                </a:ext>
              </a:extLst>
            </p:cNvPr>
            <p:cNvSpPr/>
            <p:nvPr/>
          </p:nvSpPr>
          <p:spPr>
            <a:xfrm>
              <a:off x="3249310" y="2136540"/>
              <a:ext cx="119896" cy="95776"/>
            </a:xfrm>
            <a:custGeom>
              <a:avLst/>
              <a:gdLst/>
              <a:ahLst/>
              <a:cxnLst/>
              <a:rect l="l" t="t" r="r" b="b"/>
              <a:pathLst>
                <a:path w="4588" h="3665" extrusionOk="0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71;p81">
              <a:extLst>
                <a:ext uri="{FF2B5EF4-FFF2-40B4-BE49-F238E27FC236}">
                  <a16:creationId xmlns:a16="http://schemas.microsoft.com/office/drawing/2014/main" id="{6E2F4A33-A275-4BA7-A660-C676DDAF33B7}"/>
                </a:ext>
              </a:extLst>
            </p:cNvPr>
            <p:cNvSpPr/>
            <p:nvPr/>
          </p:nvSpPr>
          <p:spPr>
            <a:xfrm>
              <a:off x="3189258" y="2256410"/>
              <a:ext cx="240001" cy="12073"/>
            </a:xfrm>
            <a:custGeom>
              <a:avLst/>
              <a:gdLst/>
              <a:ahLst/>
              <a:cxnLst/>
              <a:rect l="l" t="t" r="r" b="b"/>
              <a:pathLst>
                <a:path w="9184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672;p81">
              <a:extLst>
                <a:ext uri="{FF2B5EF4-FFF2-40B4-BE49-F238E27FC236}">
                  <a16:creationId xmlns:a16="http://schemas.microsoft.com/office/drawing/2014/main" id="{45A2659E-AF83-4A22-99BC-C55017C10346}"/>
                </a:ext>
              </a:extLst>
            </p:cNvPr>
            <p:cNvSpPr/>
            <p:nvPr/>
          </p:nvSpPr>
          <p:spPr>
            <a:xfrm>
              <a:off x="3189258" y="2256410"/>
              <a:ext cx="54042" cy="12073"/>
            </a:xfrm>
            <a:custGeom>
              <a:avLst/>
              <a:gdLst/>
              <a:ahLst/>
              <a:cxnLst/>
              <a:rect l="l" t="t" r="r" b="b"/>
              <a:pathLst>
                <a:path w="2068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673;p81">
              <a:extLst>
                <a:ext uri="{FF2B5EF4-FFF2-40B4-BE49-F238E27FC236}">
                  <a16:creationId xmlns:a16="http://schemas.microsoft.com/office/drawing/2014/main" id="{6D1BFE5D-B1B7-48DF-B6BD-1C5D2176BC67}"/>
                </a:ext>
              </a:extLst>
            </p:cNvPr>
            <p:cNvSpPr/>
            <p:nvPr/>
          </p:nvSpPr>
          <p:spPr>
            <a:xfrm>
              <a:off x="3231227" y="2250373"/>
              <a:ext cx="24146" cy="24146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042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/>
          <p:nvPr/>
        </p:nvSpPr>
        <p:spPr>
          <a:xfrm>
            <a:off x="2123286" y="186725"/>
            <a:ext cx="4901571" cy="4901571"/>
          </a:xfrm>
          <a:custGeom>
            <a:avLst/>
            <a:gdLst/>
            <a:ahLst/>
            <a:cxnLst/>
            <a:rect l="l" t="t" r="r" b="b"/>
            <a:pathLst>
              <a:path w="153210" h="153210" extrusionOk="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2707213" y="770268"/>
            <a:ext cx="3733717" cy="3734101"/>
          </a:xfrm>
          <a:custGeom>
            <a:avLst/>
            <a:gdLst/>
            <a:ahLst/>
            <a:cxnLst/>
            <a:rect l="l" t="t" r="r" b="b"/>
            <a:pathLst>
              <a:path w="116706" h="116718" extrusionOk="0">
                <a:moveTo>
                  <a:pt x="58353" y="1"/>
                </a:moveTo>
                <a:cubicBezTo>
                  <a:pt x="26123" y="1"/>
                  <a:pt x="0" y="26135"/>
                  <a:pt x="0" y="58365"/>
                </a:cubicBezTo>
                <a:cubicBezTo>
                  <a:pt x="0" y="73843"/>
                  <a:pt x="6144" y="88690"/>
                  <a:pt x="17086" y="99632"/>
                </a:cubicBezTo>
                <a:cubicBezTo>
                  <a:pt x="28028" y="110574"/>
                  <a:pt x="42875" y="116717"/>
                  <a:pt x="58353" y="116717"/>
                </a:cubicBezTo>
                <a:cubicBezTo>
                  <a:pt x="73831" y="116717"/>
                  <a:pt x="88678" y="110574"/>
                  <a:pt x="99620" y="99632"/>
                </a:cubicBezTo>
                <a:cubicBezTo>
                  <a:pt x="110562" y="88690"/>
                  <a:pt x="116706" y="73843"/>
                  <a:pt x="116706" y="58365"/>
                </a:cubicBezTo>
                <a:cubicBezTo>
                  <a:pt x="116706" y="42887"/>
                  <a:pt x="110562" y="28040"/>
                  <a:pt x="99620" y="17098"/>
                </a:cubicBezTo>
                <a:cubicBezTo>
                  <a:pt x="88678" y="6156"/>
                  <a:pt x="73831" y="1"/>
                  <a:pt x="58353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1764"/>
                </a:srgbClr>
              </a:gs>
              <a:gs pos="100000">
                <a:srgbClr val="252C3A">
                  <a:alpha val="1568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ctrTitle"/>
          </p:nvPr>
        </p:nvSpPr>
        <p:spPr>
          <a:xfrm>
            <a:off x="2895900" y="1707200"/>
            <a:ext cx="3352200" cy="10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 dirty="0"/>
          </a:p>
        </p:txBody>
      </p:sp>
      <p:sp>
        <p:nvSpPr>
          <p:cNvPr id="405" name="Google Shape;405;p38"/>
          <p:cNvSpPr txBox="1">
            <a:spLocks noGrp="1"/>
          </p:cNvSpPr>
          <p:nvPr>
            <p:ph type="subTitle" idx="1"/>
          </p:nvPr>
        </p:nvSpPr>
        <p:spPr>
          <a:xfrm>
            <a:off x="2895900" y="2834125"/>
            <a:ext cx="33522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WE NEED TO IMPROVE THE RECOMMENDER ENGINE?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0"/>
          <p:cNvSpPr txBox="1">
            <a:spLocks noGrp="1"/>
          </p:cNvSpPr>
          <p:nvPr>
            <p:ph type="title"/>
          </p:nvPr>
        </p:nvSpPr>
        <p:spPr>
          <a:xfrm>
            <a:off x="699150" y="286935"/>
            <a:ext cx="7745700" cy="66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According to Deloitte, among customers who cancel the services</a:t>
            </a:r>
            <a:endParaRPr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50"/>
          <p:cNvGrpSpPr/>
          <p:nvPr/>
        </p:nvGrpSpPr>
        <p:grpSpPr>
          <a:xfrm>
            <a:off x="1288722" y="1444632"/>
            <a:ext cx="1572900" cy="1572900"/>
            <a:chOff x="5640713" y="1716025"/>
            <a:chExt cx="1572900" cy="1572900"/>
          </a:xfrm>
        </p:grpSpPr>
        <p:sp>
          <p:nvSpPr>
            <p:cNvPr id="704" name="Google Shape;704;p50"/>
            <p:cNvSpPr/>
            <p:nvPr/>
          </p:nvSpPr>
          <p:spPr>
            <a:xfrm>
              <a:off x="5641613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5640713" y="1716025"/>
              <a:ext cx="1572900" cy="1572900"/>
            </a:xfrm>
            <a:prstGeom prst="pie">
              <a:avLst>
                <a:gd name="adj1" fmla="val 16218093"/>
                <a:gd name="adj2" fmla="val 662291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5920463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50"/>
          <p:cNvSpPr txBox="1">
            <a:spLocks noGrp="1"/>
          </p:cNvSpPr>
          <p:nvPr>
            <p:ph type="title"/>
          </p:nvPr>
        </p:nvSpPr>
        <p:spPr>
          <a:xfrm>
            <a:off x="699150" y="286935"/>
            <a:ext cx="7745700" cy="66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According to Deloitte, among customers who cancel the services</a:t>
            </a:r>
            <a:endParaRPr sz="2200" dirty="0"/>
          </a:p>
        </p:txBody>
      </p:sp>
      <p:sp>
        <p:nvSpPr>
          <p:cNvPr id="711" name="Google Shape;711;p50"/>
          <p:cNvSpPr txBox="1">
            <a:spLocks noGrp="1"/>
          </p:cNvSpPr>
          <p:nvPr>
            <p:ph type="subTitle" idx="4"/>
          </p:nvPr>
        </p:nvSpPr>
        <p:spPr>
          <a:xfrm>
            <a:off x="1163786" y="3381426"/>
            <a:ext cx="1822771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ONE SPECIFIC SHOW THEN CANCEL</a:t>
            </a:r>
          </a:p>
        </p:txBody>
      </p:sp>
      <p:sp>
        <p:nvSpPr>
          <p:cNvPr id="714" name="Google Shape;714;p50"/>
          <p:cNvSpPr txBox="1">
            <a:spLocks noGrp="1"/>
          </p:cNvSpPr>
          <p:nvPr>
            <p:ph type="title" idx="7"/>
          </p:nvPr>
        </p:nvSpPr>
        <p:spPr>
          <a:xfrm>
            <a:off x="1651745" y="1961382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62%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87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50"/>
          <p:cNvGrpSpPr/>
          <p:nvPr/>
        </p:nvGrpSpPr>
        <p:grpSpPr>
          <a:xfrm>
            <a:off x="3604494" y="1444632"/>
            <a:ext cx="1572900" cy="1572900"/>
            <a:chOff x="882925" y="1716025"/>
            <a:chExt cx="1572900" cy="1572900"/>
          </a:xfrm>
        </p:grpSpPr>
        <p:sp>
          <p:nvSpPr>
            <p:cNvPr id="696" name="Google Shape;696;p50"/>
            <p:cNvSpPr/>
            <p:nvPr/>
          </p:nvSpPr>
          <p:spPr>
            <a:xfrm>
              <a:off x="883825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882925" y="1716025"/>
              <a:ext cx="1572900" cy="1572900"/>
            </a:xfrm>
            <a:prstGeom prst="pie">
              <a:avLst>
                <a:gd name="adj1" fmla="val 16218093"/>
                <a:gd name="adj2" fmla="val 2072667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1162675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0"/>
          <p:cNvGrpSpPr/>
          <p:nvPr/>
        </p:nvGrpSpPr>
        <p:grpSpPr>
          <a:xfrm>
            <a:off x="1288722" y="1444632"/>
            <a:ext cx="1572900" cy="1572900"/>
            <a:chOff x="5640713" y="1716025"/>
            <a:chExt cx="1572900" cy="1572900"/>
          </a:xfrm>
        </p:grpSpPr>
        <p:sp>
          <p:nvSpPr>
            <p:cNvPr id="704" name="Google Shape;704;p50"/>
            <p:cNvSpPr/>
            <p:nvPr/>
          </p:nvSpPr>
          <p:spPr>
            <a:xfrm>
              <a:off x="5641613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5640713" y="1716025"/>
              <a:ext cx="1572900" cy="1572900"/>
            </a:xfrm>
            <a:prstGeom prst="pie">
              <a:avLst>
                <a:gd name="adj1" fmla="val 16218093"/>
                <a:gd name="adj2" fmla="val 662291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5920463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50"/>
          <p:cNvSpPr txBox="1">
            <a:spLocks noGrp="1"/>
          </p:cNvSpPr>
          <p:nvPr>
            <p:ph type="title"/>
          </p:nvPr>
        </p:nvSpPr>
        <p:spPr>
          <a:xfrm>
            <a:off x="699150" y="286935"/>
            <a:ext cx="7745700" cy="66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According to Deloitte, among customers who cancel the services</a:t>
            </a:r>
            <a:endParaRPr sz="2200" dirty="0"/>
          </a:p>
        </p:txBody>
      </p:sp>
      <p:sp>
        <p:nvSpPr>
          <p:cNvPr id="711" name="Google Shape;711;p50"/>
          <p:cNvSpPr txBox="1">
            <a:spLocks noGrp="1"/>
          </p:cNvSpPr>
          <p:nvPr>
            <p:ph type="subTitle" idx="4"/>
          </p:nvPr>
        </p:nvSpPr>
        <p:spPr>
          <a:xfrm>
            <a:off x="1163786" y="3381426"/>
            <a:ext cx="1822771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ONE SPECIFIC SHOW THEN CANCEL</a:t>
            </a:r>
          </a:p>
        </p:txBody>
      </p:sp>
      <p:sp>
        <p:nvSpPr>
          <p:cNvPr id="712" name="Google Shape;712;p50"/>
          <p:cNvSpPr txBox="1">
            <a:spLocks noGrp="1"/>
          </p:cNvSpPr>
          <p:nvPr>
            <p:ph type="subTitle" idx="5"/>
          </p:nvPr>
        </p:nvSpPr>
        <p:spPr>
          <a:xfrm>
            <a:off x="3560994" y="3381426"/>
            <a:ext cx="16599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n-US" sz="1400" dirty="0"/>
              <a:t>LACKS OF NEW CONTENT</a:t>
            </a:r>
          </a:p>
        </p:txBody>
      </p:sp>
      <p:sp>
        <p:nvSpPr>
          <p:cNvPr id="714" name="Google Shape;714;p50"/>
          <p:cNvSpPr txBox="1">
            <a:spLocks noGrp="1"/>
          </p:cNvSpPr>
          <p:nvPr>
            <p:ph type="title" idx="7"/>
          </p:nvPr>
        </p:nvSpPr>
        <p:spPr>
          <a:xfrm>
            <a:off x="1651745" y="1961382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62%</a:t>
            </a:r>
            <a:endParaRPr dirty="0"/>
          </a:p>
        </p:txBody>
      </p:sp>
      <p:sp>
        <p:nvSpPr>
          <p:cNvPr id="715" name="Google Shape;715;p50"/>
          <p:cNvSpPr txBox="1">
            <a:spLocks noGrp="1"/>
          </p:cNvSpPr>
          <p:nvPr>
            <p:ph type="title" idx="8"/>
          </p:nvPr>
        </p:nvSpPr>
        <p:spPr>
          <a:xfrm>
            <a:off x="3963957" y="1961532"/>
            <a:ext cx="859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253425"/>
      </p:ext>
    </p:extLst>
  </p:cSld>
  <p:clrMapOvr>
    <a:masterClrMapping/>
  </p:clrMapOvr>
</p:sld>
</file>

<file path=ppt/theme/theme1.xml><?xml version="1.0" encoding="utf-8"?>
<a:theme xmlns:a="http://schemas.openxmlformats.org/drawingml/2006/main" name="Red Carpet Event Report by Slidesgo">
  <a:themeElements>
    <a:clrScheme name="Simple Light">
      <a:dk1>
        <a:srgbClr val="202231"/>
      </a:dk1>
      <a:lt1>
        <a:srgbClr val="FFFFFF"/>
      </a:lt1>
      <a:dk2>
        <a:srgbClr val="454857"/>
      </a:dk2>
      <a:lt2>
        <a:srgbClr val="EEEEEE"/>
      </a:lt2>
      <a:accent1>
        <a:srgbClr val="9C3218"/>
      </a:accent1>
      <a:accent2>
        <a:srgbClr val="C33D1D"/>
      </a:accent2>
      <a:accent3>
        <a:srgbClr val="252C3A"/>
      </a:accent3>
      <a:accent4>
        <a:srgbClr val="255144"/>
      </a:accent4>
      <a:accent5>
        <a:srgbClr val="FEC659"/>
      </a:accent5>
      <a:accent6>
        <a:srgbClr val="E4892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235</Words>
  <Application>Microsoft Office PowerPoint</Application>
  <PresentationFormat>On-screen Show (16:9)</PresentationFormat>
  <Paragraphs>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Karla</vt:lpstr>
      <vt:lpstr>Work Sans Regular</vt:lpstr>
      <vt:lpstr>Work Sans</vt:lpstr>
      <vt:lpstr>Red Carpet Event Report by Slidesgo</vt:lpstr>
      <vt:lpstr>RECOMMENDER ENGINE OPTIMIZATION</vt:lpstr>
      <vt:lpstr>PowerPoint Presentation</vt:lpstr>
      <vt:lpstr>Optimize the recommender engine</vt:lpstr>
      <vt:lpstr>Optimize the recommender engine</vt:lpstr>
      <vt:lpstr>Optimize the recommender engine</vt:lpstr>
      <vt:lpstr>WHY?</vt:lpstr>
      <vt:lpstr>According to Deloitte, among customers who cancel the services</vt:lpstr>
      <vt:lpstr>According to Deloitte, among customers who cancel the services</vt:lpstr>
      <vt:lpstr>According to Deloitte, among customers who cancel the services</vt:lpstr>
      <vt:lpstr>According to Deloitte, among customers who cancel the services</vt:lpstr>
      <vt:lpstr>HOW DO WE APPROACH THE PROBLEM?</vt:lpstr>
      <vt:lpstr>PowerPoint Presentation</vt:lpstr>
      <vt:lpstr>PowerPoint Presentation</vt:lpstr>
      <vt:lpstr>Results</vt:lpstr>
      <vt:lpstr>PowerPoint Presentation</vt:lpstr>
      <vt:lpstr>Demo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ENGINE OPTIMIZATION</dc:title>
  <cp:lastModifiedBy>Linh Vu</cp:lastModifiedBy>
  <cp:revision>5</cp:revision>
  <dcterms:modified xsi:type="dcterms:W3CDTF">2021-04-29T01:16:55Z</dcterms:modified>
</cp:coreProperties>
</file>