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B6490-21A8-41AE-95D8-ED7C330B3B67}" v="312" dt="2022-09-12T03:17:30.866"/>
    <p1510:client id="{7A8DB625-3AB0-4247-ADA3-63346E8E5048}" v="270" dt="2022-09-12T02:10:13.886"/>
    <p1510:client id="{D0D44564-067C-4C20-BB87-D25364106DB0}" v="96" dt="2022-09-12T01:36:10.476"/>
    <p1510:client id="{EC886CCA-A1D7-4750-864E-919F9A91E57D}" v="37" dt="2022-09-12T04:10:2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026EAC0E-7D37-A92D-9EA1-1EC4DF34C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7" r="81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vi-VN" sz="4800" dirty="0">
                <a:latin typeface="Times New Roman"/>
                <a:ea typeface="Source Sans Pro"/>
                <a:cs typeface="Times New Roman"/>
              </a:rPr>
            </a:br>
            <a:r>
              <a:rPr lang="vi-VN" sz="2000" dirty="0" err="1">
                <a:latin typeface="Times New Roman"/>
                <a:ea typeface="Source Sans Pro"/>
                <a:cs typeface="Times New Roman"/>
              </a:rPr>
              <a:t>CaseStudy</a:t>
            </a:r>
            <a:r>
              <a:rPr lang="vi-VN" sz="2000" dirty="0">
                <a:latin typeface="Times New Roman"/>
                <a:ea typeface="Source Sans Pro"/>
                <a:cs typeface="Times New Roman"/>
              </a:rPr>
              <a:t> 2:</a:t>
            </a:r>
            <a:br>
              <a:rPr lang="vi-VN" sz="4800" dirty="0">
                <a:latin typeface="Times New Roman"/>
                <a:ea typeface="Source Sans Pro"/>
                <a:cs typeface="Times New Roman"/>
              </a:rPr>
            </a:br>
            <a:r>
              <a:rPr lang="vi-VN" sz="4800" dirty="0">
                <a:latin typeface="Times New Roman"/>
                <a:ea typeface="Source Sans Pro"/>
                <a:cs typeface="Times New Roman"/>
              </a:rPr>
              <a:t>CODEGYM</a:t>
            </a:r>
            <a:br>
              <a:rPr lang="vi-VN" sz="4800" dirty="0">
                <a:latin typeface="Times New Roman"/>
                <a:ea typeface="Source Sans Pro"/>
              </a:rPr>
            </a:br>
            <a:r>
              <a:rPr lang="vi-VN" sz="4800" dirty="0">
                <a:latin typeface="Times New Roman"/>
                <a:ea typeface="Source Sans Pro"/>
                <a:cs typeface="Times New Roman"/>
              </a:rPr>
              <a:t>Library</a:t>
            </a:r>
            <a:endParaRPr lang="vi-VN" sz="4800" dirty="0">
              <a:latin typeface="Times New Roman"/>
              <a:cs typeface="Times New Roman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vi-VN" sz="2000" dirty="0" err="1">
                <a:latin typeface="Times New Roman"/>
                <a:ea typeface="Source Sans Pro"/>
                <a:cs typeface="Times New Roman"/>
              </a:rPr>
              <a:t>Vũ</a:t>
            </a:r>
            <a:r>
              <a:rPr lang="vi-VN" sz="2000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vi-VN" sz="2000" dirty="0" err="1">
                <a:latin typeface="Times New Roman"/>
                <a:ea typeface="Source Sans Pro"/>
                <a:cs typeface="Times New Roman"/>
              </a:rPr>
              <a:t>Hiền</a:t>
            </a:r>
            <a:r>
              <a:rPr lang="vi-VN" sz="2000" dirty="0">
                <a:latin typeface="Times New Roman"/>
                <a:ea typeface="Source Sans Pro"/>
                <a:cs typeface="Times New Roman"/>
              </a:rPr>
              <a:t> Lương - C0622I1</a:t>
            </a:r>
            <a:endParaRPr lang="vi-VN" dirty="0">
              <a:latin typeface="Times New Roman"/>
              <a:ea typeface="Source Sans Pro"/>
              <a:cs typeface="Times New Roman"/>
            </a:endParaRPr>
          </a:p>
          <a:p>
            <a:pPr>
              <a:lnSpc>
                <a:spcPct val="113999"/>
              </a:lnSpc>
            </a:pPr>
            <a:r>
              <a:rPr lang="vi-VN" sz="2000" dirty="0" err="1">
                <a:latin typeface="Times New Roman"/>
                <a:ea typeface="Source Sans Pro"/>
                <a:cs typeface="Times New Roman"/>
              </a:rPr>
              <a:t>Sđt</a:t>
            </a:r>
            <a:r>
              <a:rPr lang="vi-VN" sz="2000" dirty="0">
                <a:latin typeface="Times New Roman"/>
                <a:ea typeface="Source Sans Pro"/>
                <a:cs typeface="Times New Roman"/>
              </a:rPr>
              <a:t>: 0915.815.426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9393904-6E86-D014-AD6C-C9267143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40F8435-FA40-D95D-22BE-A2442B2AA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07192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9728" tIns="109728" rIns="109728" bIns="91440" anchor="t">
            <a:normAutofit/>
          </a:bodyPr>
          <a:lstStyle/>
          <a:p>
            <a:pPr algn="ctr"/>
            <a:r>
              <a:rPr lang="vi-VN" sz="6000" dirty="0" err="1">
                <a:solidFill>
                  <a:schemeClr val="bg1"/>
                </a:solidFill>
                <a:latin typeface="Times New Roman"/>
                <a:cs typeface="Times New Roman"/>
              </a:rPr>
              <a:t>Thanks</a:t>
            </a:r>
            <a:r>
              <a:rPr lang="vi-VN" sz="60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vi-VN" sz="6000" dirty="0" err="1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lang="vi-VN" sz="6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vi-VN" sz="6000" dirty="0" err="1">
                <a:solidFill>
                  <a:schemeClr val="bg1"/>
                </a:solidFill>
                <a:latin typeface="Times New Roman"/>
                <a:cs typeface="Times New Roman"/>
              </a:rPr>
              <a:t>watching</a:t>
            </a:r>
            <a:endParaRPr lang="vi-VN" sz="6000" dirty="0" err="1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DBC933-093B-B18F-AAC8-BC3AD832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502340"/>
          </a:xfrm>
        </p:spPr>
        <p:txBody>
          <a:bodyPr/>
          <a:lstStyle/>
          <a:p>
            <a:r>
              <a:rPr lang="vi-VN" sz="4000" dirty="0" err="1">
                <a:latin typeface="Times New Roman"/>
                <a:ea typeface="Source Sans Pro"/>
                <a:cs typeface="Times New Roman"/>
              </a:rPr>
              <a:t>Giới</a:t>
            </a:r>
            <a:r>
              <a:rPr lang="vi-VN" sz="4000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vi-VN" sz="4000" dirty="0" err="1">
                <a:latin typeface="Times New Roman"/>
                <a:ea typeface="Source Sans Pro"/>
                <a:cs typeface="Times New Roman"/>
              </a:rPr>
              <a:t>thiệu</a:t>
            </a:r>
            <a:r>
              <a:rPr lang="vi-VN" sz="4000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vi-VN" sz="4000" dirty="0" err="1">
                <a:latin typeface="Times New Roman"/>
                <a:ea typeface="Source Sans Pro"/>
                <a:cs typeface="Times New Roman"/>
              </a:rPr>
              <a:t>chức</a:t>
            </a:r>
            <a:r>
              <a:rPr lang="vi-VN" sz="4000" dirty="0">
                <a:latin typeface="Times New Roman"/>
                <a:ea typeface="Source Sans Pro"/>
                <a:cs typeface="Times New Roman"/>
              </a:rPr>
              <a:t> năng</a:t>
            </a:r>
            <a:endParaRPr lang="vi-VN" sz="4000" dirty="0">
              <a:latin typeface="Times New Roman"/>
              <a:cs typeface="Times New Roman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41C4CE6-F96E-71FE-7C25-690F67202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1621390"/>
            <a:ext cx="11036808" cy="5167957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vi-VN" sz="2000" dirty="0">
                <a:latin typeface="Times New Roman"/>
                <a:cs typeface="Times New Roman"/>
              </a:rPr>
              <a:t>* </a:t>
            </a:r>
            <a:r>
              <a:rPr lang="vi-VN" sz="2000" dirty="0" err="1">
                <a:latin typeface="Times New Roman"/>
                <a:cs typeface="Times New Roman"/>
              </a:rPr>
              <a:t>Ứng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dụng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quản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lý</a:t>
            </a:r>
            <a:r>
              <a:rPr lang="vi-VN" sz="2000" dirty="0">
                <a:latin typeface="Times New Roman"/>
                <a:cs typeface="Times New Roman"/>
              </a:rPr>
              <a:t> cho </a:t>
            </a:r>
            <a:r>
              <a:rPr lang="vi-VN" sz="2000" dirty="0" err="1">
                <a:latin typeface="Times New Roman"/>
                <a:cs typeface="Times New Roman"/>
              </a:rPr>
              <a:t>Admin</a:t>
            </a:r>
            <a:r>
              <a:rPr lang="vi-VN" sz="20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Nhập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xoá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sửa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book</a:t>
            </a:r>
            <a:endParaRPr lang="vi-VN" sz="2000" dirty="0">
              <a:latin typeface="Times New Roman"/>
              <a:cs typeface="Times New Roman"/>
            </a:endParaRP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Thêm </a:t>
            </a:r>
            <a:r>
              <a:rPr lang="vi-VN" sz="2000" dirty="0" err="1">
                <a:latin typeface="Times New Roman"/>
                <a:cs typeface="Times New Roman"/>
              </a:rPr>
              <a:t>admin</a:t>
            </a:r>
            <a:r>
              <a:rPr lang="vi-VN" sz="2000" dirty="0">
                <a:latin typeface="Times New Roman"/>
                <a:cs typeface="Times New Roman"/>
              </a:rPr>
              <a:t> + </a:t>
            </a:r>
            <a:r>
              <a:rPr lang="vi-VN" sz="2000" dirty="0" err="1">
                <a:latin typeface="Times New Roman"/>
                <a:cs typeface="Times New Roman"/>
              </a:rPr>
              <a:t>Nhập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xoá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sửa</a:t>
            </a:r>
            <a:r>
              <a:rPr lang="vi-VN" sz="2000" dirty="0">
                <a:latin typeface="Times New Roman"/>
                <a:cs typeface="Times New Roman"/>
              </a:rPr>
              <a:t> </a:t>
            </a:r>
            <a:r>
              <a:rPr lang="vi-VN" sz="2000" dirty="0" err="1">
                <a:latin typeface="Times New Roman"/>
                <a:cs typeface="Times New Roman"/>
              </a:rPr>
              <a:t>member</a:t>
            </a:r>
            <a:endParaRPr lang="vi-VN" sz="2000" dirty="0">
              <a:latin typeface="Times New Roman"/>
              <a:cs typeface="Times New Roman"/>
            </a:endParaRP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Nhập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xoá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sửa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order</a:t>
            </a: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Kiểm</a:t>
            </a:r>
            <a:r>
              <a:rPr lang="vi-VN" sz="2000" dirty="0">
                <a:latin typeface="Times New Roman"/>
                <a:cs typeface="Times New Roman"/>
              </a:rPr>
              <a:t> tra </a:t>
            </a:r>
            <a:r>
              <a:rPr lang="vi-VN" sz="2000" dirty="0" err="1">
                <a:latin typeface="Times New Roman"/>
                <a:cs typeface="Times New Roman"/>
              </a:rPr>
              <a:t>hết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hạn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của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order</a:t>
            </a:r>
          </a:p>
          <a:p>
            <a:pPr>
              <a:lnSpc>
                <a:spcPct val="113999"/>
              </a:lnSpc>
            </a:pPr>
            <a:endParaRPr lang="vi-VN" sz="2000" dirty="0">
              <a:latin typeface="Times New Roman"/>
              <a:cs typeface="Times New Roman"/>
            </a:endParaRP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* </a:t>
            </a:r>
            <a:r>
              <a:rPr lang="vi-VN" sz="2000" dirty="0" err="1">
                <a:latin typeface="Times New Roman"/>
                <a:cs typeface="Times New Roman"/>
              </a:rPr>
              <a:t>Ứng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dụng</a:t>
            </a:r>
            <a:r>
              <a:rPr lang="vi-VN" sz="2000" dirty="0">
                <a:latin typeface="Times New Roman"/>
                <a:cs typeface="Times New Roman"/>
              </a:rPr>
              <a:t> cho </a:t>
            </a:r>
            <a:r>
              <a:rPr lang="vi-VN" sz="2000" dirty="0" err="1">
                <a:latin typeface="Times New Roman"/>
                <a:cs typeface="Times New Roman"/>
              </a:rPr>
              <a:t>Member</a:t>
            </a:r>
            <a:r>
              <a:rPr lang="vi-VN" sz="20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Tạo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tài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khoản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member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từ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màn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hình</a:t>
            </a:r>
            <a:r>
              <a:rPr lang="vi-VN" sz="2000" dirty="0">
                <a:latin typeface="Times New Roman"/>
                <a:cs typeface="Times New Roman"/>
              </a:rPr>
              <a:t> đăng </a:t>
            </a:r>
            <a:r>
              <a:rPr lang="vi-VN" sz="2000" dirty="0" err="1">
                <a:latin typeface="Times New Roman"/>
                <a:cs typeface="Times New Roman"/>
              </a:rPr>
              <a:t>nhập</a:t>
            </a: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Sửa</a:t>
            </a:r>
            <a:r>
              <a:rPr lang="vi-VN" sz="2000" dirty="0">
                <a:latin typeface="Times New Roman"/>
                <a:cs typeface="Times New Roman"/>
              </a:rPr>
              <a:t> thông tin </a:t>
            </a:r>
            <a:r>
              <a:rPr lang="vi-VN" sz="2000" dirty="0" err="1">
                <a:latin typeface="Times New Roman"/>
                <a:cs typeface="Times New Roman"/>
              </a:rPr>
              <a:t>cá</a:t>
            </a:r>
            <a:r>
              <a:rPr lang="vi-VN" sz="2000" dirty="0">
                <a:latin typeface="Times New Roman"/>
                <a:cs typeface="Times New Roman"/>
              </a:rPr>
              <a:t> nhân</a:t>
            </a:r>
          </a:p>
          <a:p>
            <a:pPr>
              <a:lnSpc>
                <a:spcPct val="113999"/>
              </a:lnSpc>
            </a:pP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Nhập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xoá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sửa</a:t>
            </a:r>
            <a:r>
              <a:rPr lang="vi-VN" sz="2000" dirty="0">
                <a:latin typeface="Times New Roman"/>
                <a:cs typeface="Times New Roman"/>
              </a:rPr>
              <a:t> </a:t>
            </a:r>
            <a:r>
              <a:rPr lang="vi-VN" sz="2000" dirty="0" err="1">
                <a:latin typeface="Times New Roman"/>
                <a:cs typeface="Times New Roman"/>
              </a:rPr>
              <a:t>order</a:t>
            </a:r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17C409F2-5B70-27B3-0BEB-7AA00E68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85" y="638628"/>
            <a:ext cx="4470400" cy="3730172"/>
          </a:xfrm>
          <a:prstGeom prst="rect">
            <a:avLst/>
          </a:prstGeom>
        </p:spPr>
      </p:pic>
      <p:pic>
        <p:nvPicPr>
          <p:cNvPr id="5" name="Hình ảnh 5" descr="Ảnh có chứa bàn&#10;&#10;Mô tả được tự động tạo">
            <a:extLst>
              <a:ext uri="{FF2B5EF4-FFF2-40B4-BE49-F238E27FC236}">
                <a16:creationId xmlns:a16="http://schemas.microsoft.com/office/drawing/2014/main" id="{39416E1B-4DA4-47B0-2B7D-F1A6DFEC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85" y="4537629"/>
            <a:ext cx="4470400" cy="22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440703AA-CD22-A73B-E60C-0D0ACD78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vi-VN" sz="4800" dirty="0">
                <a:latin typeface="Times New Roman"/>
                <a:cs typeface="Times New Roman"/>
              </a:rPr>
              <a:t>Mô </a:t>
            </a:r>
            <a:r>
              <a:rPr lang="vi-VN" sz="4800" dirty="0" err="1">
                <a:latin typeface="Times New Roman"/>
                <a:cs typeface="Times New Roman"/>
              </a:rPr>
              <a:t>hình</a:t>
            </a:r>
            <a:br>
              <a:rPr lang="vi-VN" sz="4800" dirty="0">
                <a:latin typeface="Times New Roman"/>
                <a:cs typeface="Times New Roman"/>
              </a:rPr>
            </a:br>
            <a:r>
              <a:rPr lang="vi-VN" sz="4800" dirty="0">
                <a:latin typeface="Times New Roman"/>
                <a:cs typeface="Times New Roman"/>
              </a:rPr>
              <a:t>MVC: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Hình ảnh 3">
            <a:extLst>
              <a:ext uri="{FF2B5EF4-FFF2-40B4-BE49-F238E27FC236}">
                <a16:creationId xmlns:a16="http://schemas.microsoft.com/office/drawing/2014/main" id="{D83C0031-4F0C-7BD4-282A-AA8416FB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67" y="-12944"/>
            <a:ext cx="2981814" cy="68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54CF3AD8-E1AE-88FE-EE4D-A801EEB4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-2823"/>
            <a:ext cx="10312398" cy="7059590"/>
          </a:xfrm>
          <a:prstGeom prst="rect">
            <a:avLst/>
          </a:prstGeom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440703AA-CD22-A73B-E60C-0D0ACD78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5" y="500598"/>
            <a:ext cx="11036808" cy="502340"/>
          </a:xfrm>
        </p:spPr>
        <p:txBody>
          <a:bodyPr/>
          <a:lstStyle/>
          <a:p>
            <a:r>
              <a:rPr lang="vi-VN" sz="4000" dirty="0" err="1">
                <a:latin typeface="Times New Roman"/>
                <a:cs typeface="Times New Roman"/>
              </a:rPr>
              <a:t>Package</a:t>
            </a:r>
            <a:r>
              <a:rPr lang="vi-VN" sz="4000" dirty="0">
                <a:latin typeface="Times New Roman"/>
                <a:cs typeface="Times New Roman"/>
              </a:rPr>
              <a:t>: </a:t>
            </a:r>
            <a:r>
              <a:rPr lang="vi-VN" sz="4000" dirty="0" err="1">
                <a:latin typeface="Times New Roman"/>
                <a:cs typeface="Times New Roman"/>
              </a:rPr>
              <a:t>model</a:t>
            </a:r>
            <a:r>
              <a:rPr lang="vi-VN" sz="4000" dirty="0">
                <a:latin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5476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440703AA-CD22-A73B-E60C-0D0ACD78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vi-VN" sz="4000" dirty="0">
                <a:latin typeface="Times New Roman"/>
                <a:cs typeface="Times New Roman"/>
              </a:rPr>
              <a:t>OI </a:t>
            </a:r>
            <a:r>
              <a:rPr lang="vi-VN" sz="4000" dirty="0" err="1">
                <a:latin typeface="Times New Roman"/>
                <a:cs typeface="Times New Roman"/>
              </a:rPr>
              <a:t>Data</a:t>
            </a:r>
            <a:r>
              <a:rPr lang="vi-VN" sz="4000" dirty="0">
                <a:latin typeface="Times New Roman"/>
                <a:cs typeface="Times New Roman"/>
              </a:rPr>
              <a:t>: 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FC3D5366-C858-C0F9-41BA-8B2B551E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55" y="2204798"/>
            <a:ext cx="3812262" cy="21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75B6ABF5-230A-C80F-0656-B0530E4C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8" y="1712070"/>
            <a:ext cx="10951028" cy="4950603"/>
          </a:xfrm>
          <a:prstGeom prst="rect">
            <a:avLst/>
          </a:prstGeo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746E83D9-261D-5769-4E61-3406A2FFB9A2}"/>
              </a:ext>
            </a:extLst>
          </p:cNvPr>
          <p:cNvSpPr txBox="1">
            <a:spLocks/>
          </p:cNvSpPr>
          <p:nvPr/>
        </p:nvSpPr>
        <p:spPr>
          <a:xfrm>
            <a:off x="576072" y="1124712"/>
            <a:ext cx="11036808" cy="50234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>
                <a:latin typeface="Times New Roman"/>
                <a:cs typeface="Times New Roman"/>
              </a:rPr>
              <a:t>Đăng </a:t>
            </a:r>
            <a:r>
              <a:rPr lang="vi-VN" sz="4000" dirty="0" err="1">
                <a:latin typeface="Times New Roman"/>
                <a:cs typeface="Times New Roman"/>
              </a:rPr>
              <a:t>ký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thành</a:t>
            </a:r>
            <a:r>
              <a:rPr lang="vi-VN" sz="4000" dirty="0">
                <a:latin typeface="Times New Roman"/>
                <a:cs typeface="Times New Roman"/>
              </a:rPr>
              <a:t> viên </a:t>
            </a:r>
            <a:r>
              <a:rPr lang="vi-VN" sz="4000" dirty="0" err="1">
                <a:latin typeface="Times New Roman"/>
                <a:cs typeface="Times New Roman"/>
              </a:rPr>
              <a:t>từ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màn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hình</a:t>
            </a:r>
            <a:r>
              <a:rPr lang="vi-VN" sz="4000" dirty="0">
                <a:latin typeface="Times New Roman"/>
                <a:cs typeface="Times New Roman"/>
              </a:rPr>
              <a:t> đăng </a:t>
            </a:r>
            <a:r>
              <a:rPr lang="vi-VN" sz="4000" dirty="0" err="1">
                <a:latin typeface="Times New Roman"/>
                <a:cs typeface="Times New Roman"/>
              </a:rPr>
              <a:t>nhập</a:t>
            </a:r>
          </a:p>
        </p:txBody>
      </p:sp>
    </p:spTree>
    <p:extLst>
      <p:ext uri="{BB962C8B-B14F-4D97-AF65-F5344CB8AC3E}">
        <p14:creationId xmlns:p14="http://schemas.microsoft.com/office/powerpoint/2010/main" val="31836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746E83D9-261D-5769-4E61-3406A2FFB9A2}"/>
              </a:ext>
            </a:extLst>
          </p:cNvPr>
          <p:cNvSpPr txBox="1">
            <a:spLocks/>
          </p:cNvSpPr>
          <p:nvPr/>
        </p:nvSpPr>
        <p:spPr>
          <a:xfrm>
            <a:off x="576072" y="1124712"/>
            <a:ext cx="11036808" cy="50234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 err="1">
                <a:latin typeface="Times New Roman"/>
                <a:cs typeface="Times New Roman"/>
              </a:rPr>
              <a:t>Admin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nhập</a:t>
            </a:r>
            <a:r>
              <a:rPr lang="vi-VN" sz="4000" dirty="0">
                <a:latin typeface="Times New Roman"/>
                <a:cs typeface="Times New Roman"/>
              </a:rPr>
              <a:t> thêm </a:t>
            </a:r>
            <a:r>
              <a:rPr lang="vi-VN" sz="4000" dirty="0" err="1">
                <a:latin typeface="Times New Roman"/>
                <a:cs typeface="Times New Roman"/>
              </a:rPr>
              <a:t>sách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vào</a:t>
            </a:r>
            <a:r>
              <a:rPr lang="vi-VN" sz="4000" dirty="0">
                <a:latin typeface="Times New Roman"/>
                <a:cs typeface="Times New Roman"/>
              </a:rPr>
              <a:t> thư </a:t>
            </a:r>
            <a:r>
              <a:rPr lang="vi-VN" sz="4000" dirty="0" err="1">
                <a:latin typeface="Times New Roman"/>
                <a:cs typeface="Times New Roman"/>
              </a:rPr>
              <a:t>viện</a:t>
            </a:r>
          </a:p>
        </p:txBody>
      </p:sp>
      <p:pic>
        <p:nvPicPr>
          <p:cNvPr id="3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6E6F861D-249B-B1C8-3155-FB463CED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7" y="1625657"/>
            <a:ext cx="11676742" cy="49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2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746E83D9-261D-5769-4E61-3406A2FFB9A2}"/>
              </a:ext>
            </a:extLst>
          </p:cNvPr>
          <p:cNvSpPr txBox="1">
            <a:spLocks/>
          </p:cNvSpPr>
          <p:nvPr/>
        </p:nvSpPr>
        <p:spPr>
          <a:xfrm>
            <a:off x="576072" y="1124712"/>
            <a:ext cx="11036808" cy="50234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 err="1">
                <a:latin typeface="Times New Roman"/>
                <a:cs typeface="Times New Roman"/>
              </a:rPr>
              <a:t>Tạo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phiếu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mượn</a:t>
            </a:r>
          </a:p>
        </p:txBody>
      </p:sp>
      <p:pic>
        <p:nvPicPr>
          <p:cNvPr id="2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2F72673D-FD54-5162-841F-76980105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8" y="944566"/>
            <a:ext cx="7968342" cy="57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9393904-6E86-D014-AD6C-C9267143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7" r="81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5A67F3E-0B52-6C9A-D0D2-B631C016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vi-VN" sz="2000" dirty="0">
                <a:latin typeface="Times New Roman"/>
                <a:cs typeface="Times New Roman"/>
              </a:rPr>
              <a:t>- OOP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Try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Catch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exception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Singleton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DI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Static</a:t>
            </a:r>
            <a:r>
              <a:rPr lang="vi-VN" sz="2000" dirty="0">
                <a:latin typeface="Times New Roman"/>
                <a:cs typeface="Times New Roman"/>
              </a:rPr>
              <a:t>/Non-</a:t>
            </a:r>
            <a:r>
              <a:rPr lang="vi-VN" sz="2000" dirty="0" err="1">
                <a:latin typeface="Times New Roman"/>
                <a:cs typeface="Times New Roman"/>
              </a:rPr>
              <a:t>static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Kế</a:t>
            </a:r>
            <a:r>
              <a:rPr lang="vi-VN" sz="2000" dirty="0">
                <a:latin typeface="Times New Roman"/>
                <a:cs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</a:rPr>
              <a:t>thừa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Abstract</a:t>
            </a:r>
            <a:r>
              <a:rPr lang="vi-VN" sz="2000" dirty="0">
                <a:latin typeface="Times New Roman"/>
                <a:cs typeface="Times New Roman"/>
              </a:rPr>
              <a:t>/</a:t>
            </a:r>
            <a:r>
              <a:rPr lang="vi-VN" sz="2000" dirty="0" err="1">
                <a:latin typeface="Times New Roman"/>
                <a:cs typeface="Times New Roman"/>
              </a:rPr>
              <a:t>Interface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</a:t>
            </a:r>
            <a:r>
              <a:rPr lang="vi-VN" sz="2000" dirty="0" err="1">
                <a:latin typeface="Times New Roman"/>
                <a:cs typeface="Times New Roman"/>
              </a:rPr>
              <a:t>List</a:t>
            </a:r>
            <a:br>
              <a:rPr lang="vi-VN" sz="2000" dirty="0">
                <a:latin typeface="Times New Roman"/>
                <a:cs typeface="Times New Roman"/>
              </a:rPr>
            </a:br>
            <a:r>
              <a:rPr lang="vi-VN" sz="2000" dirty="0">
                <a:latin typeface="Times New Roman"/>
                <a:cs typeface="Times New Roman"/>
              </a:rPr>
              <a:t>- IO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40F8435-FA40-D95D-22BE-A2442B2AA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244044" cy="1208141"/>
          </a:xfrm>
        </p:spPr>
        <p:txBody>
          <a:bodyPr lIns="109728" tIns="109728" rIns="109728" bIns="91440" anchor="t">
            <a:noAutofit/>
          </a:bodyPr>
          <a:lstStyle/>
          <a:p>
            <a:r>
              <a:rPr lang="vi-VN" sz="4000" dirty="0" err="1">
                <a:latin typeface="Times New Roman"/>
                <a:cs typeface="Times New Roman"/>
              </a:rPr>
              <a:t>Các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kiến</a:t>
            </a:r>
            <a:r>
              <a:rPr lang="vi-VN" sz="4000" dirty="0">
                <a:latin typeface="Times New Roman"/>
                <a:cs typeface="Times New Roman"/>
              </a:rPr>
              <a:t> </a:t>
            </a:r>
            <a:r>
              <a:rPr lang="vi-VN" sz="4000" dirty="0" err="1">
                <a:latin typeface="Times New Roman"/>
                <a:cs typeface="Times New Roman"/>
              </a:rPr>
              <a:t>thức</a:t>
            </a:r>
            <a:endParaRPr lang="vi-VN" dirty="0" err="1"/>
          </a:p>
          <a:p>
            <a:pPr>
              <a:lnSpc>
                <a:spcPct val="113999"/>
              </a:lnSpc>
            </a:pPr>
            <a:r>
              <a:rPr lang="vi-VN" sz="4000" dirty="0">
                <a:latin typeface="Times New Roman"/>
                <a:cs typeface="Times New Roman"/>
              </a:rPr>
              <a:t>gia tăng</a:t>
            </a: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2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10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1" baseType="lpstr">
      <vt:lpstr>AccentBoxVTI</vt:lpstr>
      <vt:lpstr> CaseStudy 2: CODEGYM Library</vt:lpstr>
      <vt:lpstr>Giới thiệu chức năng</vt:lpstr>
      <vt:lpstr>Mô hình MVC: </vt:lpstr>
      <vt:lpstr>Package: model </vt:lpstr>
      <vt:lpstr>OI Data: </vt:lpstr>
      <vt:lpstr>Bản trình bày PowerPoint</vt:lpstr>
      <vt:lpstr>Bản trình bày PowerPoint</vt:lpstr>
      <vt:lpstr>Bản trình bày PowerPoint</vt:lpstr>
      <vt:lpstr>- OOP - Try/Catch exception - Singleton - DI - Static/Non-static - Kế thừa/Abstract/Interface - List - IO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247</cp:revision>
  <dcterms:created xsi:type="dcterms:W3CDTF">2012-09-27T01:07:24Z</dcterms:created>
  <dcterms:modified xsi:type="dcterms:W3CDTF">2022-09-12T04:10:43Z</dcterms:modified>
</cp:coreProperties>
</file>