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68" r:id="rId2"/>
    <p:sldMasterId id="2147483672" r:id="rId3"/>
    <p:sldMasterId id="2147483676" r:id="rId4"/>
    <p:sldMasterId id="2147483689" r:id="rId5"/>
  </p:sldMasterIdLst>
  <p:notesMasterIdLst>
    <p:notesMasterId r:id="rId53"/>
  </p:notesMasterIdLst>
  <p:sldIdLst>
    <p:sldId id="346" r:id="rId6"/>
    <p:sldId id="348" r:id="rId7"/>
    <p:sldId id="1191" r:id="rId8"/>
    <p:sldId id="259" r:id="rId9"/>
    <p:sldId id="270" r:id="rId10"/>
    <p:sldId id="1270" r:id="rId11"/>
    <p:sldId id="1269" r:id="rId12"/>
    <p:sldId id="1271" r:id="rId13"/>
    <p:sldId id="1278" r:id="rId14"/>
    <p:sldId id="1274" r:id="rId15"/>
    <p:sldId id="1276" r:id="rId16"/>
    <p:sldId id="267" r:id="rId17"/>
    <p:sldId id="1279" r:id="rId18"/>
    <p:sldId id="1273" r:id="rId19"/>
    <p:sldId id="271" r:id="rId20"/>
    <p:sldId id="296" r:id="rId21"/>
    <p:sldId id="1281" r:id="rId22"/>
    <p:sldId id="1275" r:id="rId23"/>
    <p:sldId id="1280" r:id="rId24"/>
    <p:sldId id="1277" r:id="rId25"/>
    <p:sldId id="399" r:id="rId26"/>
    <p:sldId id="1214" r:id="rId27"/>
    <p:sldId id="1282" r:id="rId28"/>
    <p:sldId id="275" r:id="rId29"/>
    <p:sldId id="287" r:id="rId30"/>
    <p:sldId id="1283" r:id="rId31"/>
    <p:sldId id="276" r:id="rId32"/>
    <p:sldId id="289" r:id="rId33"/>
    <p:sldId id="1284" r:id="rId34"/>
    <p:sldId id="277" r:id="rId35"/>
    <p:sldId id="1285" r:id="rId36"/>
    <p:sldId id="278" r:id="rId37"/>
    <p:sldId id="291" r:id="rId38"/>
    <p:sldId id="292" r:id="rId39"/>
    <p:sldId id="1286" r:id="rId40"/>
    <p:sldId id="279" r:id="rId41"/>
    <p:sldId id="293" r:id="rId42"/>
    <p:sldId id="1287" r:id="rId43"/>
    <p:sldId id="300" r:id="rId44"/>
    <p:sldId id="1292" r:id="rId45"/>
    <p:sldId id="1261" r:id="rId46"/>
    <p:sldId id="1289" r:id="rId47"/>
    <p:sldId id="1290" r:id="rId48"/>
    <p:sldId id="1291" r:id="rId49"/>
    <p:sldId id="1293" r:id="rId50"/>
    <p:sldId id="401" r:id="rId51"/>
    <p:sldId id="343" r:id="rId52"/>
  </p:sldIdLst>
  <p:sldSz cx="12192000" cy="6858000"/>
  <p:notesSz cx="6858000" cy="9144000"/>
  <p:custDataLst>
    <p:tags r:id="rId5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368F"/>
    <a:srgbClr val="1D74B8"/>
    <a:srgbClr val="26AA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4660"/>
  </p:normalViewPr>
  <p:slideViewPr>
    <p:cSldViewPr snapToGrid="0" showGuides="1">
      <p:cViewPr varScale="1">
        <p:scale>
          <a:sx n="108" d="100"/>
          <a:sy n="108" d="100"/>
        </p:scale>
        <p:origin x="714" y="108"/>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C4D1C0-EE74-470D-92B0-86C0044D1959}"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zh-CN" altLang="en-US"/>
        </a:p>
      </dgm:t>
    </dgm:pt>
    <dgm:pt modelId="{CA5DDA27-C390-4CDA-9103-A205AD341B89}">
      <dgm:prSet phldrT="[文本]" custT="1"/>
      <dgm:spPr>
        <a:solidFill>
          <a:srgbClr val="FFCCFF"/>
        </a:solidFill>
        <a:ln w="50800">
          <a:solidFill>
            <a:srgbClr val="00B0F0"/>
          </a:solidFill>
        </a:ln>
      </dgm:spPr>
      <dgm:t>
        <a:bodyPr/>
        <a:lstStyle/>
        <a:p>
          <a:r>
            <a:rPr lang="zh-CN" altLang="en-US" sz="3200" baseline="0" dirty="0">
              <a:solidFill>
                <a:schemeClr val="tx1"/>
              </a:solidFill>
              <a:latin typeface="Times New Roman" pitchFamily="18" charset="0"/>
              <a:ea typeface="黑体" pitchFamily="2" charset="-122"/>
            </a:rPr>
            <a:t>市场营销环境是不断变化的</a:t>
          </a:r>
        </a:p>
      </dgm:t>
    </dgm:pt>
    <dgm:pt modelId="{E5F5E3BF-8834-4E8C-BFC6-C8840A8A42F9}" type="parTrans" cxnId="{E7CB0B56-A529-4AA9-81CB-3315D4D411D0}">
      <dgm:prSet/>
      <dgm:spPr/>
      <dgm:t>
        <a:bodyPr/>
        <a:lstStyle/>
        <a:p>
          <a:endParaRPr lang="zh-CN" altLang="en-US" sz="3200" baseline="0">
            <a:solidFill>
              <a:schemeClr val="tx1"/>
            </a:solidFill>
            <a:latin typeface="Times New Roman" pitchFamily="18" charset="0"/>
            <a:ea typeface="黑体" pitchFamily="2" charset="-122"/>
          </a:endParaRPr>
        </a:p>
      </dgm:t>
    </dgm:pt>
    <dgm:pt modelId="{C2350F93-70CA-47D1-AF9E-3CDE11B43228}" type="sibTrans" cxnId="{E7CB0B56-A529-4AA9-81CB-3315D4D411D0}">
      <dgm:prSet/>
      <dgm:spPr/>
      <dgm:t>
        <a:bodyPr/>
        <a:lstStyle/>
        <a:p>
          <a:endParaRPr lang="zh-CN" altLang="en-US" sz="3200" baseline="0">
            <a:solidFill>
              <a:schemeClr val="tx1"/>
            </a:solidFill>
            <a:latin typeface="Times New Roman" pitchFamily="18" charset="0"/>
            <a:ea typeface="黑体" pitchFamily="2" charset="-122"/>
          </a:endParaRPr>
        </a:p>
      </dgm:t>
    </dgm:pt>
    <dgm:pt modelId="{DCCB4BE6-8B72-4002-9341-2C8898E0E9C4}">
      <dgm:prSet phldrT="[文本]" custT="1"/>
      <dgm:spPr>
        <a:solidFill>
          <a:srgbClr val="FFCCFF"/>
        </a:solidFill>
        <a:ln w="50800">
          <a:solidFill>
            <a:srgbClr val="00B0F0"/>
          </a:solidFill>
        </a:ln>
      </dgm:spPr>
      <dgm:t>
        <a:bodyPr/>
        <a:lstStyle/>
        <a:p>
          <a:r>
            <a:rPr lang="zh-CN" altLang="en-US" sz="3200" baseline="0" dirty="0">
              <a:solidFill>
                <a:schemeClr val="tx1"/>
              </a:solidFill>
              <a:latin typeface="Times New Roman" pitchFamily="18" charset="0"/>
              <a:ea typeface="黑体" pitchFamily="2" charset="-122"/>
            </a:rPr>
            <a:t>企业营销活动受制于营销环境</a:t>
          </a:r>
        </a:p>
      </dgm:t>
    </dgm:pt>
    <dgm:pt modelId="{F71ED669-1B5B-4305-856F-ED03CB9A26E4}" type="parTrans" cxnId="{7AB54326-0257-4AB0-83B8-F64CBEE2B0F7}">
      <dgm:prSet/>
      <dgm:spPr/>
      <dgm:t>
        <a:bodyPr/>
        <a:lstStyle/>
        <a:p>
          <a:endParaRPr lang="zh-CN" altLang="en-US" sz="3200" baseline="0">
            <a:solidFill>
              <a:schemeClr val="tx1"/>
            </a:solidFill>
            <a:latin typeface="Times New Roman" pitchFamily="18" charset="0"/>
            <a:ea typeface="黑体" pitchFamily="2" charset="-122"/>
          </a:endParaRPr>
        </a:p>
      </dgm:t>
    </dgm:pt>
    <dgm:pt modelId="{695F2593-7B61-4ADA-A905-6B52C2A97AC1}" type="sibTrans" cxnId="{7AB54326-0257-4AB0-83B8-F64CBEE2B0F7}">
      <dgm:prSet/>
      <dgm:spPr/>
      <dgm:t>
        <a:bodyPr/>
        <a:lstStyle/>
        <a:p>
          <a:endParaRPr lang="zh-CN" altLang="en-US" sz="3200" baseline="0">
            <a:solidFill>
              <a:schemeClr val="tx1"/>
            </a:solidFill>
            <a:latin typeface="Times New Roman" pitchFamily="18" charset="0"/>
            <a:ea typeface="黑体" pitchFamily="2" charset="-122"/>
          </a:endParaRPr>
        </a:p>
      </dgm:t>
    </dgm:pt>
    <dgm:pt modelId="{90BE8D2D-030B-4744-B1A1-AE746B92A7DD}">
      <dgm:prSet phldrT="[文本]" custT="1"/>
      <dgm:spPr>
        <a:solidFill>
          <a:srgbClr val="FFCCFF"/>
        </a:solidFill>
        <a:ln w="50800">
          <a:solidFill>
            <a:srgbClr val="00B0F0"/>
          </a:solidFill>
        </a:ln>
      </dgm:spPr>
      <dgm:t>
        <a:bodyPr/>
        <a:lstStyle/>
        <a:p>
          <a:r>
            <a:rPr lang="zh-CN" altLang="en-US" sz="3200" baseline="0" dirty="0">
              <a:solidFill>
                <a:schemeClr val="tx1"/>
              </a:solidFill>
              <a:latin typeface="Times New Roman" pitchFamily="18" charset="0"/>
              <a:ea typeface="黑体" pitchFamily="2" charset="-122"/>
            </a:rPr>
            <a:t>营销管理者应采取积极、主动的态度能动地去适应营销环境</a:t>
          </a:r>
        </a:p>
      </dgm:t>
    </dgm:pt>
    <dgm:pt modelId="{6F0A1213-763C-4E16-9DB3-FA7C880119DC}" type="parTrans" cxnId="{1AE8F267-4B3F-4CE9-9A61-A08CA280455C}">
      <dgm:prSet/>
      <dgm:spPr/>
      <dgm:t>
        <a:bodyPr/>
        <a:lstStyle/>
        <a:p>
          <a:endParaRPr lang="zh-CN" altLang="en-US" sz="3200" baseline="0">
            <a:solidFill>
              <a:schemeClr val="tx1"/>
            </a:solidFill>
            <a:latin typeface="Times New Roman" pitchFamily="18" charset="0"/>
            <a:ea typeface="黑体" pitchFamily="2" charset="-122"/>
          </a:endParaRPr>
        </a:p>
      </dgm:t>
    </dgm:pt>
    <dgm:pt modelId="{6B8A9AF7-036F-4AC6-B219-13335D5624A8}" type="sibTrans" cxnId="{1AE8F267-4B3F-4CE9-9A61-A08CA280455C}">
      <dgm:prSet/>
      <dgm:spPr/>
      <dgm:t>
        <a:bodyPr/>
        <a:lstStyle/>
        <a:p>
          <a:endParaRPr lang="zh-CN" altLang="en-US" sz="3200" baseline="0">
            <a:solidFill>
              <a:schemeClr val="tx1"/>
            </a:solidFill>
            <a:latin typeface="Times New Roman" pitchFamily="18" charset="0"/>
            <a:ea typeface="黑体" pitchFamily="2" charset="-122"/>
          </a:endParaRPr>
        </a:p>
      </dgm:t>
    </dgm:pt>
    <dgm:pt modelId="{AC0B8B33-B787-4D26-958E-909F5456EDAD}" type="pres">
      <dgm:prSet presAssocID="{88C4D1C0-EE74-470D-92B0-86C0044D1959}" presName="Name0" presStyleCnt="0">
        <dgm:presLayoutVars>
          <dgm:chPref val="3"/>
          <dgm:dir/>
          <dgm:animLvl val="lvl"/>
          <dgm:resizeHandles/>
        </dgm:presLayoutVars>
      </dgm:prSet>
      <dgm:spPr/>
    </dgm:pt>
    <dgm:pt modelId="{466CCB5D-7FD2-4C2B-A12E-9591B3F5742B}" type="pres">
      <dgm:prSet presAssocID="{CA5DDA27-C390-4CDA-9103-A205AD341B89}" presName="horFlow" presStyleCnt="0"/>
      <dgm:spPr/>
    </dgm:pt>
    <dgm:pt modelId="{23572D10-EBD9-47DA-935A-9A8E5C2C0356}" type="pres">
      <dgm:prSet presAssocID="{CA5DDA27-C390-4CDA-9103-A205AD341B89}" presName="bigChev" presStyleLbl="node1" presStyleIdx="0" presStyleCnt="3" custScaleX="241225"/>
      <dgm:spPr/>
    </dgm:pt>
    <dgm:pt modelId="{5297F217-3C44-4ED2-805D-9F58BFB4BF18}" type="pres">
      <dgm:prSet presAssocID="{CA5DDA27-C390-4CDA-9103-A205AD341B89}" presName="vSp" presStyleCnt="0"/>
      <dgm:spPr/>
    </dgm:pt>
    <dgm:pt modelId="{5E00F4BF-282A-4DD5-9304-126BAD79C32B}" type="pres">
      <dgm:prSet presAssocID="{DCCB4BE6-8B72-4002-9341-2C8898E0E9C4}" presName="horFlow" presStyleCnt="0"/>
      <dgm:spPr/>
    </dgm:pt>
    <dgm:pt modelId="{A0166154-A999-4689-8BCA-F8B44E8BB2F0}" type="pres">
      <dgm:prSet presAssocID="{DCCB4BE6-8B72-4002-9341-2C8898E0E9C4}" presName="bigChev" presStyleLbl="node1" presStyleIdx="1" presStyleCnt="3" custScaleX="241225"/>
      <dgm:spPr/>
    </dgm:pt>
    <dgm:pt modelId="{DFDF6FA6-2A8F-48B3-8952-3A4FB37ECE10}" type="pres">
      <dgm:prSet presAssocID="{DCCB4BE6-8B72-4002-9341-2C8898E0E9C4}" presName="vSp" presStyleCnt="0"/>
      <dgm:spPr/>
    </dgm:pt>
    <dgm:pt modelId="{C7B280B3-E804-4AD6-9BCB-B4F09C927736}" type="pres">
      <dgm:prSet presAssocID="{90BE8D2D-030B-4744-B1A1-AE746B92A7DD}" presName="horFlow" presStyleCnt="0"/>
      <dgm:spPr/>
    </dgm:pt>
    <dgm:pt modelId="{EF842175-7503-45AE-A75C-52A18FA38677}" type="pres">
      <dgm:prSet presAssocID="{90BE8D2D-030B-4744-B1A1-AE746B92A7DD}" presName="bigChev" presStyleLbl="node1" presStyleIdx="2" presStyleCnt="3" custScaleX="241225"/>
      <dgm:spPr/>
    </dgm:pt>
  </dgm:ptLst>
  <dgm:cxnLst>
    <dgm:cxn modelId="{2B81080D-0124-4998-80F5-061A8F5B2DAC}" type="presOf" srcId="{88C4D1C0-EE74-470D-92B0-86C0044D1959}" destId="{AC0B8B33-B787-4D26-958E-909F5456EDAD}" srcOrd="0" destOrd="0" presId="urn:microsoft.com/office/officeart/2005/8/layout/lProcess3"/>
    <dgm:cxn modelId="{7AB54326-0257-4AB0-83B8-F64CBEE2B0F7}" srcId="{88C4D1C0-EE74-470D-92B0-86C0044D1959}" destId="{DCCB4BE6-8B72-4002-9341-2C8898E0E9C4}" srcOrd="1" destOrd="0" parTransId="{F71ED669-1B5B-4305-856F-ED03CB9A26E4}" sibTransId="{695F2593-7B61-4ADA-A905-6B52C2A97AC1}"/>
    <dgm:cxn modelId="{1AE8F267-4B3F-4CE9-9A61-A08CA280455C}" srcId="{88C4D1C0-EE74-470D-92B0-86C0044D1959}" destId="{90BE8D2D-030B-4744-B1A1-AE746B92A7DD}" srcOrd="2" destOrd="0" parTransId="{6F0A1213-763C-4E16-9DB3-FA7C880119DC}" sibTransId="{6B8A9AF7-036F-4AC6-B219-13335D5624A8}"/>
    <dgm:cxn modelId="{E7CB0B56-A529-4AA9-81CB-3315D4D411D0}" srcId="{88C4D1C0-EE74-470D-92B0-86C0044D1959}" destId="{CA5DDA27-C390-4CDA-9103-A205AD341B89}" srcOrd="0" destOrd="0" parTransId="{E5F5E3BF-8834-4E8C-BFC6-C8840A8A42F9}" sibTransId="{C2350F93-70CA-47D1-AF9E-3CDE11B43228}"/>
    <dgm:cxn modelId="{A602E2CF-E57A-48DE-8B15-DCB8CE178E8C}" type="presOf" srcId="{90BE8D2D-030B-4744-B1A1-AE746B92A7DD}" destId="{EF842175-7503-45AE-A75C-52A18FA38677}" srcOrd="0" destOrd="0" presId="urn:microsoft.com/office/officeart/2005/8/layout/lProcess3"/>
    <dgm:cxn modelId="{FA3189D4-4FA2-44FA-ADE8-6A6113D76483}" type="presOf" srcId="{CA5DDA27-C390-4CDA-9103-A205AD341B89}" destId="{23572D10-EBD9-47DA-935A-9A8E5C2C0356}" srcOrd="0" destOrd="0" presId="urn:microsoft.com/office/officeart/2005/8/layout/lProcess3"/>
    <dgm:cxn modelId="{0F5E90E0-A675-413C-B263-1B33AE36B194}" type="presOf" srcId="{DCCB4BE6-8B72-4002-9341-2C8898E0E9C4}" destId="{A0166154-A999-4689-8BCA-F8B44E8BB2F0}" srcOrd="0" destOrd="0" presId="urn:microsoft.com/office/officeart/2005/8/layout/lProcess3"/>
    <dgm:cxn modelId="{7A51EEC5-0486-48F1-A37E-341A3B2486A2}" type="presParOf" srcId="{AC0B8B33-B787-4D26-958E-909F5456EDAD}" destId="{466CCB5D-7FD2-4C2B-A12E-9591B3F5742B}" srcOrd="0" destOrd="0" presId="urn:microsoft.com/office/officeart/2005/8/layout/lProcess3"/>
    <dgm:cxn modelId="{B6727687-C419-4F81-9BEC-9BAE63E8858E}" type="presParOf" srcId="{466CCB5D-7FD2-4C2B-A12E-9591B3F5742B}" destId="{23572D10-EBD9-47DA-935A-9A8E5C2C0356}" srcOrd="0" destOrd="0" presId="urn:microsoft.com/office/officeart/2005/8/layout/lProcess3"/>
    <dgm:cxn modelId="{996B4B8A-D6C3-4705-9460-29E5FCC9EA6C}" type="presParOf" srcId="{AC0B8B33-B787-4D26-958E-909F5456EDAD}" destId="{5297F217-3C44-4ED2-805D-9F58BFB4BF18}" srcOrd="1" destOrd="0" presId="urn:microsoft.com/office/officeart/2005/8/layout/lProcess3"/>
    <dgm:cxn modelId="{D78DA30C-772C-4A52-9DCA-E4BBF8CA7C35}" type="presParOf" srcId="{AC0B8B33-B787-4D26-958E-909F5456EDAD}" destId="{5E00F4BF-282A-4DD5-9304-126BAD79C32B}" srcOrd="2" destOrd="0" presId="urn:microsoft.com/office/officeart/2005/8/layout/lProcess3"/>
    <dgm:cxn modelId="{85614C7D-BF54-433C-971B-9E3012F0A689}" type="presParOf" srcId="{5E00F4BF-282A-4DD5-9304-126BAD79C32B}" destId="{A0166154-A999-4689-8BCA-F8B44E8BB2F0}" srcOrd="0" destOrd="0" presId="urn:microsoft.com/office/officeart/2005/8/layout/lProcess3"/>
    <dgm:cxn modelId="{9795D6F1-B2C6-4775-8BF8-0EAC29DF0A54}" type="presParOf" srcId="{AC0B8B33-B787-4D26-958E-909F5456EDAD}" destId="{DFDF6FA6-2A8F-48B3-8952-3A4FB37ECE10}" srcOrd="3" destOrd="0" presId="urn:microsoft.com/office/officeart/2005/8/layout/lProcess3"/>
    <dgm:cxn modelId="{14673CFC-4EB6-4822-874A-50C4BF8CAF54}" type="presParOf" srcId="{AC0B8B33-B787-4D26-958E-909F5456EDAD}" destId="{C7B280B3-E804-4AD6-9BCB-B4F09C927736}" srcOrd="4" destOrd="0" presId="urn:microsoft.com/office/officeart/2005/8/layout/lProcess3"/>
    <dgm:cxn modelId="{118061E7-F2E2-40D9-A0C0-4ABFCC8577C7}" type="presParOf" srcId="{C7B280B3-E804-4AD6-9BCB-B4F09C927736}" destId="{EF842175-7503-45AE-A75C-52A18FA38677}"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572D10-EBD9-47DA-935A-9A8E5C2C0356}">
      <dsp:nvSpPr>
        <dsp:cNvPr id="0" name=""/>
        <dsp:cNvSpPr/>
      </dsp:nvSpPr>
      <dsp:spPr>
        <a:xfrm>
          <a:off x="3943" y="377240"/>
          <a:ext cx="6688857" cy="1109148"/>
        </a:xfrm>
        <a:prstGeom prst="chevron">
          <a:avLst/>
        </a:prstGeom>
        <a:solidFill>
          <a:srgbClr val="FFCCFF"/>
        </a:solidFill>
        <a:ln w="508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20320" rIns="0" bIns="20320" numCol="1" spcCol="1270" anchor="ctr" anchorCtr="0">
          <a:noAutofit/>
        </a:bodyPr>
        <a:lstStyle/>
        <a:p>
          <a:pPr marL="0" lvl="0" indent="0" algn="ctr" defTabSz="1422400">
            <a:lnSpc>
              <a:spcPct val="90000"/>
            </a:lnSpc>
            <a:spcBef>
              <a:spcPct val="0"/>
            </a:spcBef>
            <a:spcAft>
              <a:spcPct val="35000"/>
            </a:spcAft>
            <a:buNone/>
          </a:pPr>
          <a:r>
            <a:rPr lang="zh-CN" altLang="en-US" sz="3200" kern="1200" baseline="0" dirty="0">
              <a:solidFill>
                <a:schemeClr val="tx1"/>
              </a:solidFill>
              <a:latin typeface="Times New Roman" pitchFamily="18" charset="0"/>
              <a:ea typeface="黑体" pitchFamily="2" charset="-122"/>
            </a:rPr>
            <a:t>市场营销环境是不断变化的</a:t>
          </a:r>
        </a:p>
      </dsp:txBody>
      <dsp:txXfrm>
        <a:off x="558517" y="377240"/>
        <a:ext cx="5579709" cy="1109148"/>
      </dsp:txXfrm>
    </dsp:sp>
    <dsp:sp modelId="{A0166154-A999-4689-8BCA-F8B44E8BB2F0}">
      <dsp:nvSpPr>
        <dsp:cNvPr id="0" name=""/>
        <dsp:cNvSpPr/>
      </dsp:nvSpPr>
      <dsp:spPr>
        <a:xfrm>
          <a:off x="3943" y="1641669"/>
          <a:ext cx="6688857" cy="1109148"/>
        </a:xfrm>
        <a:prstGeom prst="chevron">
          <a:avLst/>
        </a:prstGeom>
        <a:solidFill>
          <a:srgbClr val="FFCCFF"/>
        </a:solidFill>
        <a:ln w="508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20320" rIns="0" bIns="20320" numCol="1" spcCol="1270" anchor="ctr" anchorCtr="0">
          <a:noAutofit/>
        </a:bodyPr>
        <a:lstStyle/>
        <a:p>
          <a:pPr marL="0" lvl="0" indent="0" algn="ctr" defTabSz="1422400">
            <a:lnSpc>
              <a:spcPct val="90000"/>
            </a:lnSpc>
            <a:spcBef>
              <a:spcPct val="0"/>
            </a:spcBef>
            <a:spcAft>
              <a:spcPct val="35000"/>
            </a:spcAft>
            <a:buNone/>
          </a:pPr>
          <a:r>
            <a:rPr lang="zh-CN" altLang="en-US" sz="3200" kern="1200" baseline="0" dirty="0">
              <a:solidFill>
                <a:schemeClr val="tx1"/>
              </a:solidFill>
              <a:latin typeface="Times New Roman" pitchFamily="18" charset="0"/>
              <a:ea typeface="黑体" pitchFamily="2" charset="-122"/>
            </a:rPr>
            <a:t>企业营销活动受制于营销环境</a:t>
          </a:r>
        </a:p>
      </dsp:txBody>
      <dsp:txXfrm>
        <a:off x="558517" y="1641669"/>
        <a:ext cx="5579709" cy="1109148"/>
      </dsp:txXfrm>
    </dsp:sp>
    <dsp:sp modelId="{EF842175-7503-45AE-A75C-52A18FA38677}">
      <dsp:nvSpPr>
        <dsp:cNvPr id="0" name=""/>
        <dsp:cNvSpPr/>
      </dsp:nvSpPr>
      <dsp:spPr>
        <a:xfrm>
          <a:off x="3943" y="2906098"/>
          <a:ext cx="6688857" cy="1109148"/>
        </a:xfrm>
        <a:prstGeom prst="chevron">
          <a:avLst/>
        </a:prstGeom>
        <a:solidFill>
          <a:srgbClr val="FFCCFF"/>
        </a:solidFill>
        <a:ln w="508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20320" rIns="0" bIns="20320" numCol="1" spcCol="1270" anchor="ctr" anchorCtr="0">
          <a:noAutofit/>
        </a:bodyPr>
        <a:lstStyle/>
        <a:p>
          <a:pPr marL="0" lvl="0" indent="0" algn="ctr" defTabSz="1422400">
            <a:lnSpc>
              <a:spcPct val="90000"/>
            </a:lnSpc>
            <a:spcBef>
              <a:spcPct val="0"/>
            </a:spcBef>
            <a:spcAft>
              <a:spcPct val="35000"/>
            </a:spcAft>
            <a:buNone/>
          </a:pPr>
          <a:r>
            <a:rPr lang="zh-CN" altLang="en-US" sz="3200" kern="1200" baseline="0" dirty="0">
              <a:solidFill>
                <a:schemeClr val="tx1"/>
              </a:solidFill>
              <a:latin typeface="Times New Roman" pitchFamily="18" charset="0"/>
              <a:ea typeface="黑体" pitchFamily="2" charset="-122"/>
            </a:rPr>
            <a:t>营销管理者应采取积极、主动的态度能动地去适应营销环境</a:t>
          </a:r>
        </a:p>
      </dsp:txBody>
      <dsp:txXfrm>
        <a:off x="558517" y="2906098"/>
        <a:ext cx="5579709" cy="110914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2E185C-1E2D-4EDB-B889-CB265A27ED08}" type="datetimeFigureOut">
              <a:rPr lang="zh-CN" altLang="en-US" smtClean="0"/>
              <a:t>2021/2/19 Friday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8745D1-DA8F-4751-8CEF-38823D639981}" type="slidenum">
              <a:rPr lang="zh-CN" altLang="en-US" smtClean="0"/>
              <a:t>‹#›</a:t>
            </a:fld>
            <a:endParaRPr lang="zh-CN" altLang="en-US"/>
          </a:p>
        </p:txBody>
      </p:sp>
    </p:spTree>
    <p:extLst>
      <p:ext uri="{BB962C8B-B14F-4D97-AF65-F5344CB8AC3E}">
        <p14:creationId xmlns:p14="http://schemas.microsoft.com/office/powerpoint/2010/main" val="3378418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8745D1-DA8F-4751-8CEF-38823D639981}" type="slidenum">
              <a:rPr lang="zh-CN" altLang="en-US" smtClean="0"/>
              <a:t>1</a:t>
            </a:fld>
            <a:endParaRPr lang="zh-CN" altLang="en-US"/>
          </a:p>
        </p:txBody>
      </p:sp>
    </p:spTree>
    <p:extLst>
      <p:ext uri="{BB962C8B-B14F-4D97-AF65-F5344CB8AC3E}">
        <p14:creationId xmlns:p14="http://schemas.microsoft.com/office/powerpoint/2010/main" val="3151299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B067D183-6C75-4D45-8096-E2757299E67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a:extLst>
              <a:ext uri="{FF2B5EF4-FFF2-40B4-BE49-F238E27FC236}">
                <a16:creationId xmlns:a16="http://schemas.microsoft.com/office/drawing/2014/main" id="{2C6B0EA0-BEFD-4C4A-8F41-2E951F997A1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a:extLst>
              <a:ext uri="{FF2B5EF4-FFF2-40B4-BE49-F238E27FC236}">
                <a16:creationId xmlns:a16="http://schemas.microsoft.com/office/drawing/2014/main" id="{E1832A24-4A61-451B-91C7-4365E9DFDC1D}"/>
              </a:ext>
            </a:extLst>
          </p:cNvPr>
          <p:cNvSpPr>
            <a:spLocks noGrp="1"/>
          </p:cNvSpPr>
          <p:nvPr>
            <p:ph type="sldNum" sz="quarter" idx="5"/>
          </p:nvPr>
        </p:nvSpPr>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EA38227-76E2-4931-8EAD-FC52E62DC1D5}" type="slidenum">
              <a:rPr kumimoji="0" lang="zh-CN" altLang="en-US" sz="1200" b="0" i="0" u="none" strike="noStrike" kern="1200" cap="none" spc="0" normalizeH="0" baseline="0" noProof="0" smtClean="0">
                <a:ln>
                  <a:noFill/>
                </a:ln>
                <a:solidFill>
                  <a:prstClr val="black"/>
                </a:solidFill>
                <a:effectLst/>
                <a:uLnTx/>
                <a:uFillTx/>
                <a:latin typeface="Verdana" panose="020B060403050404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8745D1-DA8F-4751-8CEF-38823D63998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82323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B83633-26CA-4EE3-A5AF-CD25BCB2EF33}" type="slidenum">
              <a:rPr lang="zh-CN" altLang="en-US" smtClean="0"/>
              <a:t>46</a:t>
            </a:fld>
            <a:endParaRPr lang="zh-CN" altLang="en-US"/>
          </a:p>
        </p:txBody>
      </p:sp>
    </p:spTree>
    <p:extLst>
      <p:ext uri="{BB962C8B-B14F-4D97-AF65-F5344CB8AC3E}">
        <p14:creationId xmlns:p14="http://schemas.microsoft.com/office/powerpoint/2010/main" val="3308844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8745D1-DA8F-4751-8CEF-38823D639981}" type="slidenum">
              <a:rPr lang="zh-CN" altLang="en-US" smtClean="0"/>
              <a:t>47</a:t>
            </a:fld>
            <a:endParaRPr lang="zh-CN" altLang="en-US"/>
          </a:p>
        </p:txBody>
      </p:sp>
    </p:spTree>
    <p:extLst>
      <p:ext uri="{BB962C8B-B14F-4D97-AF65-F5344CB8AC3E}">
        <p14:creationId xmlns:p14="http://schemas.microsoft.com/office/powerpoint/2010/main" val="2290638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B83633-26CA-4EE3-A5AF-CD25BCB2EF33}" type="slidenum">
              <a:rPr lang="zh-CN" altLang="en-US" smtClean="0"/>
              <a:t>2</a:t>
            </a:fld>
            <a:endParaRPr lang="zh-CN" altLang="en-US"/>
          </a:p>
        </p:txBody>
      </p:sp>
    </p:spTree>
    <p:extLst>
      <p:ext uri="{BB962C8B-B14F-4D97-AF65-F5344CB8AC3E}">
        <p14:creationId xmlns:p14="http://schemas.microsoft.com/office/powerpoint/2010/main" val="3758917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8745D1-DA8F-4751-8CEF-38823D639981}" type="slidenum">
              <a:rPr lang="zh-CN" altLang="en-US" smtClean="0"/>
              <a:t>4</a:t>
            </a:fld>
            <a:endParaRPr lang="zh-CN" altLang="en-US"/>
          </a:p>
        </p:txBody>
      </p:sp>
    </p:spTree>
    <p:extLst>
      <p:ext uri="{BB962C8B-B14F-4D97-AF65-F5344CB8AC3E}">
        <p14:creationId xmlns:p14="http://schemas.microsoft.com/office/powerpoint/2010/main" val="199784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B83633-26CA-4EE3-A5AF-CD25BCB2EF33}" type="slidenum">
              <a:rPr lang="zh-CN" altLang="en-US" smtClean="0"/>
              <a:t>5</a:t>
            </a:fld>
            <a:endParaRPr lang="zh-CN" altLang="en-US"/>
          </a:p>
        </p:txBody>
      </p:sp>
    </p:spTree>
    <p:extLst>
      <p:ext uri="{BB962C8B-B14F-4D97-AF65-F5344CB8AC3E}">
        <p14:creationId xmlns:p14="http://schemas.microsoft.com/office/powerpoint/2010/main" val="3790555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B83633-26CA-4EE3-A5AF-CD25BCB2EF33}" type="slidenum">
              <a:rPr lang="zh-CN" altLang="en-US" smtClean="0"/>
              <a:t>9</a:t>
            </a:fld>
            <a:endParaRPr lang="zh-CN" altLang="en-US"/>
          </a:p>
        </p:txBody>
      </p:sp>
    </p:spTree>
    <p:extLst>
      <p:ext uri="{BB962C8B-B14F-4D97-AF65-F5344CB8AC3E}">
        <p14:creationId xmlns:p14="http://schemas.microsoft.com/office/powerpoint/2010/main" val="2820052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8745D1-DA8F-4751-8CEF-38823D63998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49902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B83633-26CA-4EE3-A5AF-CD25BCB2EF33}" type="slidenum">
              <a:rPr lang="zh-CN" altLang="en-US" smtClean="0"/>
              <a:t>17</a:t>
            </a:fld>
            <a:endParaRPr lang="zh-CN" altLang="en-US"/>
          </a:p>
        </p:txBody>
      </p:sp>
    </p:spTree>
    <p:extLst>
      <p:ext uri="{BB962C8B-B14F-4D97-AF65-F5344CB8AC3E}">
        <p14:creationId xmlns:p14="http://schemas.microsoft.com/office/powerpoint/2010/main" val="267908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8745D1-DA8F-4751-8CEF-38823D639981}" type="slidenum">
              <a:rPr lang="zh-CN" altLang="en-US" smtClean="0"/>
              <a:t>21</a:t>
            </a:fld>
            <a:endParaRPr lang="zh-CN" altLang="en-US"/>
          </a:p>
        </p:txBody>
      </p:sp>
    </p:spTree>
    <p:extLst>
      <p:ext uri="{BB962C8B-B14F-4D97-AF65-F5344CB8AC3E}">
        <p14:creationId xmlns:p14="http://schemas.microsoft.com/office/powerpoint/2010/main" val="3970205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812E9598-E67E-451E-BB46-A0D2981D00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a:extLst>
              <a:ext uri="{FF2B5EF4-FFF2-40B4-BE49-F238E27FC236}">
                <a16:creationId xmlns:a16="http://schemas.microsoft.com/office/drawing/2014/main" id="{3E147062-0646-4110-B513-700885A5E7B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a:extLst>
              <a:ext uri="{FF2B5EF4-FFF2-40B4-BE49-F238E27FC236}">
                <a16:creationId xmlns:a16="http://schemas.microsoft.com/office/drawing/2014/main" id="{821CBB12-E126-4AC2-8A09-8FCA114811C0}"/>
              </a:ext>
            </a:extLst>
          </p:cNvPr>
          <p:cNvSpPr>
            <a:spLocks noGrp="1"/>
          </p:cNvSpPr>
          <p:nvPr>
            <p:ph type="sldNum" sz="quarter" idx="5"/>
          </p:nvPr>
        </p:nvSpPr>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2F611BD-1BB0-486A-8BA2-145F378609CA}" type="slidenum">
              <a:rPr kumimoji="0" lang="zh-CN" altLang="en-US" sz="1200" b="0" i="0" u="none" strike="noStrike" kern="1200" cap="none" spc="0" normalizeH="0" baseline="0" noProof="0" smtClean="0">
                <a:ln>
                  <a:noFill/>
                </a:ln>
                <a:solidFill>
                  <a:prstClr val="black"/>
                </a:solidFill>
                <a:effectLst/>
                <a:uLnTx/>
                <a:uFillTx/>
                <a:latin typeface="Verdana" panose="020B060403050404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slideMaster" Target="../slideMasters/slideMaster3.xml"/><Relationship Id="rId1" Type="http://schemas.openxmlformats.org/officeDocument/2006/relationships/audio" Target="../media/audio1.wav"/><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3164711"/>
      </p:ext>
    </p:extLst>
  </p:cSld>
  <p:clrMapOvr>
    <a:masterClrMapping/>
  </p:clrMapOvr>
  <p:transition>
    <p:strips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自定义版式">
    <p:bg>
      <p:bgPr>
        <a:blipFill>
          <a:blip r:embed="rId2"/>
          <a:stretch>
            <a:fillRect/>
          </a:stretch>
        </a:blipFill>
        <a:effectLst/>
      </p:bgPr>
    </p:bg>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0" y="3429000"/>
            <a:ext cx="12192000" cy="3429000"/>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0 w 12192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12192000" h="3429000">
                <a:moveTo>
                  <a:pt x="0" y="0"/>
                </a:moveTo>
                <a:lnTo>
                  <a:pt x="12192000" y="0"/>
                </a:lnTo>
                <a:lnTo>
                  <a:pt x="12192000" y="3429000"/>
                </a:lnTo>
                <a:lnTo>
                  <a:pt x="0" y="34290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800846794"/>
      </p:ext>
    </p:extLst>
  </p:cSld>
  <p:clrMapOvr>
    <a:masterClrMapping/>
  </p:clrMapOvr>
  <p:transition>
    <p:strips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4B9D45FA-ECC7-4F1D-B269-0075628051C0}"/>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sz="1800"/>
          </a:p>
        </p:txBody>
      </p:sp>
      <p:sp>
        <p:nvSpPr>
          <p:cNvPr id="63490" name="Rectangle 2"/>
          <p:cNvSpPr>
            <a:spLocks noGrp="1" noChangeArrowheads="1"/>
          </p:cNvSpPr>
          <p:nvPr>
            <p:ph type="ctrTitle"/>
          </p:nvPr>
        </p:nvSpPr>
        <p:spPr>
          <a:xfrm>
            <a:off x="914400" y="990600"/>
            <a:ext cx="10363200" cy="1371600"/>
          </a:xfrm>
        </p:spPr>
        <p:txBody>
          <a:bodyPr/>
          <a:lstStyle>
            <a:lvl1pPr>
              <a:defRPr sz="4000"/>
            </a:lvl1pPr>
          </a:lstStyle>
          <a:p>
            <a:r>
              <a:rPr lang="zh-CN" altLang="en-US"/>
              <a:t>单击此处编辑母版标题样式</a:t>
            </a:r>
          </a:p>
        </p:txBody>
      </p:sp>
      <p:sp>
        <p:nvSpPr>
          <p:cNvPr id="63491"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a:extLst>
              <a:ext uri="{FF2B5EF4-FFF2-40B4-BE49-F238E27FC236}">
                <a16:creationId xmlns:a16="http://schemas.microsoft.com/office/drawing/2014/main" id="{BFDDEFF1-22AC-4696-855E-40C4947830A1}"/>
              </a:ext>
            </a:extLst>
          </p:cNvPr>
          <p:cNvSpPr>
            <a:spLocks noGrp="1" noChangeArrowheads="1"/>
          </p:cNvSpPr>
          <p:nvPr>
            <p:ph type="dt" sz="half" idx="10"/>
          </p:nvPr>
        </p:nvSpPr>
        <p:spPr>
          <a:xfrm>
            <a:off x="914400" y="6248400"/>
            <a:ext cx="2540000" cy="457200"/>
          </a:xfrm>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3166CE9F-B069-42B5-B919-9E3A318684FB}"/>
              </a:ext>
            </a:extLst>
          </p:cNvPr>
          <p:cNvSpPr>
            <a:spLocks noGrp="1" noChangeArrowheads="1"/>
          </p:cNvSpPr>
          <p:nvPr>
            <p:ph type="ftr" sz="quarter" idx="11"/>
          </p:nvPr>
        </p:nvSpPr>
        <p:spPr>
          <a:xfrm>
            <a:off x="4165600" y="6248400"/>
            <a:ext cx="3860800" cy="457200"/>
          </a:xfrm>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5EBFF411-2257-41C5-B36C-E91759FF0277}"/>
              </a:ext>
            </a:extLst>
          </p:cNvPr>
          <p:cNvSpPr>
            <a:spLocks noGrp="1" noChangeArrowheads="1"/>
          </p:cNvSpPr>
          <p:nvPr>
            <p:ph type="sldNum" sz="quarter" idx="12"/>
          </p:nvPr>
        </p:nvSpPr>
        <p:spPr>
          <a:xfrm>
            <a:off x="8737600" y="6248400"/>
            <a:ext cx="2540000" cy="457200"/>
          </a:xfrm>
        </p:spPr>
        <p:txBody>
          <a:bodyPr/>
          <a:lstStyle>
            <a:lvl1pPr>
              <a:defRPr/>
            </a:lvl1pPr>
          </a:lstStyle>
          <a:p>
            <a:pPr>
              <a:defRPr/>
            </a:pPr>
            <a:fld id="{3E0F90B2-8DC4-426D-8B8B-FD4D455BBA7B}" type="slidenum">
              <a:rPr lang="en-US" altLang="zh-CN"/>
              <a:pPr>
                <a:defRPr/>
              </a:pPr>
              <a:t>‹#›</a:t>
            </a:fld>
            <a:endParaRPr lang="en-US" altLang="zh-CN"/>
          </a:p>
        </p:txBody>
      </p:sp>
    </p:spTree>
    <p:extLst>
      <p:ext uri="{BB962C8B-B14F-4D97-AF65-F5344CB8AC3E}">
        <p14:creationId xmlns:p14="http://schemas.microsoft.com/office/powerpoint/2010/main" val="944339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B011707A-19D5-4650-934D-EE596B16FD9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B2FDF92E-9CE4-46A5-B705-14BD91D7503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5CEDB428-CF07-4E9F-89DA-87D7A2B41982}"/>
              </a:ext>
            </a:extLst>
          </p:cNvPr>
          <p:cNvSpPr>
            <a:spLocks noGrp="1" noChangeArrowheads="1"/>
          </p:cNvSpPr>
          <p:nvPr>
            <p:ph type="sldNum" sz="quarter" idx="12"/>
          </p:nvPr>
        </p:nvSpPr>
        <p:spPr>
          <a:ln/>
        </p:spPr>
        <p:txBody>
          <a:bodyPr/>
          <a:lstStyle>
            <a:lvl1pPr>
              <a:defRPr/>
            </a:lvl1pPr>
          </a:lstStyle>
          <a:p>
            <a:pPr>
              <a:defRPr/>
            </a:pPr>
            <a:fld id="{EC8FA38E-F0EE-49F1-9C8A-5295CDF3D1AF}" type="slidenum">
              <a:rPr lang="en-US" altLang="zh-CN"/>
              <a:pPr>
                <a:defRPr/>
              </a:pPr>
              <a:t>‹#›</a:t>
            </a:fld>
            <a:endParaRPr lang="en-US" altLang="zh-CN"/>
          </a:p>
        </p:txBody>
      </p:sp>
    </p:spTree>
    <p:extLst>
      <p:ext uri="{BB962C8B-B14F-4D97-AF65-F5344CB8AC3E}">
        <p14:creationId xmlns:p14="http://schemas.microsoft.com/office/powerpoint/2010/main" val="1413031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a:extLst>
              <a:ext uri="{FF2B5EF4-FFF2-40B4-BE49-F238E27FC236}">
                <a16:creationId xmlns:a16="http://schemas.microsoft.com/office/drawing/2014/main" id="{B2D1B30D-1B2D-4017-930E-B4FDAAC0769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D74FAB5C-0FE5-4B79-A2B5-6CEF322AF8C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E5796EAA-3280-4DFE-AA7C-ACD657D64584}"/>
              </a:ext>
            </a:extLst>
          </p:cNvPr>
          <p:cNvSpPr>
            <a:spLocks noGrp="1" noChangeArrowheads="1"/>
          </p:cNvSpPr>
          <p:nvPr>
            <p:ph type="sldNum" sz="quarter" idx="12"/>
          </p:nvPr>
        </p:nvSpPr>
        <p:spPr>
          <a:ln/>
        </p:spPr>
        <p:txBody>
          <a:bodyPr/>
          <a:lstStyle>
            <a:lvl1pPr>
              <a:defRPr/>
            </a:lvl1pPr>
          </a:lstStyle>
          <a:p>
            <a:pPr>
              <a:defRPr/>
            </a:pPr>
            <a:fld id="{3FDCB4B0-74DE-407C-91C8-777256EBDEAB}" type="slidenum">
              <a:rPr lang="en-US" altLang="zh-CN"/>
              <a:pPr>
                <a:defRPr/>
              </a:pPr>
              <a:t>‹#›</a:t>
            </a:fld>
            <a:endParaRPr lang="en-US" altLang="zh-CN"/>
          </a:p>
        </p:txBody>
      </p:sp>
    </p:spTree>
    <p:extLst>
      <p:ext uri="{BB962C8B-B14F-4D97-AF65-F5344CB8AC3E}">
        <p14:creationId xmlns:p14="http://schemas.microsoft.com/office/powerpoint/2010/main" val="3926619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EBD908D4-B094-4FB5-B46B-79E6A140CE8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23D3EA9D-D1D3-4CBE-B4B9-68E9C49FDEC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a:extLst>
              <a:ext uri="{FF2B5EF4-FFF2-40B4-BE49-F238E27FC236}">
                <a16:creationId xmlns:a16="http://schemas.microsoft.com/office/drawing/2014/main" id="{9ED2C931-3E09-46D7-ABA9-E484485B2A02}"/>
              </a:ext>
            </a:extLst>
          </p:cNvPr>
          <p:cNvSpPr>
            <a:spLocks noGrp="1" noChangeArrowheads="1"/>
          </p:cNvSpPr>
          <p:nvPr>
            <p:ph type="sldNum" sz="quarter" idx="12"/>
          </p:nvPr>
        </p:nvSpPr>
        <p:spPr>
          <a:ln/>
        </p:spPr>
        <p:txBody>
          <a:bodyPr/>
          <a:lstStyle>
            <a:lvl1pPr>
              <a:defRPr/>
            </a:lvl1pPr>
          </a:lstStyle>
          <a:p>
            <a:pPr>
              <a:defRPr/>
            </a:pPr>
            <a:fld id="{887EA6E9-1621-4516-8923-F99D9704FD50}" type="slidenum">
              <a:rPr lang="en-US" altLang="zh-CN"/>
              <a:pPr>
                <a:defRPr/>
              </a:pPr>
              <a:t>‹#›</a:t>
            </a:fld>
            <a:endParaRPr lang="en-US" altLang="zh-CN"/>
          </a:p>
        </p:txBody>
      </p:sp>
    </p:spTree>
    <p:extLst>
      <p:ext uri="{BB962C8B-B14F-4D97-AF65-F5344CB8AC3E}">
        <p14:creationId xmlns:p14="http://schemas.microsoft.com/office/powerpoint/2010/main" val="1809271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00FBAB76-3F18-4412-80A0-C77DFEEA40E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a:extLst>
              <a:ext uri="{FF2B5EF4-FFF2-40B4-BE49-F238E27FC236}">
                <a16:creationId xmlns:a16="http://schemas.microsoft.com/office/drawing/2014/main" id="{91F0D3B4-51CA-4342-9925-C965A223BA3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a:extLst>
              <a:ext uri="{FF2B5EF4-FFF2-40B4-BE49-F238E27FC236}">
                <a16:creationId xmlns:a16="http://schemas.microsoft.com/office/drawing/2014/main" id="{5FEC7FC5-5B48-4C00-AE6E-68CE413283F9}"/>
              </a:ext>
            </a:extLst>
          </p:cNvPr>
          <p:cNvSpPr>
            <a:spLocks noGrp="1" noChangeArrowheads="1"/>
          </p:cNvSpPr>
          <p:nvPr>
            <p:ph type="sldNum" sz="quarter" idx="12"/>
          </p:nvPr>
        </p:nvSpPr>
        <p:spPr>
          <a:ln/>
        </p:spPr>
        <p:txBody>
          <a:bodyPr/>
          <a:lstStyle>
            <a:lvl1pPr>
              <a:defRPr/>
            </a:lvl1pPr>
          </a:lstStyle>
          <a:p>
            <a:pPr>
              <a:defRPr/>
            </a:pPr>
            <a:fld id="{7E545D42-7BA6-415A-AF4C-4F8D8123E074}" type="slidenum">
              <a:rPr lang="en-US" altLang="zh-CN"/>
              <a:pPr>
                <a:defRPr/>
              </a:pPr>
              <a:t>‹#›</a:t>
            </a:fld>
            <a:endParaRPr lang="en-US" altLang="zh-CN"/>
          </a:p>
        </p:txBody>
      </p:sp>
    </p:spTree>
    <p:extLst>
      <p:ext uri="{BB962C8B-B14F-4D97-AF65-F5344CB8AC3E}">
        <p14:creationId xmlns:p14="http://schemas.microsoft.com/office/powerpoint/2010/main" val="3242364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FD815681-11CD-4BDE-90A9-45AF6F67069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a:extLst>
              <a:ext uri="{FF2B5EF4-FFF2-40B4-BE49-F238E27FC236}">
                <a16:creationId xmlns:a16="http://schemas.microsoft.com/office/drawing/2014/main" id="{6084C435-7E5B-403F-B4E3-226DB1A7442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a:extLst>
              <a:ext uri="{FF2B5EF4-FFF2-40B4-BE49-F238E27FC236}">
                <a16:creationId xmlns:a16="http://schemas.microsoft.com/office/drawing/2014/main" id="{AA6328B6-0D3F-4D68-B7DD-7290A0D5350E}"/>
              </a:ext>
            </a:extLst>
          </p:cNvPr>
          <p:cNvSpPr>
            <a:spLocks noGrp="1" noChangeArrowheads="1"/>
          </p:cNvSpPr>
          <p:nvPr>
            <p:ph type="sldNum" sz="quarter" idx="12"/>
          </p:nvPr>
        </p:nvSpPr>
        <p:spPr>
          <a:ln/>
        </p:spPr>
        <p:txBody>
          <a:bodyPr/>
          <a:lstStyle>
            <a:lvl1pPr>
              <a:defRPr/>
            </a:lvl1pPr>
          </a:lstStyle>
          <a:p>
            <a:pPr>
              <a:defRPr/>
            </a:pPr>
            <a:fld id="{D4EBC8ED-828F-42BE-A38A-6E044429FC96}" type="slidenum">
              <a:rPr lang="en-US" altLang="zh-CN"/>
              <a:pPr>
                <a:defRPr/>
              </a:pPr>
              <a:t>‹#›</a:t>
            </a:fld>
            <a:endParaRPr lang="en-US" altLang="zh-CN"/>
          </a:p>
        </p:txBody>
      </p:sp>
    </p:spTree>
    <p:extLst>
      <p:ext uri="{BB962C8B-B14F-4D97-AF65-F5344CB8AC3E}">
        <p14:creationId xmlns:p14="http://schemas.microsoft.com/office/powerpoint/2010/main" val="625023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E3CB8ABF-8568-422F-87C2-D3609ACC9B4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a:extLst>
              <a:ext uri="{FF2B5EF4-FFF2-40B4-BE49-F238E27FC236}">
                <a16:creationId xmlns:a16="http://schemas.microsoft.com/office/drawing/2014/main" id="{96D99E49-F06A-4471-A8D9-77FCD295F32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a:extLst>
              <a:ext uri="{FF2B5EF4-FFF2-40B4-BE49-F238E27FC236}">
                <a16:creationId xmlns:a16="http://schemas.microsoft.com/office/drawing/2014/main" id="{9A3C83C7-4954-4868-9914-0CFEBA866DCE}"/>
              </a:ext>
            </a:extLst>
          </p:cNvPr>
          <p:cNvSpPr>
            <a:spLocks noGrp="1" noChangeArrowheads="1"/>
          </p:cNvSpPr>
          <p:nvPr>
            <p:ph type="sldNum" sz="quarter" idx="12"/>
          </p:nvPr>
        </p:nvSpPr>
        <p:spPr>
          <a:ln/>
        </p:spPr>
        <p:txBody>
          <a:bodyPr/>
          <a:lstStyle>
            <a:lvl1pPr>
              <a:defRPr/>
            </a:lvl1pPr>
          </a:lstStyle>
          <a:p>
            <a:pPr>
              <a:defRPr/>
            </a:pPr>
            <a:fld id="{8329BB39-604F-411D-AEDA-F629F4400AC9}" type="slidenum">
              <a:rPr lang="en-US" altLang="zh-CN"/>
              <a:pPr>
                <a:defRPr/>
              </a:pPr>
              <a:t>‹#›</a:t>
            </a:fld>
            <a:endParaRPr lang="en-US" altLang="zh-CN"/>
          </a:p>
        </p:txBody>
      </p:sp>
    </p:spTree>
    <p:extLst>
      <p:ext uri="{BB962C8B-B14F-4D97-AF65-F5344CB8AC3E}">
        <p14:creationId xmlns:p14="http://schemas.microsoft.com/office/powerpoint/2010/main" val="3823605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5DFB753D-E533-4EE2-8117-69DA75F1A5D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293366BA-55FA-47AD-988E-9B7D43626E4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a:extLst>
              <a:ext uri="{FF2B5EF4-FFF2-40B4-BE49-F238E27FC236}">
                <a16:creationId xmlns:a16="http://schemas.microsoft.com/office/drawing/2014/main" id="{DE780940-5A95-42FF-A55F-5BDD93E283BA}"/>
              </a:ext>
            </a:extLst>
          </p:cNvPr>
          <p:cNvSpPr>
            <a:spLocks noGrp="1" noChangeArrowheads="1"/>
          </p:cNvSpPr>
          <p:nvPr>
            <p:ph type="sldNum" sz="quarter" idx="12"/>
          </p:nvPr>
        </p:nvSpPr>
        <p:spPr>
          <a:ln/>
        </p:spPr>
        <p:txBody>
          <a:bodyPr/>
          <a:lstStyle>
            <a:lvl1pPr>
              <a:defRPr/>
            </a:lvl1pPr>
          </a:lstStyle>
          <a:p>
            <a:pPr>
              <a:defRPr/>
            </a:pPr>
            <a:fld id="{8F191C67-CCEE-48A7-B9A9-09335B470E50}" type="slidenum">
              <a:rPr lang="en-US" altLang="zh-CN"/>
              <a:pPr>
                <a:defRPr/>
              </a:pPr>
              <a:t>‹#›</a:t>
            </a:fld>
            <a:endParaRPr lang="en-US" altLang="zh-CN"/>
          </a:p>
        </p:txBody>
      </p:sp>
    </p:spTree>
    <p:extLst>
      <p:ext uri="{BB962C8B-B14F-4D97-AF65-F5344CB8AC3E}">
        <p14:creationId xmlns:p14="http://schemas.microsoft.com/office/powerpoint/2010/main" val="4826938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F61063D4-03B8-456A-BE76-24BE3FD6FE5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E9BD2DE3-4C8F-4896-8EDC-925A653ECF3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a:extLst>
              <a:ext uri="{FF2B5EF4-FFF2-40B4-BE49-F238E27FC236}">
                <a16:creationId xmlns:a16="http://schemas.microsoft.com/office/drawing/2014/main" id="{E7944B3A-5504-46B0-A3AC-D492AF078D03}"/>
              </a:ext>
            </a:extLst>
          </p:cNvPr>
          <p:cNvSpPr>
            <a:spLocks noGrp="1" noChangeArrowheads="1"/>
          </p:cNvSpPr>
          <p:nvPr>
            <p:ph type="sldNum" sz="quarter" idx="12"/>
          </p:nvPr>
        </p:nvSpPr>
        <p:spPr>
          <a:ln/>
        </p:spPr>
        <p:txBody>
          <a:bodyPr/>
          <a:lstStyle>
            <a:lvl1pPr>
              <a:defRPr/>
            </a:lvl1pPr>
          </a:lstStyle>
          <a:p>
            <a:pPr>
              <a:defRPr/>
            </a:pPr>
            <a:fld id="{68906EB4-B58F-41D4-8214-0AB754EF11EA}" type="slidenum">
              <a:rPr lang="en-US" altLang="zh-CN"/>
              <a:pPr>
                <a:defRPr/>
              </a:pPr>
              <a:t>‹#›</a:t>
            </a:fld>
            <a:endParaRPr lang="en-US" altLang="zh-CN"/>
          </a:p>
        </p:txBody>
      </p:sp>
    </p:spTree>
    <p:extLst>
      <p:ext uri="{BB962C8B-B14F-4D97-AF65-F5344CB8AC3E}">
        <p14:creationId xmlns:p14="http://schemas.microsoft.com/office/powerpoint/2010/main" val="3427549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163949"/>
      </p:ext>
    </p:extLst>
  </p:cSld>
  <p:clrMapOvr>
    <a:masterClrMapping/>
  </p:clrMapOvr>
  <p:transition>
    <p:strips dir="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A55BF7D2-8D26-4119-B9D7-782B92958FF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A38C3F49-43C6-401F-9509-C404F82AC78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29101E14-238B-449D-AAAF-2961DC5923B5}"/>
              </a:ext>
            </a:extLst>
          </p:cNvPr>
          <p:cNvSpPr>
            <a:spLocks noGrp="1" noChangeArrowheads="1"/>
          </p:cNvSpPr>
          <p:nvPr>
            <p:ph type="sldNum" sz="quarter" idx="12"/>
          </p:nvPr>
        </p:nvSpPr>
        <p:spPr>
          <a:ln/>
        </p:spPr>
        <p:txBody>
          <a:bodyPr/>
          <a:lstStyle>
            <a:lvl1pPr>
              <a:defRPr/>
            </a:lvl1pPr>
          </a:lstStyle>
          <a:p>
            <a:pPr>
              <a:defRPr/>
            </a:pPr>
            <a:fld id="{1779A7B5-565B-4BBC-AA3E-6C48FA5FE9EB}" type="slidenum">
              <a:rPr lang="en-US" altLang="zh-CN"/>
              <a:pPr>
                <a:defRPr/>
              </a:pPr>
              <a:t>‹#›</a:t>
            </a:fld>
            <a:endParaRPr lang="en-US" altLang="zh-CN"/>
          </a:p>
        </p:txBody>
      </p:sp>
    </p:spTree>
    <p:extLst>
      <p:ext uri="{BB962C8B-B14F-4D97-AF65-F5344CB8AC3E}">
        <p14:creationId xmlns:p14="http://schemas.microsoft.com/office/powerpoint/2010/main" val="33881883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8" y="304800"/>
            <a:ext cx="2669116"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55651" y="304800"/>
            <a:ext cx="7806267"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03C6BEC1-0EBE-4B50-B13A-01445CDB9BA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11B43932-3CFF-41C7-87E1-DF105D165A9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1A986F6A-84DD-46F9-957C-83E75D59B473}"/>
              </a:ext>
            </a:extLst>
          </p:cNvPr>
          <p:cNvSpPr>
            <a:spLocks noGrp="1" noChangeArrowheads="1"/>
          </p:cNvSpPr>
          <p:nvPr>
            <p:ph type="sldNum" sz="quarter" idx="12"/>
          </p:nvPr>
        </p:nvSpPr>
        <p:spPr>
          <a:ln/>
        </p:spPr>
        <p:txBody>
          <a:bodyPr/>
          <a:lstStyle>
            <a:lvl1pPr>
              <a:defRPr/>
            </a:lvl1pPr>
          </a:lstStyle>
          <a:p>
            <a:pPr>
              <a:defRPr/>
            </a:pPr>
            <a:fld id="{F171D0FE-9779-4040-B918-A79BC7779AE9}" type="slidenum">
              <a:rPr lang="en-US" altLang="zh-CN"/>
              <a:pPr>
                <a:defRPr/>
              </a:pPr>
              <a:t>‹#›</a:t>
            </a:fld>
            <a:endParaRPr lang="en-US" altLang="zh-CN"/>
          </a:p>
        </p:txBody>
      </p:sp>
    </p:spTree>
    <p:extLst>
      <p:ext uri="{BB962C8B-B14F-4D97-AF65-F5344CB8AC3E}">
        <p14:creationId xmlns:p14="http://schemas.microsoft.com/office/powerpoint/2010/main" val="3431909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96951" y="304801"/>
            <a:ext cx="10668000" cy="568325"/>
          </a:xfrm>
        </p:spPr>
        <p:txBody>
          <a:bodyPr/>
          <a:lstStyle/>
          <a:p>
            <a:r>
              <a:rPr lang="zh-CN" altLang="en-US"/>
              <a:t>单击此处编辑母版标题样式</a:t>
            </a:r>
          </a:p>
        </p:txBody>
      </p:sp>
      <p:sp>
        <p:nvSpPr>
          <p:cNvPr id="3" name="文本占位符 2"/>
          <p:cNvSpPr>
            <a:spLocks noGrp="1"/>
          </p:cNvSpPr>
          <p:nvPr>
            <p:ph type="body" sz="half" idx="1"/>
          </p:nvPr>
        </p:nvSpPr>
        <p:spPr>
          <a:xfrm>
            <a:off x="814917" y="1196975"/>
            <a:ext cx="52324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50517" y="1196975"/>
            <a:ext cx="52324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E4B18320-1B1F-482B-BFF2-953B962B37DD}"/>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1B93DEE-B66C-40FB-870C-D10C974CAD9F}"/>
              </a:ext>
            </a:extLst>
          </p:cNvPr>
          <p:cNvSpPr>
            <a:spLocks noGrp="1" noChangeArrowheads="1"/>
          </p:cNvSpPr>
          <p:nvPr>
            <p:ph type="ftr" sz="quarter" idx="11"/>
          </p:nvPr>
        </p:nvSpPr>
        <p:spPr/>
        <p:txBody>
          <a:bodyPr/>
          <a:lstStyle>
            <a:lvl1pPr>
              <a:defRPr/>
            </a:lvl1pPr>
          </a:lstStyle>
          <a:p>
            <a:pPr>
              <a:defRPr/>
            </a:pPr>
            <a:endParaRPr lang="zh-CN" altLang="en-US"/>
          </a:p>
        </p:txBody>
      </p:sp>
      <p:sp>
        <p:nvSpPr>
          <p:cNvPr id="7" name="Rectangle 7">
            <a:extLst>
              <a:ext uri="{FF2B5EF4-FFF2-40B4-BE49-F238E27FC236}">
                <a16:creationId xmlns:a16="http://schemas.microsoft.com/office/drawing/2014/main" id="{ED1074B3-36EA-40F0-9770-E7912967154A}"/>
              </a:ext>
            </a:extLst>
          </p:cNvPr>
          <p:cNvSpPr>
            <a:spLocks noGrp="1" noChangeArrowheads="1"/>
          </p:cNvSpPr>
          <p:nvPr>
            <p:ph type="sldNum" sz="quarter" idx="12"/>
          </p:nvPr>
        </p:nvSpPr>
        <p:spPr/>
        <p:txBody>
          <a:bodyPr/>
          <a:lstStyle>
            <a:lvl1pPr>
              <a:defRPr/>
            </a:lvl1pPr>
          </a:lstStyle>
          <a:p>
            <a:pPr>
              <a:defRPr/>
            </a:pPr>
            <a:fld id="{9CEC4358-1863-4085-884D-04A683B2220F}" type="slidenum">
              <a:rPr lang="en-US" altLang="zh-CN"/>
              <a:pPr>
                <a:defRPr/>
              </a:pPr>
              <a:t>‹#›</a:t>
            </a:fld>
            <a:endParaRPr lang="en-US" altLang="zh-CN"/>
          </a:p>
        </p:txBody>
      </p:sp>
    </p:spTree>
    <p:extLst>
      <p:ext uri="{BB962C8B-B14F-4D97-AF65-F5344CB8AC3E}">
        <p14:creationId xmlns:p14="http://schemas.microsoft.com/office/powerpoint/2010/main" val="29179802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88D74CB9-4F4F-4160-9AEC-CC4F81F65319}"/>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sz="1800"/>
          </a:p>
        </p:txBody>
      </p:sp>
      <p:sp>
        <p:nvSpPr>
          <p:cNvPr id="63490" name="Rectangle 2"/>
          <p:cNvSpPr>
            <a:spLocks noGrp="1" noChangeArrowheads="1"/>
          </p:cNvSpPr>
          <p:nvPr>
            <p:ph type="ctrTitle"/>
          </p:nvPr>
        </p:nvSpPr>
        <p:spPr>
          <a:xfrm>
            <a:off x="914400" y="990600"/>
            <a:ext cx="10363200" cy="1371600"/>
          </a:xfrm>
        </p:spPr>
        <p:txBody>
          <a:bodyPr/>
          <a:lstStyle>
            <a:lvl1pPr>
              <a:defRPr sz="4000"/>
            </a:lvl1pPr>
          </a:lstStyle>
          <a:p>
            <a:r>
              <a:rPr lang="zh-CN" altLang="en-US"/>
              <a:t>单击此处编辑母版标题样式</a:t>
            </a:r>
          </a:p>
        </p:txBody>
      </p:sp>
      <p:sp>
        <p:nvSpPr>
          <p:cNvPr id="63491"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a:extLst>
              <a:ext uri="{FF2B5EF4-FFF2-40B4-BE49-F238E27FC236}">
                <a16:creationId xmlns:a16="http://schemas.microsoft.com/office/drawing/2014/main" id="{3C2A5743-F881-409E-A772-7A362F28B618}"/>
              </a:ext>
            </a:extLst>
          </p:cNvPr>
          <p:cNvSpPr>
            <a:spLocks noGrp="1" noChangeArrowheads="1"/>
          </p:cNvSpPr>
          <p:nvPr>
            <p:ph type="dt" sz="half" idx="10"/>
          </p:nvPr>
        </p:nvSpPr>
        <p:spPr>
          <a:xfrm>
            <a:off x="914400" y="6248400"/>
            <a:ext cx="2540000" cy="457200"/>
          </a:xfrm>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6324339-EEE2-407A-B400-9B174DC62329}"/>
              </a:ext>
            </a:extLst>
          </p:cNvPr>
          <p:cNvSpPr>
            <a:spLocks noGrp="1" noChangeArrowheads="1"/>
          </p:cNvSpPr>
          <p:nvPr>
            <p:ph type="ftr" sz="quarter" idx="11"/>
          </p:nvPr>
        </p:nvSpPr>
        <p:spPr>
          <a:xfrm>
            <a:off x="4165600" y="6248400"/>
            <a:ext cx="3860800" cy="457200"/>
          </a:xfrm>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EC00176-A1AD-435D-8FD2-41413ADDEA83}"/>
              </a:ext>
            </a:extLst>
          </p:cNvPr>
          <p:cNvSpPr>
            <a:spLocks noGrp="1" noChangeArrowheads="1"/>
          </p:cNvSpPr>
          <p:nvPr>
            <p:ph type="sldNum" sz="quarter" idx="12"/>
          </p:nvPr>
        </p:nvSpPr>
        <p:spPr>
          <a:xfrm>
            <a:off x="8737600" y="6248400"/>
            <a:ext cx="2540000" cy="457200"/>
          </a:xfrm>
        </p:spPr>
        <p:txBody>
          <a:bodyPr/>
          <a:lstStyle>
            <a:lvl1pPr>
              <a:defRPr/>
            </a:lvl1pPr>
          </a:lstStyle>
          <a:p>
            <a:pPr>
              <a:defRPr/>
            </a:pPr>
            <a:fld id="{94994FBC-4351-4418-8DC3-2DD3D1B3A2AA}" type="slidenum">
              <a:rPr lang="en-US" altLang="zh-CN"/>
              <a:pPr>
                <a:defRPr/>
              </a:pPr>
              <a:t>‹#›</a:t>
            </a:fld>
            <a:endParaRPr lang="en-US" altLang="zh-CN"/>
          </a:p>
        </p:txBody>
      </p:sp>
    </p:spTree>
    <p:extLst>
      <p:ext uri="{BB962C8B-B14F-4D97-AF65-F5344CB8AC3E}">
        <p14:creationId xmlns:p14="http://schemas.microsoft.com/office/powerpoint/2010/main" val="14598564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B5AEAC4D-3B55-4448-9E7E-D4E827D47FE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3176CBC1-1D5B-484E-B7FC-70172714BAA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5D2E634C-3541-42F2-B92F-0A8C757F5617}"/>
              </a:ext>
            </a:extLst>
          </p:cNvPr>
          <p:cNvSpPr>
            <a:spLocks noGrp="1" noChangeArrowheads="1"/>
          </p:cNvSpPr>
          <p:nvPr>
            <p:ph type="sldNum" sz="quarter" idx="12"/>
          </p:nvPr>
        </p:nvSpPr>
        <p:spPr>
          <a:ln/>
        </p:spPr>
        <p:txBody>
          <a:bodyPr/>
          <a:lstStyle>
            <a:lvl1pPr>
              <a:defRPr/>
            </a:lvl1pPr>
          </a:lstStyle>
          <a:p>
            <a:pPr>
              <a:defRPr/>
            </a:pPr>
            <a:fld id="{E8B06F7B-D781-40B5-8061-22047BB49E76}" type="slidenum">
              <a:rPr lang="en-US" altLang="zh-CN"/>
              <a:pPr>
                <a:defRPr/>
              </a:pPr>
              <a:t>‹#›</a:t>
            </a:fld>
            <a:endParaRPr lang="en-US" altLang="zh-CN"/>
          </a:p>
        </p:txBody>
      </p:sp>
    </p:spTree>
    <p:extLst>
      <p:ext uri="{BB962C8B-B14F-4D97-AF65-F5344CB8AC3E}">
        <p14:creationId xmlns:p14="http://schemas.microsoft.com/office/powerpoint/2010/main" val="9522676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a:extLst>
              <a:ext uri="{FF2B5EF4-FFF2-40B4-BE49-F238E27FC236}">
                <a16:creationId xmlns:a16="http://schemas.microsoft.com/office/drawing/2014/main" id="{9BD821B4-BF67-40F1-B3CA-61E9AF00851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F7D7AADA-FB02-4AE4-964B-8DAE95AB510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AE17A9A6-FF81-431C-B2BB-25C116A7C109}"/>
              </a:ext>
            </a:extLst>
          </p:cNvPr>
          <p:cNvSpPr>
            <a:spLocks noGrp="1" noChangeArrowheads="1"/>
          </p:cNvSpPr>
          <p:nvPr>
            <p:ph type="sldNum" sz="quarter" idx="12"/>
          </p:nvPr>
        </p:nvSpPr>
        <p:spPr>
          <a:ln/>
        </p:spPr>
        <p:txBody>
          <a:bodyPr/>
          <a:lstStyle>
            <a:lvl1pPr>
              <a:defRPr/>
            </a:lvl1pPr>
          </a:lstStyle>
          <a:p>
            <a:pPr>
              <a:defRPr/>
            </a:pPr>
            <a:fld id="{82FD4722-85C7-4D13-9431-DC56B12FB6F0}" type="slidenum">
              <a:rPr lang="en-US" altLang="zh-CN"/>
              <a:pPr>
                <a:defRPr/>
              </a:pPr>
              <a:t>‹#›</a:t>
            </a:fld>
            <a:endParaRPr lang="en-US" altLang="zh-CN"/>
          </a:p>
        </p:txBody>
      </p:sp>
    </p:spTree>
    <p:extLst>
      <p:ext uri="{BB962C8B-B14F-4D97-AF65-F5344CB8AC3E}">
        <p14:creationId xmlns:p14="http://schemas.microsoft.com/office/powerpoint/2010/main" val="42116651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6AB8DA57-E5DB-49F6-B73B-EF9CA476151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84E027A3-F9B1-4CE1-A6A5-5C14943F931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a:extLst>
              <a:ext uri="{FF2B5EF4-FFF2-40B4-BE49-F238E27FC236}">
                <a16:creationId xmlns:a16="http://schemas.microsoft.com/office/drawing/2014/main" id="{6962ECA8-42C9-471A-8946-A9F03929E9FC}"/>
              </a:ext>
            </a:extLst>
          </p:cNvPr>
          <p:cNvSpPr>
            <a:spLocks noGrp="1" noChangeArrowheads="1"/>
          </p:cNvSpPr>
          <p:nvPr>
            <p:ph type="sldNum" sz="quarter" idx="12"/>
          </p:nvPr>
        </p:nvSpPr>
        <p:spPr>
          <a:ln/>
        </p:spPr>
        <p:txBody>
          <a:bodyPr/>
          <a:lstStyle>
            <a:lvl1pPr>
              <a:defRPr/>
            </a:lvl1pPr>
          </a:lstStyle>
          <a:p>
            <a:pPr>
              <a:defRPr/>
            </a:pPr>
            <a:fld id="{FEEF642C-2938-4CD7-A865-146C19874D44}" type="slidenum">
              <a:rPr lang="en-US" altLang="zh-CN"/>
              <a:pPr>
                <a:defRPr/>
              </a:pPr>
              <a:t>‹#›</a:t>
            </a:fld>
            <a:endParaRPr lang="en-US" altLang="zh-CN"/>
          </a:p>
        </p:txBody>
      </p:sp>
    </p:spTree>
    <p:extLst>
      <p:ext uri="{BB962C8B-B14F-4D97-AF65-F5344CB8AC3E}">
        <p14:creationId xmlns:p14="http://schemas.microsoft.com/office/powerpoint/2010/main" val="30345410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85594887-5A83-4C44-B510-FC48B2FB693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a:extLst>
              <a:ext uri="{FF2B5EF4-FFF2-40B4-BE49-F238E27FC236}">
                <a16:creationId xmlns:a16="http://schemas.microsoft.com/office/drawing/2014/main" id="{A8C3A363-7453-49EA-80B0-FBB53B8E1D8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a:extLst>
              <a:ext uri="{FF2B5EF4-FFF2-40B4-BE49-F238E27FC236}">
                <a16:creationId xmlns:a16="http://schemas.microsoft.com/office/drawing/2014/main" id="{561EF6D2-4CDB-414C-8FDE-242542A7167D}"/>
              </a:ext>
            </a:extLst>
          </p:cNvPr>
          <p:cNvSpPr>
            <a:spLocks noGrp="1" noChangeArrowheads="1"/>
          </p:cNvSpPr>
          <p:nvPr>
            <p:ph type="sldNum" sz="quarter" idx="12"/>
          </p:nvPr>
        </p:nvSpPr>
        <p:spPr>
          <a:ln/>
        </p:spPr>
        <p:txBody>
          <a:bodyPr/>
          <a:lstStyle>
            <a:lvl1pPr>
              <a:defRPr/>
            </a:lvl1pPr>
          </a:lstStyle>
          <a:p>
            <a:pPr>
              <a:defRPr/>
            </a:pPr>
            <a:fld id="{7CFD68E1-97A5-4CCE-8E17-984FAD734A60}" type="slidenum">
              <a:rPr lang="en-US" altLang="zh-CN"/>
              <a:pPr>
                <a:defRPr/>
              </a:pPr>
              <a:t>‹#›</a:t>
            </a:fld>
            <a:endParaRPr lang="en-US" altLang="zh-CN"/>
          </a:p>
        </p:txBody>
      </p:sp>
    </p:spTree>
    <p:extLst>
      <p:ext uri="{BB962C8B-B14F-4D97-AF65-F5344CB8AC3E}">
        <p14:creationId xmlns:p14="http://schemas.microsoft.com/office/powerpoint/2010/main" val="36519761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51AE4BB4-8A2F-47D8-A60C-D3885D4968F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a:extLst>
              <a:ext uri="{FF2B5EF4-FFF2-40B4-BE49-F238E27FC236}">
                <a16:creationId xmlns:a16="http://schemas.microsoft.com/office/drawing/2014/main" id="{E82E0560-352C-4766-B36E-2413152130F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a:extLst>
              <a:ext uri="{FF2B5EF4-FFF2-40B4-BE49-F238E27FC236}">
                <a16:creationId xmlns:a16="http://schemas.microsoft.com/office/drawing/2014/main" id="{C1B93F1F-FA70-43DB-994A-A1B9D6C2F1D8}"/>
              </a:ext>
            </a:extLst>
          </p:cNvPr>
          <p:cNvSpPr>
            <a:spLocks noGrp="1" noChangeArrowheads="1"/>
          </p:cNvSpPr>
          <p:nvPr>
            <p:ph type="sldNum" sz="quarter" idx="12"/>
          </p:nvPr>
        </p:nvSpPr>
        <p:spPr>
          <a:ln/>
        </p:spPr>
        <p:txBody>
          <a:bodyPr/>
          <a:lstStyle>
            <a:lvl1pPr>
              <a:defRPr/>
            </a:lvl1pPr>
          </a:lstStyle>
          <a:p>
            <a:pPr>
              <a:defRPr/>
            </a:pPr>
            <a:fld id="{CCF77A3B-38A1-450B-980E-67A3A477C4B5}" type="slidenum">
              <a:rPr lang="en-US" altLang="zh-CN"/>
              <a:pPr>
                <a:defRPr/>
              </a:pPr>
              <a:t>‹#›</a:t>
            </a:fld>
            <a:endParaRPr lang="en-US" altLang="zh-CN"/>
          </a:p>
        </p:txBody>
      </p:sp>
    </p:spTree>
    <p:extLst>
      <p:ext uri="{BB962C8B-B14F-4D97-AF65-F5344CB8AC3E}">
        <p14:creationId xmlns:p14="http://schemas.microsoft.com/office/powerpoint/2010/main" val="39116925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0E706ABF-E57F-4CAF-B71F-80819B81C02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a:extLst>
              <a:ext uri="{FF2B5EF4-FFF2-40B4-BE49-F238E27FC236}">
                <a16:creationId xmlns:a16="http://schemas.microsoft.com/office/drawing/2014/main" id="{8BFEF0C1-982B-42D6-8A74-ED3DFD4EE89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a:extLst>
              <a:ext uri="{FF2B5EF4-FFF2-40B4-BE49-F238E27FC236}">
                <a16:creationId xmlns:a16="http://schemas.microsoft.com/office/drawing/2014/main" id="{33562106-45A6-4638-BF79-19AD5A7510D5}"/>
              </a:ext>
            </a:extLst>
          </p:cNvPr>
          <p:cNvSpPr>
            <a:spLocks noGrp="1" noChangeArrowheads="1"/>
          </p:cNvSpPr>
          <p:nvPr>
            <p:ph type="sldNum" sz="quarter" idx="12"/>
          </p:nvPr>
        </p:nvSpPr>
        <p:spPr>
          <a:ln/>
        </p:spPr>
        <p:txBody>
          <a:bodyPr/>
          <a:lstStyle>
            <a:lvl1pPr>
              <a:defRPr/>
            </a:lvl1pPr>
          </a:lstStyle>
          <a:p>
            <a:pPr>
              <a:defRPr/>
            </a:pPr>
            <a:fld id="{2B90710D-279D-4372-9ACE-D8A7F6C51B0A}" type="slidenum">
              <a:rPr lang="en-US" altLang="zh-CN"/>
              <a:pPr>
                <a:defRPr/>
              </a:pPr>
              <a:t>‹#›</a:t>
            </a:fld>
            <a:endParaRPr lang="en-US" altLang="zh-CN"/>
          </a:p>
        </p:txBody>
      </p:sp>
    </p:spTree>
    <p:extLst>
      <p:ext uri="{BB962C8B-B14F-4D97-AF65-F5344CB8AC3E}">
        <p14:creationId xmlns:p14="http://schemas.microsoft.com/office/powerpoint/2010/main" val="2351409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6_自定义版式">
    <p:bg>
      <p:bgPr>
        <a:blipFill>
          <a:blip r:embed="rId2"/>
          <a:stretch>
            <a:fillRect/>
          </a:stretch>
        </a:blipFill>
        <a:effectLst/>
      </p:bgPr>
    </p:bg>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0" y="3429000"/>
            <a:ext cx="12192000" cy="3429000"/>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0 w 12192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12192000" h="3429000">
                <a:moveTo>
                  <a:pt x="0" y="0"/>
                </a:moveTo>
                <a:lnTo>
                  <a:pt x="12192000" y="0"/>
                </a:lnTo>
                <a:lnTo>
                  <a:pt x="12192000" y="3429000"/>
                </a:lnTo>
                <a:lnTo>
                  <a:pt x="0" y="34290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909878596"/>
      </p:ext>
    </p:extLst>
  </p:cSld>
  <p:clrMapOvr>
    <a:masterClrMapping/>
  </p:clrMapOvr>
  <p:transition>
    <p:strips dir="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735CADF8-8CDD-4502-8ACF-3FA79DA0BB3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DB744228-EFF5-47E7-AA4C-5DCBEE877A0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a:extLst>
              <a:ext uri="{FF2B5EF4-FFF2-40B4-BE49-F238E27FC236}">
                <a16:creationId xmlns:a16="http://schemas.microsoft.com/office/drawing/2014/main" id="{7B629E7F-C2A3-45F6-9FFC-BCBC4874885C}"/>
              </a:ext>
            </a:extLst>
          </p:cNvPr>
          <p:cNvSpPr>
            <a:spLocks noGrp="1" noChangeArrowheads="1"/>
          </p:cNvSpPr>
          <p:nvPr>
            <p:ph type="sldNum" sz="quarter" idx="12"/>
          </p:nvPr>
        </p:nvSpPr>
        <p:spPr>
          <a:ln/>
        </p:spPr>
        <p:txBody>
          <a:bodyPr/>
          <a:lstStyle>
            <a:lvl1pPr>
              <a:defRPr/>
            </a:lvl1pPr>
          </a:lstStyle>
          <a:p>
            <a:pPr>
              <a:defRPr/>
            </a:pPr>
            <a:fld id="{B6D3D99C-B96F-4D2C-9186-F72E643BE267}" type="slidenum">
              <a:rPr lang="en-US" altLang="zh-CN"/>
              <a:pPr>
                <a:defRPr/>
              </a:pPr>
              <a:t>‹#›</a:t>
            </a:fld>
            <a:endParaRPr lang="en-US" altLang="zh-CN"/>
          </a:p>
        </p:txBody>
      </p:sp>
    </p:spTree>
    <p:extLst>
      <p:ext uri="{BB962C8B-B14F-4D97-AF65-F5344CB8AC3E}">
        <p14:creationId xmlns:p14="http://schemas.microsoft.com/office/powerpoint/2010/main" val="6125704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9CF3FB6E-0297-41DD-87BE-5F6A0077D53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D478A343-8F9F-4141-BE3F-AF0C88CAF47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a:extLst>
              <a:ext uri="{FF2B5EF4-FFF2-40B4-BE49-F238E27FC236}">
                <a16:creationId xmlns:a16="http://schemas.microsoft.com/office/drawing/2014/main" id="{D97111B5-DC92-4129-880B-3C1355709660}"/>
              </a:ext>
            </a:extLst>
          </p:cNvPr>
          <p:cNvSpPr>
            <a:spLocks noGrp="1" noChangeArrowheads="1"/>
          </p:cNvSpPr>
          <p:nvPr>
            <p:ph type="sldNum" sz="quarter" idx="12"/>
          </p:nvPr>
        </p:nvSpPr>
        <p:spPr>
          <a:ln/>
        </p:spPr>
        <p:txBody>
          <a:bodyPr/>
          <a:lstStyle>
            <a:lvl1pPr>
              <a:defRPr/>
            </a:lvl1pPr>
          </a:lstStyle>
          <a:p>
            <a:pPr>
              <a:defRPr/>
            </a:pPr>
            <a:fld id="{63AAFD4A-F9C9-4F54-A712-CA20D6148611}" type="slidenum">
              <a:rPr lang="en-US" altLang="zh-CN"/>
              <a:pPr>
                <a:defRPr/>
              </a:pPr>
              <a:t>‹#›</a:t>
            </a:fld>
            <a:endParaRPr lang="en-US" altLang="zh-CN"/>
          </a:p>
        </p:txBody>
      </p:sp>
    </p:spTree>
    <p:extLst>
      <p:ext uri="{BB962C8B-B14F-4D97-AF65-F5344CB8AC3E}">
        <p14:creationId xmlns:p14="http://schemas.microsoft.com/office/powerpoint/2010/main" val="35575278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C86F8B25-3054-40BD-ACF7-979E7A7C430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69633854-0698-48F0-BD01-78C533E22C0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67D56D60-349D-4E15-9929-21DDB2182C9E}"/>
              </a:ext>
            </a:extLst>
          </p:cNvPr>
          <p:cNvSpPr>
            <a:spLocks noGrp="1" noChangeArrowheads="1"/>
          </p:cNvSpPr>
          <p:nvPr>
            <p:ph type="sldNum" sz="quarter" idx="12"/>
          </p:nvPr>
        </p:nvSpPr>
        <p:spPr>
          <a:ln/>
        </p:spPr>
        <p:txBody>
          <a:bodyPr/>
          <a:lstStyle>
            <a:lvl1pPr>
              <a:defRPr/>
            </a:lvl1pPr>
          </a:lstStyle>
          <a:p>
            <a:pPr>
              <a:defRPr/>
            </a:pPr>
            <a:fld id="{3DB0676A-EFC0-4910-9A22-04886474BCA5}" type="slidenum">
              <a:rPr lang="en-US" altLang="zh-CN"/>
              <a:pPr>
                <a:defRPr/>
              </a:pPr>
              <a:t>‹#›</a:t>
            </a:fld>
            <a:endParaRPr lang="en-US" altLang="zh-CN"/>
          </a:p>
        </p:txBody>
      </p:sp>
    </p:spTree>
    <p:extLst>
      <p:ext uri="{BB962C8B-B14F-4D97-AF65-F5344CB8AC3E}">
        <p14:creationId xmlns:p14="http://schemas.microsoft.com/office/powerpoint/2010/main" val="20787739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8" y="304800"/>
            <a:ext cx="2669116"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55651" y="304800"/>
            <a:ext cx="7806267"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9504C5A9-6DEC-4543-8D46-8B918638C8D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93C9FD04-77AA-47C5-8A79-DFECD5181EB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59180C60-7E76-4656-B722-C75002E7E71F}"/>
              </a:ext>
            </a:extLst>
          </p:cNvPr>
          <p:cNvSpPr>
            <a:spLocks noGrp="1" noChangeArrowheads="1"/>
          </p:cNvSpPr>
          <p:nvPr>
            <p:ph type="sldNum" sz="quarter" idx="12"/>
          </p:nvPr>
        </p:nvSpPr>
        <p:spPr>
          <a:ln/>
        </p:spPr>
        <p:txBody>
          <a:bodyPr/>
          <a:lstStyle>
            <a:lvl1pPr>
              <a:defRPr/>
            </a:lvl1pPr>
          </a:lstStyle>
          <a:p>
            <a:pPr>
              <a:defRPr/>
            </a:pPr>
            <a:fld id="{8EFAEA18-E3D3-4848-8DE9-3FE27B247E09}" type="slidenum">
              <a:rPr lang="en-US" altLang="zh-CN"/>
              <a:pPr>
                <a:defRPr/>
              </a:pPr>
              <a:t>‹#›</a:t>
            </a:fld>
            <a:endParaRPr lang="en-US" altLang="zh-CN"/>
          </a:p>
        </p:txBody>
      </p:sp>
    </p:spTree>
    <p:extLst>
      <p:ext uri="{BB962C8B-B14F-4D97-AF65-F5344CB8AC3E}">
        <p14:creationId xmlns:p14="http://schemas.microsoft.com/office/powerpoint/2010/main" val="154539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96951" y="304801"/>
            <a:ext cx="10668000" cy="568325"/>
          </a:xfrm>
        </p:spPr>
        <p:txBody>
          <a:bodyPr/>
          <a:lstStyle/>
          <a:p>
            <a:r>
              <a:rPr lang="zh-CN" altLang="en-US"/>
              <a:t>单击此处编辑母版标题样式</a:t>
            </a:r>
          </a:p>
        </p:txBody>
      </p:sp>
      <p:sp>
        <p:nvSpPr>
          <p:cNvPr id="3" name="文本占位符 2"/>
          <p:cNvSpPr>
            <a:spLocks noGrp="1"/>
          </p:cNvSpPr>
          <p:nvPr>
            <p:ph type="body" sz="half" idx="1"/>
          </p:nvPr>
        </p:nvSpPr>
        <p:spPr>
          <a:xfrm>
            <a:off x="814917" y="1196975"/>
            <a:ext cx="52324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50517" y="1196975"/>
            <a:ext cx="52324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CE4C98A2-A8D2-46D0-A9AD-BB017BE3DE45}"/>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7511919-7445-4161-8C66-89F3099DA960}"/>
              </a:ext>
            </a:extLst>
          </p:cNvPr>
          <p:cNvSpPr>
            <a:spLocks noGrp="1" noChangeArrowheads="1"/>
          </p:cNvSpPr>
          <p:nvPr>
            <p:ph type="ftr" sz="quarter" idx="11"/>
          </p:nvPr>
        </p:nvSpPr>
        <p:spPr/>
        <p:txBody>
          <a:bodyPr/>
          <a:lstStyle>
            <a:lvl1pPr>
              <a:defRPr/>
            </a:lvl1pPr>
          </a:lstStyle>
          <a:p>
            <a:pPr>
              <a:defRPr/>
            </a:pPr>
            <a:endParaRPr lang="zh-CN" altLang="en-US"/>
          </a:p>
        </p:txBody>
      </p:sp>
      <p:sp>
        <p:nvSpPr>
          <p:cNvPr id="7" name="Rectangle 7">
            <a:extLst>
              <a:ext uri="{FF2B5EF4-FFF2-40B4-BE49-F238E27FC236}">
                <a16:creationId xmlns:a16="http://schemas.microsoft.com/office/drawing/2014/main" id="{0D6C798C-C1EA-4C39-8532-AC130BC4EDFB}"/>
              </a:ext>
            </a:extLst>
          </p:cNvPr>
          <p:cNvSpPr>
            <a:spLocks noGrp="1" noChangeArrowheads="1"/>
          </p:cNvSpPr>
          <p:nvPr>
            <p:ph type="sldNum" sz="quarter" idx="12"/>
          </p:nvPr>
        </p:nvSpPr>
        <p:spPr/>
        <p:txBody>
          <a:bodyPr/>
          <a:lstStyle>
            <a:lvl1pPr>
              <a:defRPr/>
            </a:lvl1pPr>
          </a:lstStyle>
          <a:p>
            <a:pPr>
              <a:defRPr/>
            </a:pPr>
            <a:fld id="{5D204ADB-3CDC-444A-877D-C897BEF5234F}" type="slidenum">
              <a:rPr lang="en-US" altLang="zh-CN"/>
              <a:pPr>
                <a:defRPr/>
              </a:pPr>
              <a:t>‹#›</a:t>
            </a:fld>
            <a:endParaRPr lang="en-US" altLang="zh-CN"/>
          </a:p>
        </p:txBody>
      </p:sp>
    </p:spTree>
    <p:extLst>
      <p:ext uri="{BB962C8B-B14F-4D97-AF65-F5344CB8AC3E}">
        <p14:creationId xmlns:p14="http://schemas.microsoft.com/office/powerpoint/2010/main" val="2359117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15" name="图片占位符 14"/>
          <p:cNvSpPr>
            <a:spLocks noGrp="1"/>
          </p:cNvSpPr>
          <p:nvPr>
            <p:ph type="pic" sz="quarter" idx="10"/>
          </p:nvPr>
        </p:nvSpPr>
        <p:spPr>
          <a:xfrm>
            <a:off x="874712" y="3884398"/>
            <a:ext cx="2610644" cy="2253916"/>
          </a:xfrm>
          <a:custGeom>
            <a:avLst/>
            <a:gdLst>
              <a:gd name="connsiteX0" fmla="*/ 0 w 2610644"/>
              <a:gd name="connsiteY0" fmla="*/ 0 h 2253916"/>
              <a:gd name="connsiteX1" fmla="*/ 2610644 w 2610644"/>
              <a:gd name="connsiteY1" fmla="*/ 0 h 2253916"/>
              <a:gd name="connsiteX2" fmla="*/ 2610644 w 2610644"/>
              <a:gd name="connsiteY2" fmla="*/ 2253916 h 2253916"/>
              <a:gd name="connsiteX3" fmla="*/ 0 w 2610644"/>
              <a:gd name="connsiteY3" fmla="*/ 2253916 h 2253916"/>
            </a:gdLst>
            <a:ahLst/>
            <a:cxnLst>
              <a:cxn ang="0">
                <a:pos x="connsiteX0" y="connsiteY0"/>
              </a:cxn>
              <a:cxn ang="0">
                <a:pos x="connsiteX1" y="connsiteY1"/>
              </a:cxn>
              <a:cxn ang="0">
                <a:pos x="connsiteX2" y="connsiteY2"/>
              </a:cxn>
              <a:cxn ang="0">
                <a:pos x="connsiteX3" y="connsiteY3"/>
              </a:cxn>
            </a:cxnLst>
            <a:rect l="l" t="t" r="r" b="b"/>
            <a:pathLst>
              <a:path w="2610644" h="2253916">
                <a:moveTo>
                  <a:pt x="0" y="0"/>
                </a:moveTo>
                <a:lnTo>
                  <a:pt x="2610644" y="0"/>
                </a:lnTo>
                <a:lnTo>
                  <a:pt x="2610644" y="2253916"/>
                </a:lnTo>
                <a:lnTo>
                  <a:pt x="0" y="2253916"/>
                </a:lnTo>
                <a:close/>
              </a:path>
            </a:pathLst>
          </a:custGeom>
        </p:spPr>
        <p:txBody>
          <a:bodyPr wrap="square">
            <a:noAutofit/>
          </a:bodyPr>
          <a:lstStyle/>
          <a:p>
            <a:endParaRPr lang="zh-CN" altLang="en-US"/>
          </a:p>
        </p:txBody>
      </p:sp>
      <p:sp>
        <p:nvSpPr>
          <p:cNvPr id="16" name="图片占位符 15"/>
          <p:cNvSpPr>
            <a:spLocks noGrp="1"/>
          </p:cNvSpPr>
          <p:nvPr>
            <p:ph type="pic" sz="quarter" idx="11"/>
          </p:nvPr>
        </p:nvSpPr>
        <p:spPr>
          <a:xfrm>
            <a:off x="3485356" y="1630482"/>
            <a:ext cx="2610644" cy="2253916"/>
          </a:xfrm>
          <a:custGeom>
            <a:avLst/>
            <a:gdLst>
              <a:gd name="connsiteX0" fmla="*/ 0 w 2610644"/>
              <a:gd name="connsiteY0" fmla="*/ 0 h 2253916"/>
              <a:gd name="connsiteX1" fmla="*/ 2610644 w 2610644"/>
              <a:gd name="connsiteY1" fmla="*/ 0 h 2253916"/>
              <a:gd name="connsiteX2" fmla="*/ 2610644 w 2610644"/>
              <a:gd name="connsiteY2" fmla="*/ 2253916 h 2253916"/>
              <a:gd name="connsiteX3" fmla="*/ 0 w 2610644"/>
              <a:gd name="connsiteY3" fmla="*/ 2253916 h 2253916"/>
            </a:gdLst>
            <a:ahLst/>
            <a:cxnLst>
              <a:cxn ang="0">
                <a:pos x="connsiteX0" y="connsiteY0"/>
              </a:cxn>
              <a:cxn ang="0">
                <a:pos x="connsiteX1" y="connsiteY1"/>
              </a:cxn>
              <a:cxn ang="0">
                <a:pos x="connsiteX2" y="connsiteY2"/>
              </a:cxn>
              <a:cxn ang="0">
                <a:pos x="connsiteX3" y="connsiteY3"/>
              </a:cxn>
            </a:cxnLst>
            <a:rect l="l" t="t" r="r" b="b"/>
            <a:pathLst>
              <a:path w="2610644" h="2253916">
                <a:moveTo>
                  <a:pt x="0" y="0"/>
                </a:moveTo>
                <a:lnTo>
                  <a:pt x="2610644" y="0"/>
                </a:lnTo>
                <a:lnTo>
                  <a:pt x="2610644" y="2253916"/>
                </a:lnTo>
                <a:lnTo>
                  <a:pt x="0" y="2253916"/>
                </a:lnTo>
                <a:close/>
              </a:path>
            </a:pathLst>
          </a:custGeom>
        </p:spPr>
        <p:txBody>
          <a:bodyPr wrap="square">
            <a:noAutofit/>
          </a:bodyPr>
          <a:lstStyle/>
          <a:p>
            <a:endParaRPr lang="zh-CN" altLang="en-US"/>
          </a:p>
        </p:txBody>
      </p:sp>
      <p:sp>
        <p:nvSpPr>
          <p:cNvPr id="18" name="图片占位符 17"/>
          <p:cNvSpPr>
            <a:spLocks noGrp="1"/>
          </p:cNvSpPr>
          <p:nvPr>
            <p:ph type="pic" sz="quarter" idx="12"/>
          </p:nvPr>
        </p:nvSpPr>
        <p:spPr>
          <a:xfrm>
            <a:off x="6096000" y="3884398"/>
            <a:ext cx="2610644" cy="2253916"/>
          </a:xfrm>
          <a:custGeom>
            <a:avLst/>
            <a:gdLst>
              <a:gd name="connsiteX0" fmla="*/ 0 w 2610644"/>
              <a:gd name="connsiteY0" fmla="*/ 0 h 2253916"/>
              <a:gd name="connsiteX1" fmla="*/ 2610644 w 2610644"/>
              <a:gd name="connsiteY1" fmla="*/ 0 h 2253916"/>
              <a:gd name="connsiteX2" fmla="*/ 2610644 w 2610644"/>
              <a:gd name="connsiteY2" fmla="*/ 2253916 h 2253916"/>
              <a:gd name="connsiteX3" fmla="*/ 0 w 2610644"/>
              <a:gd name="connsiteY3" fmla="*/ 2253916 h 2253916"/>
            </a:gdLst>
            <a:ahLst/>
            <a:cxnLst>
              <a:cxn ang="0">
                <a:pos x="connsiteX0" y="connsiteY0"/>
              </a:cxn>
              <a:cxn ang="0">
                <a:pos x="connsiteX1" y="connsiteY1"/>
              </a:cxn>
              <a:cxn ang="0">
                <a:pos x="connsiteX2" y="connsiteY2"/>
              </a:cxn>
              <a:cxn ang="0">
                <a:pos x="connsiteX3" y="connsiteY3"/>
              </a:cxn>
            </a:cxnLst>
            <a:rect l="l" t="t" r="r" b="b"/>
            <a:pathLst>
              <a:path w="2610644" h="2253916">
                <a:moveTo>
                  <a:pt x="0" y="0"/>
                </a:moveTo>
                <a:lnTo>
                  <a:pt x="2610644" y="0"/>
                </a:lnTo>
                <a:lnTo>
                  <a:pt x="2610644" y="2253916"/>
                </a:lnTo>
                <a:lnTo>
                  <a:pt x="0" y="2253916"/>
                </a:lnTo>
                <a:close/>
              </a:path>
            </a:pathLst>
          </a:custGeom>
        </p:spPr>
        <p:txBody>
          <a:bodyPr wrap="square">
            <a:noAutofit/>
          </a:bodyPr>
          <a:lstStyle/>
          <a:p>
            <a:endParaRPr lang="zh-CN" altLang="en-US"/>
          </a:p>
        </p:txBody>
      </p:sp>
      <p:sp>
        <p:nvSpPr>
          <p:cNvPr id="17" name="图片占位符 16"/>
          <p:cNvSpPr>
            <a:spLocks noGrp="1"/>
          </p:cNvSpPr>
          <p:nvPr>
            <p:ph type="pic" sz="quarter" idx="13"/>
          </p:nvPr>
        </p:nvSpPr>
        <p:spPr>
          <a:xfrm>
            <a:off x="8706643" y="1630482"/>
            <a:ext cx="2610644" cy="2253916"/>
          </a:xfrm>
          <a:custGeom>
            <a:avLst/>
            <a:gdLst>
              <a:gd name="connsiteX0" fmla="*/ 0 w 2610644"/>
              <a:gd name="connsiteY0" fmla="*/ 0 h 2253916"/>
              <a:gd name="connsiteX1" fmla="*/ 2610644 w 2610644"/>
              <a:gd name="connsiteY1" fmla="*/ 0 h 2253916"/>
              <a:gd name="connsiteX2" fmla="*/ 2610644 w 2610644"/>
              <a:gd name="connsiteY2" fmla="*/ 2253916 h 2253916"/>
              <a:gd name="connsiteX3" fmla="*/ 0 w 2610644"/>
              <a:gd name="connsiteY3" fmla="*/ 2253916 h 2253916"/>
            </a:gdLst>
            <a:ahLst/>
            <a:cxnLst>
              <a:cxn ang="0">
                <a:pos x="connsiteX0" y="connsiteY0"/>
              </a:cxn>
              <a:cxn ang="0">
                <a:pos x="connsiteX1" y="connsiteY1"/>
              </a:cxn>
              <a:cxn ang="0">
                <a:pos x="connsiteX2" y="connsiteY2"/>
              </a:cxn>
              <a:cxn ang="0">
                <a:pos x="connsiteX3" y="connsiteY3"/>
              </a:cxn>
            </a:cxnLst>
            <a:rect l="l" t="t" r="r" b="b"/>
            <a:pathLst>
              <a:path w="2610644" h="2253916">
                <a:moveTo>
                  <a:pt x="0" y="0"/>
                </a:moveTo>
                <a:lnTo>
                  <a:pt x="2610644" y="0"/>
                </a:lnTo>
                <a:lnTo>
                  <a:pt x="2610644" y="2253916"/>
                </a:lnTo>
                <a:lnTo>
                  <a:pt x="0" y="2253916"/>
                </a:lnTo>
                <a:close/>
              </a:path>
            </a:pathLst>
          </a:custGeom>
        </p:spPr>
        <p:txBody>
          <a:bodyPr wrap="square">
            <a:noAutofit/>
          </a:bodyPr>
          <a:lstStyle/>
          <a:p>
            <a:endParaRPr lang="zh-CN" altLang="en-US" dirty="0"/>
          </a:p>
        </p:txBody>
      </p:sp>
    </p:spTree>
    <p:extLst>
      <p:ext uri="{BB962C8B-B14F-4D97-AF65-F5344CB8AC3E}">
        <p14:creationId xmlns:p14="http://schemas.microsoft.com/office/powerpoint/2010/main" val="2749636884"/>
      </p:ext>
    </p:extLst>
  </p:cSld>
  <p:clrMapOvr>
    <a:masterClrMapping/>
  </p:clrMapOvr>
  <p:transition>
    <p:strips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79957614-8716-44D3-A211-4800D6CA525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84F72370-C8F9-48E6-9D8F-51E7CF4BEA9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166CA37F-35A8-4B98-9C55-0A06CFE19F8C}"/>
              </a:ext>
            </a:extLst>
          </p:cNvPr>
          <p:cNvSpPr>
            <a:spLocks noGrp="1" noChangeArrowheads="1"/>
          </p:cNvSpPr>
          <p:nvPr>
            <p:ph type="sldNum" sz="quarter" idx="12"/>
          </p:nvPr>
        </p:nvSpPr>
        <p:spPr>
          <a:ln/>
        </p:spPr>
        <p:txBody>
          <a:bodyPr/>
          <a:lstStyle>
            <a:lvl1pPr>
              <a:defRPr/>
            </a:lvl1pPr>
          </a:lstStyle>
          <a:p>
            <a:pPr>
              <a:defRPr/>
            </a:pPr>
            <a:fld id="{8736842E-2364-434A-8653-E05C24DFC188}" type="slidenum">
              <a:rPr lang="en-US" altLang="zh-CN"/>
              <a:pPr>
                <a:defRPr/>
              </a:pPr>
              <a:t>‹#›</a:t>
            </a:fld>
            <a:endParaRPr lang="en-US" altLang="zh-CN"/>
          </a:p>
        </p:txBody>
      </p:sp>
    </p:spTree>
    <p:extLst>
      <p:ext uri="{BB962C8B-B14F-4D97-AF65-F5344CB8AC3E}">
        <p14:creationId xmlns:p14="http://schemas.microsoft.com/office/powerpoint/2010/main" val="203569203"/>
      </p:ext>
    </p:extLst>
  </p:cSld>
  <p:clrMapOvr>
    <a:masterClrMapping/>
  </p:clrMapOvr>
  <p:transition>
    <p:strips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400"/>
            </a:lvl1pPr>
          </a:lstStyle>
          <a:p>
            <a:r>
              <a:rPr lang="zh-CN" altLang="en-US" dirty="0"/>
              <a:t>单击此处编辑母版标题样式</a:t>
            </a:r>
          </a:p>
        </p:txBody>
      </p:sp>
      <p:sp>
        <p:nvSpPr>
          <p:cNvPr id="3" name="内容占位符 2"/>
          <p:cNvSpPr>
            <a:spLocks noGrp="1"/>
          </p:cNvSpPr>
          <p:nvPr>
            <p:ph idx="1"/>
          </p:nvPr>
        </p:nvSpPr>
        <p:spPr/>
        <p:txBody>
          <a:bodyPr/>
          <a:lstStyle>
            <a:lvl1pPr marL="342900" indent="-342900" algn="l" rtl="0" eaLnBrk="1" fontAlgn="base" hangingPunct="1">
              <a:spcBef>
                <a:spcPct val="0"/>
              </a:spcBef>
              <a:spcAft>
                <a:spcPct val="0"/>
              </a:spcAft>
              <a:buFont typeface="Wingdings" pitchFamily="2" charset="2"/>
              <a:buChar char="F"/>
              <a:defRPr lang="zh-CN" altLang="en-US" sz="3200" kern="1200" dirty="0" smtClean="0">
                <a:solidFill>
                  <a:schemeClr val="tx1"/>
                </a:solidFill>
                <a:latin typeface="黑体" pitchFamily="2" charset="-122"/>
                <a:ea typeface="黑体" pitchFamily="2" charset="-122"/>
                <a:cs typeface="+mn-cs"/>
              </a:defRPr>
            </a:lvl1pPr>
          </a:lstStyle>
          <a:p>
            <a:pPr lvl="0"/>
            <a:r>
              <a:rPr lang="zh-CN" altLang="en-US" dirty="0"/>
              <a:t>单击此处编辑母版文本样式</a:t>
            </a:r>
          </a:p>
          <a:p>
            <a:pPr lvl="1"/>
            <a:r>
              <a:rPr lang="zh-CN" altLang="en-US" dirty="0"/>
              <a:t>第二级</a:t>
            </a:r>
          </a:p>
        </p:txBody>
      </p:sp>
    </p:spTree>
    <p:extLst>
      <p:ext uri="{BB962C8B-B14F-4D97-AF65-F5344CB8AC3E}">
        <p14:creationId xmlns:p14="http://schemas.microsoft.com/office/powerpoint/2010/main" val="53777075"/>
      </p:ext>
    </p:extLst>
  </p:cSld>
  <p:clrMapOvr>
    <a:masterClrMapping/>
  </p:clrMapOvr>
  <p:transition>
    <p:strips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6_自定义版式">
    <p:bg>
      <p:bgPr>
        <a:blipFill>
          <a:blip r:embed="rId2"/>
          <a:stretch>
            <a:fillRect/>
          </a:stretch>
        </a:blipFill>
        <a:effectLst/>
      </p:bgPr>
    </p:bg>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0" y="3429000"/>
            <a:ext cx="12192000" cy="3429000"/>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0 w 12192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12192000" h="3429000">
                <a:moveTo>
                  <a:pt x="0" y="0"/>
                </a:moveTo>
                <a:lnTo>
                  <a:pt x="12192000" y="0"/>
                </a:lnTo>
                <a:lnTo>
                  <a:pt x="12192000" y="3429000"/>
                </a:lnTo>
                <a:lnTo>
                  <a:pt x="0" y="34290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141397246"/>
      </p:ext>
    </p:extLst>
  </p:cSld>
  <p:clrMapOvr>
    <a:masterClrMapping/>
  </p:clrMapOvr>
  <p:transition>
    <p:strips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400"/>
            </a:lvl1pPr>
          </a:lstStyle>
          <a:p>
            <a:r>
              <a:rPr lang="zh-CN" altLang="en-US" dirty="0"/>
              <a:t>单击此处编辑母版标题样式</a:t>
            </a:r>
          </a:p>
        </p:txBody>
      </p:sp>
      <p:sp>
        <p:nvSpPr>
          <p:cNvPr id="3" name="内容占位符 2"/>
          <p:cNvSpPr>
            <a:spLocks noGrp="1"/>
          </p:cNvSpPr>
          <p:nvPr>
            <p:ph idx="1"/>
          </p:nvPr>
        </p:nvSpPr>
        <p:spPr/>
        <p:txBody>
          <a:bodyPr/>
          <a:lstStyle>
            <a:lvl1pPr marL="342900" indent="-342900" algn="l" rtl="0" eaLnBrk="1" fontAlgn="base" hangingPunct="1">
              <a:spcBef>
                <a:spcPct val="0"/>
              </a:spcBef>
              <a:spcAft>
                <a:spcPct val="0"/>
              </a:spcAft>
              <a:buFont typeface="Wingdings" pitchFamily="2" charset="2"/>
              <a:buChar char="F"/>
              <a:defRPr lang="zh-CN" altLang="en-US" sz="3200" kern="1200" dirty="0" smtClean="0">
                <a:solidFill>
                  <a:schemeClr val="tx1"/>
                </a:solidFill>
                <a:latin typeface="黑体" pitchFamily="2" charset="-122"/>
                <a:ea typeface="黑体" pitchFamily="2" charset="-122"/>
                <a:cs typeface="+mn-cs"/>
              </a:defRPr>
            </a:lvl1pPr>
          </a:lstStyle>
          <a:p>
            <a:pPr lvl="0"/>
            <a:r>
              <a:rPr lang="zh-CN" altLang="en-US" dirty="0"/>
              <a:t>单击此处编辑母版文本样式</a:t>
            </a:r>
          </a:p>
          <a:p>
            <a:pPr lvl="1"/>
            <a:r>
              <a:rPr lang="zh-CN" altLang="en-US" dirty="0"/>
              <a:t>第二级</a:t>
            </a:r>
          </a:p>
        </p:txBody>
      </p:sp>
    </p:spTree>
    <p:extLst>
      <p:ext uri="{BB962C8B-B14F-4D97-AF65-F5344CB8AC3E}">
        <p14:creationId xmlns:p14="http://schemas.microsoft.com/office/powerpoint/2010/main" val="1773471066"/>
      </p:ext>
    </p:extLst>
  </p:cSld>
  <p:clrMapOvr>
    <a:masterClrMapping/>
  </p:clrMapOvr>
  <p:transition>
    <p:strips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2" name="Picture 123" descr="metal2">
            <a:extLst>
              <a:ext uri="{FF2B5EF4-FFF2-40B4-BE49-F238E27FC236}">
                <a16:creationId xmlns:a16="http://schemas.microsoft.com/office/drawing/2014/main" id="{CF24989E-A693-4A53-8A91-1138F944C606}"/>
              </a:ext>
            </a:extLst>
          </p:cNvPr>
          <p:cNvPicPr>
            <a:picLocks noChangeAspect="1" noChangeArrowheads="1"/>
          </p:cNvPicPr>
          <p:nvPr/>
        </p:nvPicPr>
        <p:blipFill>
          <a:blip r:embed="rId3">
            <a:lum contrast="36000"/>
            <a:extLst>
              <a:ext uri="{28A0092B-C50C-407E-A947-70E740481C1C}">
                <a14:useLocalDpi xmlns:a14="http://schemas.microsoft.com/office/drawing/2010/main" val="0"/>
              </a:ext>
            </a:extLst>
          </a:blip>
          <a:srcRect/>
          <a:stretch>
            <a:fillRect/>
          </a:stretch>
        </p:blipFill>
        <p:spPr bwMode="auto">
          <a:xfrm>
            <a:off x="11040533" y="2889250"/>
            <a:ext cx="95251"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24" descr="metal2">
            <a:extLst>
              <a:ext uri="{FF2B5EF4-FFF2-40B4-BE49-F238E27FC236}">
                <a16:creationId xmlns:a16="http://schemas.microsoft.com/office/drawing/2014/main" id="{7010052C-0E9F-4554-8B41-128206FF5E4C}"/>
              </a:ext>
            </a:extLst>
          </p:cNvPr>
          <p:cNvPicPr>
            <a:picLocks noChangeAspect="1" noChangeArrowheads="1"/>
          </p:cNvPicPr>
          <p:nvPr/>
        </p:nvPicPr>
        <p:blipFill>
          <a:blip r:embed="rId3">
            <a:lum contrast="36000"/>
            <a:extLst>
              <a:ext uri="{28A0092B-C50C-407E-A947-70E740481C1C}">
                <a14:useLocalDpi xmlns:a14="http://schemas.microsoft.com/office/drawing/2010/main" val="0"/>
              </a:ext>
            </a:extLst>
          </a:blip>
          <a:srcRect/>
          <a:stretch>
            <a:fillRect/>
          </a:stretch>
        </p:blipFill>
        <p:spPr bwMode="auto">
          <a:xfrm>
            <a:off x="7776633" y="4941888"/>
            <a:ext cx="95251" cy="191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22" descr="metal2">
            <a:extLst>
              <a:ext uri="{FF2B5EF4-FFF2-40B4-BE49-F238E27FC236}">
                <a16:creationId xmlns:a16="http://schemas.microsoft.com/office/drawing/2014/main" id="{EA28BEB0-1F92-44C6-8B62-5A4583809C65}"/>
              </a:ext>
            </a:extLst>
          </p:cNvPr>
          <p:cNvPicPr>
            <a:picLocks noChangeAspect="1" noChangeArrowheads="1"/>
          </p:cNvPicPr>
          <p:nvPr/>
        </p:nvPicPr>
        <p:blipFill>
          <a:blip r:embed="rId3">
            <a:lum contrast="36000"/>
            <a:extLst>
              <a:ext uri="{28A0092B-C50C-407E-A947-70E740481C1C}">
                <a14:useLocalDpi xmlns:a14="http://schemas.microsoft.com/office/drawing/2010/main" val="0"/>
              </a:ext>
            </a:extLst>
          </a:blip>
          <a:srcRect/>
          <a:stretch>
            <a:fillRect/>
          </a:stretch>
        </p:blipFill>
        <p:spPr bwMode="auto">
          <a:xfrm>
            <a:off x="8688918" y="3968750"/>
            <a:ext cx="95249"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5" descr="space2">
            <a:extLst>
              <a:ext uri="{FF2B5EF4-FFF2-40B4-BE49-F238E27FC236}">
                <a16:creationId xmlns:a16="http://schemas.microsoft.com/office/drawing/2014/main" id="{FCB64D51-70A3-43C2-AB91-39E0A1AEB5D6}"/>
              </a:ext>
            </a:extLst>
          </p:cNvPr>
          <p:cNvPicPr>
            <a:picLocks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0" y="-26988"/>
            <a:ext cx="7535333"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6" descr="space2">
            <a:extLst>
              <a:ext uri="{FF2B5EF4-FFF2-40B4-BE49-F238E27FC236}">
                <a16:creationId xmlns:a16="http://schemas.microsoft.com/office/drawing/2014/main" id="{A06A989A-4F25-43B0-987D-9B1E6DFEE898}"/>
              </a:ext>
            </a:extLst>
          </p:cNvPr>
          <p:cNvPicPr>
            <a:picLocks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6047317" y="7938"/>
            <a:ext cx="6144683" cy="342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0" descr="metal2">
            <a:extLst>
              <a:ext uri="{FF2B5EF4-FFF2-40B4-BE49-F238E27FC236}">
                <a16:creationId xmlns:a16="http://schemas.microsoft.com/office/drawing/2014/main" id="{C60365B9-F21D-41E5-AF7D-3630AB28FE5C}"/>
              </a:ext>
            </a:extLst>
          </p:cNvPr>
          <p:cNvPicPr>
            <a:picLocks noChangeAspect="1" noChangeArrowheads="1"/>
          </p:cNvPicPr>
          <p:nvPr/>
        </p:nvPicPr>
        <p:blipFill>
          <a:blip r:embed="rId3">
            <a:lum contrast="36000"/>
            <a:extLst>
              <a:ext uri="{28A0092B-C50C-407E-A947-70E740481C1C}">
                <a14:useLocalDpi xmlns:a14="http://schemas.microsoft.com/office/drawing/2010/main" val="0"/>
              </a:ext>
            </a:extLst>
          </a:blip>
          <a:srcRect/>
          <a:stretch>
            <a:fillRect/>
          </a:stretch>
        </p:blipFill>
        <p:spPr bwMode="auto">
          <a:xfrm>
            <a:off x="10560051" y="2168526"/>
            <a:ext cx="97367" cy="468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6" descr="metal2">
            <a:extLst>
              <a:ext uri="{FF2B5EF4-FFF2-40B4-BE49-F238E27FC236}">
                <a16:creationId xmlns:a16="http://schemas.microsoft.com/office/drawing/2014/main" id="{9D8E1CFE-C48C-4080-893C-A7AA1E030E52}"/>
              </a:ext>
            </a:extLst>
          </p:cNvPr>
          <p:cNvPicPr>
            <a:picLocks noChangeAspect="1" noChangeArrowheads="1"/>
          </p:cNvPicPr>
          <p:nvPr/>
        </p:nvPicPr>
        <p:blipFill>
          <a:blip r:embed="rId3">
            <a:lum contrast="36000"/>
            <a:extLst>
              <a:ext uri="{28A0092B-C50C-407E-A947-70E740481C1C}">
                <a14:useLocalDpi xmlns:a14="http://schemas.microsoft.com/office/drawing/2010/main" val="0"/>
              </a:ext>
            </a:extLst>
          </a:blip>
          <a:srcRect/>
          <a:stretch>
            <a:fillRect/>
          </a:stretch>
        </p:blipFill>
        <p:spPr bwMode="auto">
          <a:xfrm>
            <a:off x="9359901" y="1700214"/>
            <a:ext cx="97367" cy="515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9" descr="box_line_small">
            <a:extLst>
              <a:ext uri="{FF2B5EF4-FFF2-40B4-BE49-F238E27FC236}">
                <a16:creationId xmlns:a16="http://schemas.microsoft.com/office/drawing/2014/main" id="{A6DD229D-28E4-4FA0-B5CB-40FAE3EAD5BD}"/>
              </a:ext>
            </a:extLst>
          </p:cNvPr>
          <p:cNvPicPr>
            <a:picLocks noChangeAspect="1" noChangeArrowheads="1"/>
          </p:cNvPicPr>
          <p:nvPr/>
        </p:nvPicPr>
        <p:blipFill>
          <a:blip r:embed="rId6">
            <a:lum contrast="66000"/>
            <a:extLst>
              <a:ext uri="{28A0092B-C50C-407E-A947-70E740481C1C}">
                <a14:useLocalDpi xmlns:a14="http://schemas.microsoft.com/office/drawing/2010/main" val="0"/>
              </a:ext>
            </a:extLst>
          </a:blip>
          <a:srcRect/>
          <a:stretch>
            <a:fillRect/>
          </a:stretch>
        </p:blipFill>
        <p:spPr bwMode="gray">
          <a:xfrm>
            <a:off x="9984318" y="836613"/>
            <a:ext cx="95249" cy="602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19" descr="box_reflex">
            <a:extLst>
              <a:ext uri="{FF2B5EF4-FFF2-40B4-BE49-F238E27FC236}">
                <a16:creationId xmlns:a16="http://schemas.microsoft.com/office/drawing/2014/main" id="{60320896-EDCF-4DAC-892A-B6F5C215C69B}"/>
              </a:ext>
            </a:extLst>
          </p:cNvPr>
          <p:cNvPicPr>
            <a:picLocks noChangeAspect="1" noChangeArrowheads="1"/>
          </p:cNvPicPr>
          <p:nvPr/>
        </p:nvPicPr>
        <p:blipFill>
          <a:blip r:embed="rId7">
            <a:lum contrast="42000"/>
            <a:extLst>
              <a:ext uri="{28A0092B-C50C-407E-A947-70E740481C1C}">
                <a14:useLocalDpi xmlns:a14="http://schemas.microsoft.com/office/drawing/2010/main" val="0"/>
              </a:ext>
            </a:extLst>
          </a:blip>
          <a:srcRect/>
          <a:stretch>
            <a:fillRect/>
          </a:stretch>
        </p:blipFill>
        <p:spPr bwMode="gray">
          <a:xfrm>
            <a:off x="10464800" y="2025650"/>
            <a:ext cx="279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21">
            <a:extLst>
              <a:ext uri="{FF2B5EF4-FFF2-40B4-BE49-F238E27FC236}">
                <a16:creationId xmlns:a16="http://schemas.microsoft.com/office/drawing/2014/main" id="{9C36D359-47CC-42D6-92DB-C9CA715AD6D9}"/>
              </a:ext>
            </a:extLst>
          </p:cNvPr>
          <p:cNvSpPr>
            <a:spLocks noChangeArrowheads="1"/>
          </p:cNvSpPr>
          <p:nvPr/>
        </p:nvSpPr>
        <p:spPr bwMode="auto">
          <a:xfrm>
            <a:off x="0" y="5373688"/>
            <a:ext cx="12192000" cy="1484312"/>
          </a:xfrm>
          <a:prstGeom prst="rect">
            <a:avLst/>
          </a:prstGeom>
          <a:gradFill rotWithShape="1">
            <a:gsLst>
              <a:gs pos="0">
                <a:schemeClr val="tx2">
                  <a:gamma/>
                  <a:tint val="0"/>
                  <a:invGamma/>
                  <a:alpha val="0"/>
                </a:schemeClr>
              </a:gs>
              <a:gs pos="100000">
                <a:schemeClr val="tx2"/>
              </a:gs>
            </a:gsLst>
            <a:lin ang="5400000" scaled="1"/>
          </a:gradFill>
          <a:ln w="9525" algn="ctr">
            <a:noFill/>
            <a:miter lim="800000"/>
            <a:headEnd/>
            <a:tailEnd/>
          </a:ln>
          <a:effectLst/>
        </p:spPr>
        <p:txBody>
          <a:bodyPr wrap="none" anchor="ctr"/>
          <a:lstStyle/>
          <a:p>
            <a:pPr algn="ctr" eaLnBrk="0" hangingPunct="0">
              <a:defRPr/>
            </a:pPr>
            <a:endParaRPr lang="zh-CN" altLang="en-US" sz="1800"/>
          </a:p>
        </p:txBody>
      </p:sp>
      <p:pic>
        <p:nvPicPr>
          <p:cNvPr id="12" name="Picture 129" descr="box_reflex">
            <a:extLst>
              <a:ext uri="{FF2B5EF4-FFF2-40B4-BE49-F238E27FC236}">
                <a16:creationId xmlns:a16="http://schemas.microsoft.com/office/drawing/2014/main" id="{627380C8-D883-4848-A3AB-DB63AB0A77AB}"/>
              </a:ext>
            </a:extLst>
          </p:cNvPr>
          <p:cNvPicPr>
            <a:picLocks noChangeAspect="1" noChangeArrowheads="1"/>
          </p:cNvPicPr>
          <p:nvPr/>
        </p:nvPicPr>
        <p:blipFill>
          <a:blip r:embed="rId8">
            <a:lum contrast="36000"/>
            <a:extLst>
              <a:ext uri="{28A0092B-C50C-407E-A947-70E740481C1C}">
                <a14:useLocalDpi xmlns:a14="http://schemas.microsoft.com/office/drawing/2010/main" val="0"/>
              </a:ext>
            </a:extLst>
          </a:blip>
          <a:srcRect/>
          <a:stretch>
            <a:fillRect/>
          </a:stretch>
        </p:blipFill>
        <p:spPr bwMode="gray">
          <a:xfrm>
            <a:off x="7683501" y="4837114"/>
            <a:ext cx="27516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32" descr="box_reflex">
            <a:extLst>
              <a:ext uri="{FF2B5EF4-FFF2-40B4-BE49-F238E27FC236}">
                <a16:creationId xmlns:a16="http://schemas.microsoft.com/office/drawing/2014/main" id="{65305931-4DA6-4411-8C2E-0B3901E9FC50}"/>
              </a:ext>
            </a:extLst>
          </p:cNvPr>
          <p:cNvPicPr>
            <a:picLocks noChangeAspect="1" noChangeArrowheads="1"/>
          </p:cNvPicPr>
          <p:nvPr/>
        </p:nvPicPr>
        <p:blipFill>
          <a:blip r:embed="rId9">
            <a:lum contrast="36000"/>
            <a:extLst>
              <a:ext uri="{28A0092B-C50C-407E-A947-70E740481C1C}">
                <a14:useLocalDpi xmlns:a14="http://schemas.microsoft.com/office/drawing/2010/main" val="0"/>
              </a:ext>
            </a:extLst>
          </a:blip>
          <a:srcRect/>
          <a:stretch>
            <a:fillRect/>
          </a:stretch>
        </p:blipFill>
        <p:spPr bwMode="gray">
          <a:xfrm>
            <a:off x="9218085" y="1558925"/>
            <a:ext cx="3683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7" descr="box_reflex">
            <a:extLst>
              <a:ext uri="{FF2B5EF4-FFF2-40B4-BE49-F238E27FC236}">
                <a16:creationId xmlns:a16="http://schemas.microsoft.com/office/drawing/2014/main" id="{FE1E6347-178B-4ABC-8B01-3BB584EFE2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10945284" y="2781300"/>
            <a:ext cx="279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38" descr="box_reflex">
            <a:extLst>
              <a:ext uri="{FF2B5EF4-FFF2-40B4-BE49-F238E27FC236}">
                <a16:creationId xmlns:a16="http://schemas.microsoft.com/office/drawing/2014/main" id="{24E68BBC-0F9B-4FF4-85D3-E4F01B867476}"/>
              </a:ext>
            </a:extLst>
          </p:cNvPr>
          <p:cNvPicPr>
            <a:picLocks noChangeAspect="1" noChangeArrowheads="1"/>
          </p:cNvPicPr>
          <p:nvPr/>
        </p:nvPicPr>
        <p:blipFill>
          <a:blip r:embed="rId7">
            <a:lum contrast="42000"/>
            <a:extLst>
              <a:ext uri="{28A0092B-C50C-407E-A947-70E740481C1C}">
                <a14:useLocalDpi xmlns:a14="http://schemas.microsoft.com/office/drawing/2010/main" val="0"/>
              </a:ext>
            </a:extLst>
          </a:blip>
          <a:srcRect/>
          <a:stretch>
            <a:fillRect/>
          </a:stretch>
        </p:blipFill>
        <p:spPr bwMode="gray">
          <a:xfrm>
            <a:off x="8591551" y="3824288"/>
            <a:ext cx="279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39" descr="box_reflex">
            <a:extLst>
              <a:ext uri="{FF2B5EF4-FFF2-40B4-BE49-F238E27FC236}">
                <a16:creationId xmlns:a16="http://schemas.microsoft.com/office/drawing/2014/main" id="{C674BC45-A9BA-4D26-898E-A2288D8DB85A}"/>
              </a:ext>
            </a:extLst>
          </p:cNvPr>
          <p:cNvPicPr>
            <a:picLocks noChangeAspect="1" noChangeArrowheads="1"/>
          </p:cNvPicPr>
          <p:nvPr/>
        </p:nvPicPr>
        <p:blipFill>
          <a:blip r:embed="rId10">
            <a:lum contrast="42000"/>
            <a:extLst>
              <a:ext uri="{28A0092B-C50C-407E-A947-70E740481C1C}">
                <a14:useLocalDpi xmlns:a14="http://schemas.microsoft.com/office/drawing/2010/main" val="0"/>
              </a:ext>
            </a:extLst>
          </a:blip>
          <a:srcRect/>
          <a:stretch>
            <a:fillRect/>
          </a:stretch>
        </p:blipFill>
        <p:spPr bwMode="gray">
          <a:xfrm>
            <a:off x="9840385" y="692151"/>
            <a:ext cx="37676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Group 3">
            <a:extLst>
              <a:ext uri="{FF2B5EF4-FFF2-40B4-BE49-F238E27FC236}">
                <a16:creationId xmlns:a16="http://schemas.microsoft.com/office/drawing/2014/main" id="{9E36C2E9-65BD-4397-A01B-A862D8FC8FD5}"/>
              </a:ext>
            </a:extLst>
          </p:cNvPr>
          <p:cNvGrpSpPr>
            <a:grpSpLocks/>
          </p:cNvGrpSpPr>
          <p:nvPr userDrawn="1"/>
        </p:nvGrpSpPr>
        <p:grpSpPr bwMode="auto">
          <a:xfrm>
            <a:off x="6000751" y="549275"/>
            <a:ext cx="383116" cy="287338"/>
            <a:chOff x="1292" y="1310"/>
            <a:chExt cx="1900" cy="1900"/>
          </a:xfrm>
        </p:grpSpPr>
        <p:sp>
          <p:nvSpPr>
            <p:cNvPr id="18" name="AutoShape 4">
              <a:extLst>
                <a:ext uri="{FF2B5EF4-FFF2-40B4-BE49-F238E27FC236}">
                  <a16:creationId xmlns:a16="http://schemas.microsoft.com/office/drawing/2014/main" id="{BB0801AE-E6F0-42E4-903D-BD74881D3362}"/>
                </a:ext>
              </a:extLst>
            </p:cNvPr>
            <p:cNvSpPr>
              <a:spLocks noChangeArrowheads="1"/>
            </p:cNvSpPr>
            <p:nvPr/>
          </p:nvSpPr>
          <p:spPr bwMode="auto">
            <a:xfrm rot="3419877">
              <a:off x="1292" y="1310"/>
              <a:ext cx="1900" cy="1900"/>
            </a:xfrm>
            <a:prstGeom prst="star4">
              <a:avLst>
                <a:gd name="adj" fmla="val 17606"/>
              </a:avLst>
            </a:prstGeom>
            <a:gradFill rotWithShape="1">
              <a:gsLst>
                <a:gs pos="0">
                  <a:schemeClr val="bg1">
                    <a:alpha val="51999"/>
                  </a:schemeClr>
                </a:gs>
                <a:gs pos="100000">
                  <a:schemeClr val="bg1">
                    <a:alpha val="0"/>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sp>
          <p:nvSpPr>
            <p:cNvPr id="19" name="AutoShape 5">
              <a:extLst>
                <a:ext uri="{FF2B5EF4-FFF2-40B4-BE49-F238E27FC236}">
                  <a16:creationId xmlns:a16="http://schemas.microsoft.com/office/drawing/2014/main" id="{AE630453-CB7D-4CA7-AA7B-17E13F2C2D42}"/>
                </a:ext>
              </a:extLst>
            </p:cNvPr>
            <p:cNvSpPr>
              <a:spLocks noChangeArrowheads="1"/>
            </p:cNvSpPr>
            <p:nvPr/>
          </p:nvSpPr>
          <p:spPr bwMode="auto">
            <a:xfrm rot="900000">
              <a:off x="1292" y="1310"/>
              <a:ext cx="1848" cy="1848"/>
            </a:xfrm>
            <a:prstGeom prst="star4">
              <a:avLst>
                <a:gd name="adj" fmla="val 14370"/>
              </a:avLst>
            </a:prstGeom>
            <a:gradFill rotWithShape="1">
              <a:gsLst>
                <a:gs pos="0">
                  <a:srgbClr val="CCFFFF">
                    <a:alpha val="79999"/>
                  </a:srgbClr>
                </a:gs>
                <a:gs pos="100000">
                  <a:srgbClr val="66CCFF">
                    <a:alpha val="10001"/>
                  </a:srgb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grpSp>
      <p:grpSp>
        <p:nvGrpSpPr>
          <p:cNvPr id="20" name="Group 6">
            <a:extLst>
              <a:ext uri="{FF2B5EF4-FFF2-40B4-BE49-F238E27FC236}">
                <a16:creationId xmlns:a16="http://schemas.microsoft.com/office/drawing/2014/main" id="{40B17F41-14F3-4A84-8422-F84B8CD24610}"/>
              </a:ext>
            </a:extLst>
          </p:cNvPr>
          <p:cNvGrpSpPr>
            <a:grpSpLocks/>
          </p:cNvGrpSpPr>
          <p:nvPr userDrawn="1"/>
        </p:nvGrpSpPr>
        <p:grpSpPr bwMode="auto">
          <a:xfrm>
            <a:off x="3119968" y="1341438"/>
            <a:ext cx="192617" cy="144462"/>
            <a:chOff x="1292" y="1310"/>
            <a:chExt cx="1900" cy="1900"/>
          </a:xfrm>
        </p:grpSpPr>
        <p:sp>
          <p:nvSpPr>
            <p:cNvPr id="21" name="AutoShape 7">
              <a:extLst>
                <a:ext uri="{FF2B5EF4-FFF2-40B4-BE49-F238E27FC236}">
                  <a16:creationId xmlns:a16="http://schemas.microsoft.com/office/drawing/2014/main" id="{D9CD70EA-5C02-4473-B524-43C498315553}"/>
                </a:ext>
              </a:extLst>
            </p:cNvPr>
            <p:cNvSpPr>
              <a:spLocks noChangeArrowheads="1"/>
            </p:cNvSpPr>
            <p:nvPr/>
          </p:nvSpPr>
          <p:spPr bwMode="auto">
            <a:xfrm rot="3419877">
              <a:off x="1292" y="1310"/>
              <a:ext cx="1900" cy="1900"/>
            </a:xfrm>
            <a:prstGeom prst="star4">
              <a:avLst>
                <a:gd name="adj" fmla="val 17606"/>
              </a:avLst>
            </a:prstGeom>
            <a:gradFill rotWithShape="1">
              <a:gsLst>
                <a:gs pos="0">
                  <a:schemeClr val="bg1">
                    <a:alpha val="51999"/>
                  </a:schemeClr>
                </a:gs>
                <a:gs pos="100000">
                  <a:schemeClr val="bg1">
                    <a:alpha val="0"/>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sp>
          <p:nvSpPr>
            <p:cNvPr id="22" name="AutoShape 8">
              <a:extLst>
                <a:ext uri="{FF2B5EF4-FFF2-40B4-BE49-F238E27FC236}">
                  <a16:creationId xmlns:a16="http://schemas.microsoft.com/office/drawing/2014/main" id="{37F265C0-7C0D-4907-B218-56D8F1970D86}"/>
                </a:ext>
              </a:extLst>
            </p:cNvPr>
            <p:cNvSpPr>
              <a:spLocks noChangeArrowheads="1"/>
            </p:cNvSpPr>
            <p:nvPr/>
          </p:nvSpPr>
          <p:spPr bwMode="auto">
            <a:xfrm rot="900000">
              <a:off x="1292" y="1310"/>
              <a:ext cx="1858" cy="1858"/>
            </a:xfrm>
            <a:prstGeom prst="star4">
              <a:avLst>
                <a:gd name="adj" fmla="val 14370"/>
              </a:avLst>
            </a:prstGeom>
            <a:gradFill rotWithShape="1">
              <a:gsLst>
                <a:gs pos="0">
                  <a:schemeClr val="bg1">
                    <a:alpha val="79999"/>
                  </a:schemeClr>
                </a:gs>
                <a:gs pos="100000">
                  <a:schemeClr val="bg1">
                    <a:alpha val="10001"/>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grpSp>
      <p:grpSp>
        <p:nvGrpSpPr>
          <p:cNvPr id="23" name="Group 9">
            <a:extLst>
              <a:ext uri="{FF2B5EF4-FFF2-40B4-BE49-F238E27FC236}">
                <a16:creationId xmlns:a16="http://schemas.microsoft.com/office/drawing/2014/main" id="{60B4B964-B2F2-4CF7-A4B9-F0A0C236E6BD}"/>
              </a:ext>
            </a:extLst>
          </p:cNvPr>
          <p:cNvGrpSpPr>
            <a:grpSpLocks/>
          </p:cNvGrpSpPr>
          <p:nvPr userDrawn="1"/>
        </p:nvGrpSpPr>
        <p:grpSpPr bwMode="auto">
          <a:xfrm>
            <a:off x="4656668" y="1916113"/>
            <a:ext cx="192617" cy="144462"/>
            <a:chOff x="1292" y="1310"/>
            <a:chExt cx="1900" cy="1900"/>
          </a:xfrm>
        </p:grpSpPr>
        <p:sp>
          <p:nvSpPr>
            <p:cNvPr id="24" name="AutoShape 10">
              <a:extLst>
                <a:ext uri="{FF2B5EF4-FFF2-40B4-BE49-F238E27FC236}">
                  <a16:creationId xmlns:a16="http://schemas.microsoft.com/office/drawing/2014/main" id="{061AF1D2-621A-4813-88F9-02C6BF97D896}"/>
                </a:ext>
              </a:extLst>
            </p:cNvPr>
            <p:cNvSpPr>
              <a:spLocks noChangeArrowheads="1"/>
            </p:cNvSpPr>
            <p:nvPr/>
          </p:nvSpPr>
          <p:spPr bwMode="auto">
            <a:xfrm rot="3419877">
              <a:off x="1292" y="1310"/>
              <a:ext cx="1900" cy="1900"/>
            </a:xfrm>
            <a:prstGeom prst="star4">
              <a:avLst>
                <a:gd name="adj" fmla="val 17606"/>
              </a:avLst>
            </a:prstGeom>
            <a:gradFill rotWithShape="1">
              <a:gsLst>
                <a:gs pos="0">
                  <a:schemeClr val="bg1">
                    <a:alpha val="51999"/>
                  </a:schemeClr>
                </a:gs>
                <a:gs pos="100000">
                  <a:schemeClr val="bg1">
                    <a:alpha val="0"/>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sp>
          <p:nvSpPr>
            <p:cNvPr id="25" name="AutoShape 11">
              <a:extLst>
                <a:ext uri="{FF2B5EF4-FFF2-40B4-BE49-F238E27FC236}">
                  <a16:creationId xmlns:a16="http://schemas.microsoft.com/office/drawing/2014/main" id="{E8CA207B-2925-4EDF-8555-F527F57AC179}"/>
                </a:ext>
              </a:extLst>
            </p:cNvPr>
            <p:cNvSpPr>
              <a:spLocks noChangeArrowheads="1"/>
            </p:cNvSpPr>
            <p:nvPr/>
          </p:nvSpPr>
          <p:spPr bwMode="auto">
            <a:xfrm rot="900000">
              <a:off x="1292" y="1310"/>
              <a:ext cx="1858" cy="1858"/>
            </a:xfrm>
            <a:prstGeom prst="star4">
              <a:avLst>
                <a:gd name="adj" fmla="val 14370"/>
              </a:avLst>
            </a:prstGeom>
            <a:gradFill rotWithShape="1">
              <a:gsLst>
                <a:gs pos="0">
                  <a:schemeClr val="bg1">
                    <a:alpha val="79999"/>
                  </a:schemeClr>
                </a:gs>
                <a:gs pos="100000">
                  <a:schemeClr val="bg1">
                    <a:alpha val="10001"/>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grpSp>
      <p:grpSp>
        <p:nvGrpSpPr>
          <p:cNvPr id="26" name="Group 12">
            <a:extLst>
              <a:ext uri="{FF2B5EF4-FFF2-40B4-BE49-F238E27FC236}">
                <a16:creationId xmlns:a16="http://schemas.microsoft.com/office/drawing/2014/main" id="{9AC2B6DF-2005-4C7A-90E0-8363C93EDF71}"/>
              </a:ext>
            </a:extLst>
          </p:cNvPr>
          <p:cNvGrpSpPr>
            <a:grpSpLocks/>
          </p:cNvGrpSpPr>
          <p:nvPr userDrawn="1"/>
        </p:nvGrpSpPr>
        <p:grpSpPr bwMode="auto">
          <a:xfrm>
            <a:off x="5272618" y="1982789"/>
            <a:ext cx="97367" cy="73025"/>
            <a:chOff x="1292" y="1310"/>
            <a:chExt cx="1900" cy="1900"/>
          </a:xfrm>
        </p:grpSpPr>
        <p:sp>
          <p:nvSpPr>
            <p:cNvPr id="27" name="AutoShape 13">
              <a:extLst>
                <a:ext uri="{FF2B5EF4-FFF2-40B4-BE49-F238E27FC236}">
                  <a16:creationId xmlns:a16="http://schemas.microsoft.com/office/drawing/2014/main" id="{F5B0EA20-F24E-4D49-88A8-F32BE37C2524}"/>
                </a:ext>
              </a:extLst>
            </p:cNvPr>
            <p:cNvSpPr>
              <a:spLocks noChangeArrowheads="1"/>
            </p:cNvSpPr>
            <p:nvPr/>
          </p:nvSpPr>
          <p:spPr bwMode="auto">
            <a:xfrm rot="3419877">
              <a:off x="1292" y="1310"/>
              <a:ext cx="1900" cy="1900"/>
            </a:xfrm>
            <a:prstGeom prst="star4">
              <a:avLst>
                <a:gd name="adj" fmla="val 17606"/>
              </a:avLst>
            </a:prstGeom>
            <a:gradFill rotWithShape="1">
              <a:gsLst>
                <a:gs pos="0">
                  <a:schemeClr val="bg1">
                    <a:alpha val="51999"/>
                  </a:schemeClr>
                </a:gs>
                <a:gs pos="100000">
                  <a:schemeClr val="bg1">
                    <a:alpha val="0"/>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sp>
          <p:nvSpPr>
            <p:cNvPr id="28" name="AutoShape 14">
              <a:extLst>
                <a:ext uri="{FF2B5EF4-FFF2-40B4-BE49-F238E27FC236}">
                  <a16:creationId xmlns:a16="http://schemas.microsoft.com/office/drawing/2014/main" id="{C879DF0E-0EF6-4783-A563-1FDC8EA08326}"/>
                </a:ext>
              </a:extLst>
            </p:cNvPr>
            <p:cNvSpPr>
              <a:spLocks noChangeArrowheads="1"/>
            </p:cNvSpPr>
            <p:nvPr/>
          </p:nvSpPr>
          <p:spPr bwMode="auto">
            <a:xfrm rot="900000">
              <a:off x="1292" y="1310"/>
              <a:ext cx="1859" cy="1859"/>
            </a:xfrm>
            <a:prstGeom prst="star4">
              <a:avLst>
                <a:gd name="adj" fmla="val 14370"/>
              </a:avLst>
            </a:prstGeom>
            <a:gradFill rotWithShape="1">
              <a:gsLst>
                <a:gs pos="0">
                  <a:schemeClr val="bg1">
                    <a:alpha val="79999"/>
                  </a:schemeClr>
                </a:gs>
                <a:gs pos="100000">
                  <a:schemeClr val="bg1">
                    <a:alpha val="10001"/>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grpSp>
      <p:grpSp>
        <p:nvGrpSpPr>
          <p:cNvPr id="29" name="Group 15">
            <a:extLst>
              <a:ext uri="{FF2B5EF4-FFF2-40B4-BE49-F238E27FC236}">
                <a16:creationId xmlns:a16="http://schemas.microsoft.com/office/drawing/2014/main" id="{F4CC22EA-6E73-467A-8C8F-9A209D9B01C5}"/>
              </a:ext>
            </a:extLst>
          </p:cNvPr>
          <p:cNvGrpSpPr>
            <a:grpSpLocks/>
          </p:cNvGrpSpPr>
          <p:nvPr userDrawn="1"/>
        </p:nvGrpSpPr>
        <p:grpSpPr bwMode="auto">
          <a:xfrm>
            <a:off x="2927351" y="333375"/>
            <a:ext cx="287867" cy="215900"/>
            <a:chOff x="1292" y="1310"/>
            <a:chExt cx="1900" cy="1900"/>
          </a:xfrm>
        </p:grpSpPr>
        <p:sp>
          <p:nvSpPr>
            <p:cNvPr id="30" name="AutoShape 16">
              <a:extLst>
                <a:ext uri="{FF2B5EF4-FFF2-40B4-BE49-F238E27FC236}">
                  <a16:creationId xmlns:a16="http://schemas.microsoft.com/office/drawing/2014/main" id="{5DB14DF6-411A-45F8-958F-643BA82D1272}"/>
                </a:ext>
              </a:extLst>
            </p:cNvPr>
            <p:cNvSpPr>
              <a:spLocks noChangeArrowheads="1"/>
            </p:cNvSpPr>
            <p:nvPr/>
          </p:nvSpPr>
          <p:spPr bwMode="auto">
            <a:xfrm rot="3419877">
              <a:off x="1292" y="1310"/>
              <a:ext cx="1900" cy="1900"/>
            </a:xfrm>
            <a:prstGeom prst="star4">
              <a:avLst>
                <a:gd name="adj" fmla="val 17606"/>
              </a:avLst>
            </a:prstGeom>
            <a:gradFill rotWithShape="1">
              <a:gsLst>
                <a:gs pos="0">
                  <a:schemeClr val="bg1">
                    <a:alpha val="51999"/>
                  </a:schemeClr>
                </a:gs>
                <a:gs pos="100000">
                  <a:schemeClr val="bg1">
                    <a:alpha val="0"/>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sp>
          <p:nvSpPr>
            <p:cNvPr id="31" name="AutoShape 17">
              <a:extLst>
                <a:ext uri="{FF2B5EF4-FFF2-40B4-BE49-F238E27FC236}">
                  <a16:creationId xmlns:a16="http://schemas.microsoft.com/office/drawing/2014/main" id="{03138DAB-0D7B-492E-A12E-A8FFAA938ADC}"/>
                </a:ext>
              </a:extLst>
            </p:cNvPr>
            <p:cNvSpPr>
              <a:spLocks noChangeArrowheads="1"/>
            </p:cNvSpPr>
            <p:nvPr/>
          </p:nvSpPr>
          <p:spPr bwMode="auto">
            <a:xfrm rot="900000">
              <a:off x="1292" y="1310"/>
              <a:ext cx="1844" cy="1844"/>
            </a:xfrm>
            <a:prstGeom prst="star4">
              <a:avLst>
                <a:gd name="adj" fmla="val 14370"/>
              </a:avLst>
            </a:prstGeom>
            <a:gradFill rotWithShape="1">
              <a:gsLst>
                <a:gs pos="0">
                  <a:schemeClr val="bg1">
                    <a:alpha val="79999"/>
                  </a:schemeClr>
                </a:gs>
                <a:gs pos="100000">
                  <a:schemeClr val="bg1">
                    <a:alpha val="10001"/>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grpSp>
      <p:grpSp>
        <p:nvGrpSpPr>
          <p:cNvPr id="32" name="Group 18">
            <a:extLst>
              <a:ext uri="{FF2B5EF4-FFF2-40B4-BE49-F238E27FC236}">
                <a16:creationId xmlns:a16="http://schemas.microsoft.com/office/drawing/2014/main" id="{69A286A4-D9BF-47EF-A001-927225F6502F}"/>
              </a:ext>
            </a:extLst>
          </p:cNvPr>
          <p:cNvGrpSpPr>
            <a:grpSpLocks/>
          </p:cNvGrpSpPr>
          <p:nvPr userDrawn="1"/>
        </p:nvGrpSpPr>
        <p:grpSpPr bwMode="auto">
          <a:xfrm>
            <a:off x="7056966" y="188913"/>
            <a:ext cx="287867" cy="215900"/>
            <a:chOff x="1292" y="1310"/>
            <a:chExt cx="1900" cy="1900"/>
          </a:xfrm>
        </p:grpSpPr>
        <p:sp>
          <p:nvSpPr>
            <p:cNvPr id="33" name="AutoShape 19">
              <a:extLst>
                <a:ext uri="{FF2B5EF4-FFF2-40B4-BE49-F238E27FC236}">
                  <a16:creationId xmlns:a16="http://schemas.microsoft.com/office/drawing/2014/main" id="{FCF8A9C0-4295-4554-8485-2943F1AD2CC1}"/>
                </a:ext>
              </a:extLst>
            </p:cNvPr>
            <p:cNvSpPr>
              <a:spLocks noChangeArrowheads="1"/>
            </p:cNvSpPr>
            <p:nvPr/>
          </p:nvSpPr>
          <p:spPr bwMode="auto">
            <a:xfrm rot="3419877">
              <a:off x="1292" y="1310"/>
              <a:ext cx="1900" cy="1900"/>
            </a:xfrm>
            <a:prstGeom prst="star4">
              <a:avLst>
                <a:gd name="adj" fmla="val 17606"/>
              </a:avLst>
            </a:prstGeom>
            <a:gradFill rotWithShape="1">
              <a:gsLst>
                <a:gs pos="0">
                  <a:schemeClr val="bg1">
                    <a:alpha val="51999"/>
                  </a:schemeClr>
                </a:gs>
                <a:gs pos="100000">
                  <a:schemeClr val="bg1">
                    <a:alpha val="0"/>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sp>
          <p:nvSpPr>
            <p:cNvPr id="34" name="AutoShape 20">
              <a:extLst>
                <a:ext uri="{FF2B5EF4-FFF2-40B4-BE49-F238E27FC236}">
                  <a16:creationId xmlns:a16="http://schemas.microsoft.com/office/drawing/2014/main" id="{9ABE92C3-CA9C-4F8E-9380-7FB123AD1546}"/>
                </a:ext>
              </a:extLst>
            </p:cNvPr>
            <p:cNvSpPr>
              <a:spLocks noChangeArrowheads="1"/>
            </p:cNvSpPr>
            <p:nvPr/>
          </p:nvSpPr>
          <p:spPr bwMode="auto">
            <a:xfrm rot="900000">
              <a:off x="1292" y="1310"/>
              <a:ext cx="1844" cy="1844"/>
            </a:xfrm>
            <a:prstGeom prst="star4">
              <a:avLst>
                <a:gd name="adj" fmla="val 14370"/>
              </a:avLst>
            </a:prstGeom>
            <a:gradFill rotWithShape="1">
              <a:gsLst>
                <a:gs pos="0">
                  <a:schemeClr val="bg1">
                    <a:alpha val="79999"/>
                  </a:schemeClr>
                </a:gs>
                <a:gs pos="100000">
                  <a:schemeClr val="bg1">
                    <a:alpha val="10001"/>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grpSp>
      <p:grpSp>
        <p:nvGrpSpPr>
          <p:cNvPr id="35" name="Group 21">
            <a:extLst>
              <a:ext uri="{FF2B5EF4-FFF2-40B4-BE49-F238E27FC236}">
                <a16:creationId xmlns:a16="http://schemas.microsoft.com/office/drawing/2014/main" id="{F9E97097-6714-469D-A6B0-F4576FE4722E}"/>
              </a:ext>
            </a:extLst>
          </p:cNvPr>
          <p:cNvGrpSpPr>
            <a:grpSpLocks/>
          </p:cNvGrpSpPr>
          <p:nvPr userDrawn="1"/>
        </p:nvGrpSpPr>
        <p:grpSpPr bwMode="auto">
          <a:xfrm>
            <a:off x="4273551" y="1341439"/>
            <a:ext cx="190500" cy="142875"/>
            <a:chOff x="1292" y="1310"/>
            <a:chExt cx="1900" cy="1900"/>
          </a:xfrm>
        </p:grpSpPr>
        <p:sp>
          <p:nvSpPr>
            <p:cNvPr id="36" name="AutoShape 22">
              <a:extLst>
                <a:ext uri="{FF2B5EF4-FFF2-40B4-BE49-F238E27FC236}">
                  <a16:creationId xmlns:a16="http://schemas.microsoft.com/office/drawing/2014/main" id="{7336E145-63AC-4D46-A426-B16FA1C899C3}"/>
                </a:ext>
              </a:extLst>
            </p:cNvPr>
            <p:cNvSpPr>
              <a:spLocks noChangeArrowheads="1"/>
            </p:cNvSpPr>
            <p:nvPr/>
          </p:nvSpPr>
          <p:spPr bwMode="auto">
            <a:xfrm rot="3419877">
              <a:off x="1292" y="1310"/>
              <a:ext cx="1900" cy="1900"/>
            </a:xfrm>
            <a:prstGeom prst="star4">
              <a:avLst>
                <a:gd name="adj" fmla="val 17606"/>
              </a:avLst>
            </a:prstGeom>
            <a:gradFill rotWithShape="1">
              <a:gsLst>
                <a:gs pos="0">
                  <a:schemeClr val="bg1">
                    <a:alpha val="51999"/>
                  </a:schemeClr>
                </a:gs>
                <a:gs pos="100000">
                  <a:schemeClr val="bg1">
                    <a:alpha val="0"/>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sp>
          <p:nvSpPr>
            <p:cNvPr id="37" name="AutoShape 23">
              <a:extLst>
                <a:ext uri="{FF2B5EF4-FFF2-40B4-BE49-F238E27FC236}">
                  <a16:creationId xmlns:a16="http://schemas.microsoft.com/office/drawing/2014/main" id="{21BDDDCA-2775-43EF-9ADC-407E4B8F5655}"/>
                </a:ext>
              </a:extLst>
            </p:cNvPr>
            <p:cNvSpPr>
              <a:spLocks noChangeArrowheads="1"/>
            </p:cNvSpPr>
            <p:nvPr/>
          </p:nvSpPr>
          <p:spPr bwMode="auto">
            <a:xfrm rot="900000">
              <a:off x="1292" y="1310"/>
              <a:ext cx="1858" cy="1858"/>
            </a:xfrm>
            <a:prstGeom prst="star4">
              <a:avLst>
                <a:gd name="adj" fmla="val 14370"/>
              </a:avLst>
            </a:prstGeom>
            <a:gradFill rotWithShape="1">
              <a:gsLst>
                <a:gs pos="0">
                  <a:schemeClr val="bg1">
                    <a:alpha val="79999"/>
                  </a:schemeClr>
                </a:gs>
                <a:gs pos="100000">
                  <a:schemeClr val="bg1">
                    <a:alpha val="10001"/>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grpSp>
      <p:grpSp>
        <p:nvGrpSpPr>
          <p:cNvPr id="38" name="Group 24">
            <a:extLst>
              <a:ext uri="{FF2B5EF4-FFF2-40B4-BE49-F238E27FC236}">
                <a16:creationId xmlns:a16="http://schemas.microsoft.com/office/drawing/2014/main" id="{AAA5B010-B5A0-467C-BB2D-E7344B6CEA14}"/>
              </a:ext>
            </a:extLst>
          </p:cNvPr>
          <p:cNvGrpSpPr>
            <a:grpSpLocks/>
          </p:cNvGrpSpPr>
          <p:nvPr userDrawn="1"/>
        </p:nvGrpSpPr>
        <p:grpSpPr bwMode="auto">
          <a:xfrm>
            <a:off x="7247468" y="1557338"/>
            <a:ext cx="192617" cy="144462"/>
            <a:chOff x="1292" y="1310"/>
            <a:chExt cx="1900" cy="1900"/>
          </a:xfrm>
        </p:grpSpPr>
        <p:sp>
          <p:nvSpPr>
            <p:cNvPr id="39" name="AutoShape 25">
              <a:extLst>
                <a:ext uri="{FF2B5EF4-FFF2-40B4-BE49-F238E27FC236}">
                  <a16:creationId xmlns:a16="http://schemas.microsoft.com/office/drawing/2014/main" id="{49B11D09-E4FA-4A2D-BE9E-F2AC62F5F435}"/>
                </a:ext>
              </a:extLst>
            </p:cNvPr>
            <p:cNvSpPr>
              <a:spLocks noChangeArrowheads="1"/>
            </p:cNvSpPr>
            <p:nvPr/>
          </p:nvSpPr>
          <p:spPr bwMode="auto">
            <a:xfrm rot="3419877">
              <a:off x="1292" y="1310"/>
              <a:ext cx="1900" cy="1900"/>
            </a:xfrm>
            <a:prstGeom prst="star4">
              <a:avLst>
                <a:gd name="adj" fmla="val 17606"/>
              </a:avLst>
            </a:prstGeom>
            <a:gradFill rotWithShape="1">
              <a:gsLst>
                <a:gs pos="0">
                  <a:schemeClr val="bg1">
                    <a:alpha val="51999"/>
                  </a:schemeClr>
                </a:gs>
                <a:gs pos="100000">
                  <a:schemeClr val="bg1">
                    <a:alpha val="0"/>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sp>
          <p:nvSpPr>
            <p:cNvPr id="40" name="AutoShape 26">
              <a:extLst>
                <a:ext uri="{FF2B5EF4-FFF2-40B4-BE49-F238E27FC236}">
                  <a16:creationId xmlns:a16="http://schemas.microsoft.com/office/drawing/2014/main" id="{83E27EBF-A988-473A-A7B3-E4C50D089CF6}"/>
                </a:ext>
              </a:extLst>
            </p:cNvPr>
            <p:cNvSpPr>
              <a:spLocks noChangeArrowheads="1"/>
            </p:cNvSpPr>
            <p:nvPr/>
          </p:nvSpPr>
          <p:spPr bwMode="auto">
            <a:xfrm rot="900000">
              <a:off x="1292" y="1310"/>
              <a:ext cx="1858" cy="1858"/>
            </a:xfrm>
            <a:prstGeom prst="star4">
              <a:avLst>
                <a:gd name="adj" fmla="val 14370"/>
              </a:avLst>
            </a:prstGeom>
            <a:gradFill rotWithShape="1">
              <a:gsLst>
                <a:gs pos="0">
                  <a:schemeClr val="bg1">
                    <a:alpha val="79999"/>
                  </a:schemeClr>
                </a:gs>
                <a:gs pos="100000">
                  <a:schemeClr val="bg1">
                    <a:alpha val="10001"/>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grpSp>
      <p:grpSp>
        <p:nvGrpSpPr>
          <p:cNvPr id="41" name="Group 27">
            <a:extLst>
              <a:ext uri="{FF2B5EF4-FFF2-40B4-BE49-F238E27FC236}">
                <a16:creationId xmlns:a16="http://schemas.microsoft.com/office/drawing/2014/main" id="{C1813D8E-8AAE-4EB9-B71E-CE5F0A9DA87C}"/>
              </a:ext>
            </a:extLst>
          </p:cNvPr>
          <p:cNvGrpSpPr>
            <a:grpSpLocks/>
          </p:cNvGrpSpPr>
          <p:nvPr userDrawn="1"/>
        </p:nvGrpSpPr>
        <p:grpSpPr bwMode="auto">
          <a:xfrm>
            <a:off x="9072034" y="981076"/>
            <a:ext cx="478367" cy="358775"/>
            <a:chOff x="1292" y="1310"/>
            <a:chExt cx="1900" cy="1900"/>
          </a:xfrm>
        </p:grpSpPr>
        <p:sp>
          <p:nvSpPr>
            <p:cNvPr id="42" name="AutoShape 28">
              <a:extLst>
                <a:ext uri="{FF2B5EF4-FFF2-40B4-BE49-F238E27FC236}">
                  <a16:creationId xmlns:a16="http://schemas.microsoft.com/office/drawing/2014/main" id="{DA5FD1E1-AD0B-4ED8-AA5C-24B6B5A2ACA0}"/>
                </a:ext>
              </a:extLst>
            </p:cNvPr>
            <p:cNvSpPr>
              <a:spLocks noChangeArrowheads="1"/>
            </p:cNvSpPr>
            <p:nvPr/>
          </p:nvSpPr>
          <p:spPr bwMode="auto">
            <a:xfrm rot="3419877">
              <a:off x="1292" y="1310"/>
              <a:ext cx="1900" cy="1900"/>
            </a:xfrm>
            <a:prstGeom prst="star4">
              <a:avLst>
                <a:gd name="adj" fmla="val 17606"/>
              </a:avLst>
            </a:prstGeom>
            <a:gradFill rotWithShape="1">
              <a:gsLst>
                <a:gs pos="0">
                  <a:srgbClr val="FDEA5D">
                    <a:alpha val="51999"/>
                  </a:srgbClr>
                </a:gs>
                <a:gs pos="100000">
                  <a:srgbClr val="EFF339">
                    <a:alpha val="0"/>
                  </a:srgb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sp>
          <p:nvSpPr>
            <p:cNvPr id="43" name="AutoShape 29">
              <a:extLst>
                <a:ext uri="{FF2B5EF4-FFF2-40B4-BE49-F238E27FC236}">
                  <a16:creationId xmlns:a16="http://schemas.microsoft.com/office/drawing/2014/main" id="{79BD0825-2DBC-47AD-9710-06D207DC8E5E}"/>
                </a:ext>
              </a:extLst>
            </p:cNvPr>
            <p:cNvSpPr>
              <a:spLocks noChangeArrowheads="1"/>
            </p:cNvSpPr>
            <p:nvPr/>
          </p:nvSpPr>
          <p:spPr bwMode="auto">
            <a:xfrm rot="900000">
              <a:off x="1292" y="1310"/>
              <a:ext cx="1850" cy="1850"/>
            </a:xfrm>
            <a:prstGeom prst="star4">
              <a:avLst>
                <a:gd name="adj" fmla="val 14370"/>
              </a:avLst>
            </a:prstGeom>
            <a:gradFill rotWithShape="1">
              <a:gsLst>
                <a:gs pos="0">
                  <a:srgbClr val="FDEA5D">
                    <a:alpha val="79999"/>
                  </a:srgbClr>
                </a:gs>
                <a:gs pos="100000">
                  <a:srgbClr val="EFF339">
                    <a:alpha val="10001"/>
                  </a:srgb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grpSp>
      <p:grpSp>
        <p:nvGrpSpPr>
          <p:cNvPr id="44" name="Group 30">
            <a:extLst>
              <a:ext uri="{FF2B5EF4-FFF2-40B4-BE49-F238E27FC236}">
                <a16:creationId xmlns:a16="http://schemas.microsoft.com/office/drawing/2014/main" id="{D5372A50-BA00-460C-B5AE-85D8FEC9781C}"/>
              </a:ext>
            </a:extLst>
          </p:cNvPr>
          <p:cNvGrpSpPr>
            <a:grpSpLocks/>
          </p:cNvGrpSpPr>
          <p:nvPr userDrawn="1"/>
        </p:nvGrpSpPr>
        <p:grpSpPr bwMode="auto">
          <a:xfrm>
            <a:off x="2544234" y="1844675"/>
            <a:ext cx="383117" cy="287338"/>
            <a:chOff x="1292" y="1310"/>
            <a:chExt cx="1900" cy="1900"/>
          </a:xfrm>
        </p:grpSpPr>
        <p:sp>
          <p:nvSpPr>
            <p:cNvPr id="45" name="AutoShape 31">
              <a:extLst>
                <a:ext uri="{FF2B5EF4-FFF2-40B4-BE49-F238E27FC236}">
                  <a16:creationId xmlns:a16="http://schemas.microsoft.com/office/drawing/2014/main" id="{3A3A1248-0BDC-4D27-B352-E0843C068F28}"/>
                </a:ext>
              </a:extLst>
            </p:cNvPr>
            <p:cNvSpPr>
              <a:spLocks noChangeArrowheads="1"/>
            </p:cNvSpPr>
            <p:nvPr/>
          </p:nvSpPr>
          <p:spPr bwMode="auto">
            <a:xfrm rot="3419877">
              <a:off x="1292" y="1310"/>
              <a:ext cx="1900" cy="1900"/>
            </a:xfrm>
            <a:prstGeom prst="star4">
              <a:avLst>
                <a:gd name="adj" fmla="val 17606"/>
              </a:avLst>
            </a:prstGeom>
            <a:gradFill rotWithShape="1">
              <a:gsLst>
                <a:gs pos="0">
                  <a:schemeClr val="bg1">
                    <a:alpha val="51999"/>
                  </a:schemeClr>
                </a:gs>
                <a:gs pos="100000">
                  <a:schemeClr val="bg1">
                    <a:alpha val="0"/>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sp>
          <p:nvSpPr>
            <p:cNvPr id="46" name="AutoShape 32">
              <a:extLst>
                <a:ext uri="{FF2B5EF4-FFF2-40B4-BE49-F238E27FC236}">
                  <a16:creationId xmlns:a16="http://schemas.microsoft.com/office/drawing/2014/main" id="{9526ED63-DBC2-4208-A63C-A5B0FC2939DA}"/>
                </a:ext>
              </a:extLst>
            </p:cNvPr>
            <p:cNvSpPr>
              <a:spLocks noChangeArrowheads="1"/>
            </p:cNvSpPr>
            <p:nvPr/>
          </p:nvSpPr>
          <p:spPr bwMode="auto">
            <a:xfrm rot="900000">
              <a:off x="1292" y="1310"/>
              <a:ext cx="1848" cy="1848"/>
            </a:xfrm>
            <a:prstGeom prst="star4">
              <a:avLst>
                <a:gd name="adj" fmla="val 14370"/>
              </a:avLst>
            </a:prstGeom>
            <a:gradFill rotWithShape="1">
              <a:gsLst>
                <a:gs pos="0">
                  <a:schemeClr val="bg1">
                    <a:alpha val="79999"/>
                  </a:schemeClr>
                </a:gs>
                <a:gs pos="100000">
                  <a:schemeClr val="bg1">
                    <a:alpha val="10001"/>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grpSp>
      <p:grpSp>
        <p:nvGrpSpPr>
          <p:cNvPr id="47" name="Group 33">
            <a:extLst>
              <a:ext uri="{FF2B5EF4-FFF2-40B4-BE49-F238E27FC236}">
                <a16:creationId xmlns:a16="http://schemas.microsoft.com/office/drawing/2014/main" id="{8131E0D7-CDA6-4E6E-9A2E-4D2FC727BEF8}"/>
              </a:ext>
            </a:extLst>
          </p:cNvPr>
          <p:cNvGrpSpPr>
            <a:grpSpLocks/>
          </p:cNvGrpSpPr>
          <p:nvPr userDrawn="1"/>
        </p:nvGrpSpPr>
        <p:grpSpPr bwMode="auto">
          <a:xfrm>
            <a:off x="3503084" y="2563813"/>
            <a:ext cx="192616" cy="144462"/>
            <a:chOff x="1292" y="1310"/>
            <a:chExt cx="1900" cy="1900"/>
          </a:xfrm>
        </p:grpSpPr>
        <p:sp>
          <p:nvSpPr>
            <p:cNvPr id="48" name="AutoShape 34">
              <a:extLst>
                <a:ext uri="{FF2B5EF4-FFF2-40B4-BE49-F238E27FC236}">
                  <a16:creationId xmlns:a16="http://schemas.microsoft.com/office/drawing/2014/main" id="{9D33B6D0-C9A2-4D63-99ED-F82D9AA7F4E9}"/>
                </a:ext>
              </a:extLst>
            </p:cNvPr>
            <p:cNvSpPr>
              <a:spLocks noChangeArrowheads="1"/>
            </p:cNvSpPr>
            <p:nvPr/>
          </p:nvSpPr>
          <p:spPr bwMode="auto">
            <a:xfrm rot="3419877">
              <a:off x="1292" y="1310"/>
              <a:ext cx="1900" cy="1900"/>
            </a:xfrm>
            <a:prstGeom prst="star4">
              <a:avLst>
                <a:gd name="adj" fmla="val 17606"/>
              </a:avLst>
            </a:prstGeom>
            <a:gradFill rotWithShape="1">
              <a:gsLst>
                <a:gs pos="0">
                  <a:schemeClr val="bg1">
                    <a:alpha val="51999"/>
                  </a:schemeClr>
                </a:gs>
                <a:gs pos="100000">
                  <a:schemeClr val="bg1">
                    <a:alpha val="0"/>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sp>
          <p:nvSpPr>
            <p:cNvPr id="49" name="AutoShape 35">
              <a:extLst>
                <a:ext uri="{FF2B5EF4-FFF2-40B4-BE49-F238E27FC236}">
                  <a16:creationId xmlns:a16="http://schemas.microsoft.com/office/drawing/2014/main" id="{BBC49737-933A-47AE-8BF3-ED8ADC0018F4}"/>
                </a:ext>
              </a:extLst>
            </p:cNvPr>
            <p:cNvSpPr>
              <a:spLocks noChangeArrowheads="1"/>
            </p:cNvSpPr>
            <p:nvPr/>
          </p:nvSpPr>
          <p:spPr bwMode="auto">
            <a:xfrm rot="900000">
              <a:off x="1292" y="1310"/>
              <a:ext cx="1858" cy="1858"/>
            </a:xfrm>
            <a:prstGeom prst="star4">
              <a:avLst>
                <a:gd name="adj" fmla="val 14370"/>
              </a:avLst>
            </a:prstGeom>
            <a:gradFill rotWithShape="1">
              <a:gsLst>
                <a:gs pos="0">
                  <a:schemeClr val="bg1">
                    <a:alpha val="79999"/>
                  </a:schemeClr>
                </a:gs>
                <a:gs pos="100000">
                  <a:schemeClr val="bg1">
                    <a:alpha val="10001"/>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grpSp>
      <p:grpSp>
        <p:nvGrpSpPr>
          <p:cNvPr id="50" name="Group 36">
            <a:extLst>
              <a:ext uri="{FF2B5EF4-FFF2-40B4-BE49-F238E27FC236}">
                <a16:creationId xmlns:a16="http://schemas.microsoft.com/office/drawing/2014/main" id="{8828E4AB-F36E-4DF7-BAB7-0F42B99289F3}"/>
              </a:ext>
            </a:extLst>
          </p:cNvPr>
          <p:cNvGrpSpPr>
            <a:grpSpLocks/>
          </p:cNvGrpSpPr>
          <p:nvPr userDrawn="1"/>
        </p:nvGrpSpPr>
        <p:grpSpPr bwMode="auto">
          <a:xfrm>
            <a:off x="8303684" y="2708276"/>
            <a:ext cx="192616" cy="144463"/>
            <a:chOff x="1292" y="1310"/>
            <a:chExt cx="1900" cy="1900"/>
          </a:xfrm>
        </p:grpSpPr>
        <p:sp>
          <p:nvSpPr>
            <p:cNvPr id="51" name="AutoShape 37">
              <a:extLst>
                <a:ext uri="{FF2B5EF4-FFF2-40B4-BE49-F238E27FC236}">
                  <a16:creationId xmlns:a16="http://schemas.microsoft.com/office/drawing/2014/main" id="{CEA6E543-9943-4F84-B5EA-9AEFBEB837FD}"/>
                </a:ext>
              </a:extLst>
            </p:cNvPr>
            <p:cNvSpPr>
              <a:spLocks noChangeArrowheads="1"/>
            </p:cNvSpPr>
            <p:nvPr/>
          </p:nvSpPr>
          <p:spPr bwMode="auto">
            <a:xfrm rot="3419877">
              <a:off x="1292" y="1310"/>
              <a:ext cx="1900" cy="1900"/>
            </a:xfrm>
            <a:prstGeom prst="star4">
              <a:avLst>
                <a:gd name="adj" fmla="val 17606"/>
              </a:avLst>
            </a:prstGeom>
            <a:gradFill rotWithShape="1">
              <a:gsLst>
                <a:gs pos="0">
                  <a:schemeClr val="bg1">
                    <a:alpha val="51999"/>
                  </a:schemeClr>
                </a:gs>
                <a:gs pos="100000">
                  <a:schemeClr val="bg1">
                    <a:alpha val="0"/>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sp>
          <p:nvSpPr>
            <p:cNvPr id="52" name="AutoShape 38">
              <a:extLst>
                <a:ext uri="{FF2B5EF4-FFF2-40B4-BE49-F238E27FC236}">
                  <a16:creationId xmlns:a16="http://schemas.microsoft.com/office/drawing/2014/main" id="{F5C9012F-381D-4326-9337-F01365A116C7}"/>
                </a:ext>
              </a:extLst>
            </p:cNvPr>
            <p:cNvSpPr>
              <a:spLocks noChangeArrowheads="1"/>
            </p:cNvSpPr>
            <p:nvPr/>
          </p:nvSpPr>
          <p:spPr bwMode="auto">
            <a:xfrm rot="900000">
              <a:off x="1292" y="1310"/>
              <a:ext cx="1858" cy="1858"/>
            </a:xfrm>
            <a:prstGeom prst="star4">
              <a:avLst>
                <a:gd name="adj" fmla="val 14370"/>
              </a:avLst>
            </a:prstGeom>
            <a:gradFill rotWithShape="1">
              <a:gsLst>
                <a:gs pos="0">
                  <a:schemeClr val="bg1">
                    <a:alpha val="79999"/>
                  </a:schemeClr>
                </a:gs>
                <a:gs pos="100000">
                  <a:schemeClr val="bg1">
                    <a:alpha val="10001"/>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grpSp>
      <p:grpSp>
        <p:nvGrpSpPr>
          <p:cNvPr id="53" name="Group 39">
            <a:extLst>
              <a:ext uri="{FF2B5EF4-FFF2-40B4-BE49-F238E27FC236}">
                <a16:creationId xmlns:a16="http://schemas.microsoft.com/office/drawing/2014/main" id="{DEF8F206-F4CC-4469-9A56-8D3430484B17}"/>
              </a:ext>
            </a:extLst>
          </p:cNvPr>
          <p:cNvGrpSpPr>
            <a:grpSpLocks/>
          </p:cNvGrpSpPr>
          <p:nvPr userDrawn="1"/>
        </p:nvGrpSpPr>
        <p:grpSpPr bwMode="auto">
          <a:xfrm>
            <a:off x="6191251" y="2420938"/>
            <a:ext cx="192616" cy="144462"/>
            <a:chOff x="1292" y="1310"/>
            <a:chExt cx="1900" cy="1900"/>
          </a:xfrm>
        </p:grpSpPr>
        <p:sp>
          <p:nvSpPr>
            <p:cNvPr id="54" name="AutoShape 40">
              <a:extLst>
                <a:ext uri="{FF2B5EF4-FFF2-40B4-BE49-F238E27FC236}">
                  <a16:creationId xmlns:a16="http://schemas.microsoft.com/office/drawing/2014/main" id="{FAF9CF92-24E6-4190-B7B6-A848A3B3E59F}"/>
                </a:ext>
              </a:extLst>
            </p:cNvPr>
            <p:cNvSpPr>
              <a:spLocks noChangeArrowheads="1"/>
            </p:cNvSpPr>
            <p:nvPr/>
          </p:nvSpPr>
          <p:spPr bwMode="auto">
            <a:xfrm rot="3419877">
              <a:off x="1292" y="1310"/>
              <a:ext cx="1900" cy="1900"/>
            </a:xfrm>
            <a:prstGeom prst="star4">
              <a:avLst>
                <a:gd name="adj" fmla="val 17606"/>
              </a:avLst>
            </a:prstGeom>
            <a:gradFill rotWithShape="1">
              <a:gsLst>
                <a:gs pos="0">
                  <a:schemeClr val="bg1">
                    <a:alpha val="51999"/>
                  </a:schemeClr>
                </a:gs>
                <a:gs pos="100000">
                  <a:schemeClr val="bg1">
                    <a:alpha val="0"/>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sp>
          <p:nvSpPr>
            <p:cNvPr id="55" name="AutoShape 41">
              <a:extLst>
                <a:ext uri="{FF2B5EF4-FFF2-40B4-BE49-F238E27FC236}">
                  <a16:creationId xmlns:a16="http://schemas.microsoft.com/office/drawing/2014/main" id="{50BDA67D-4B67-4DA6-AE71-3258FEDD60C2}"/>
                </a:ext>
              </a:extLst>
            </p:cNvPr>
            <p:cNvSpPr>
              <a:spLocks noChangeArrowheads="1"/>
            </p:cNvSpPr>
            <p:nvPr/>
          </p:nvSpPr>
          <p:spPr bwMode="auto">
            <a:xfrm rot="900000">
              <a:off x="1292" y="1310"/>
              <a:ext cx="1858" cy="1858"/>
            </a:xfrm>
            <a:prstGeom prst="star4">
              <a:avLst>
                <a:gd name="adj" fmla="val 14370"/>
              </a:avLst>
            </a:prstGeom>
            <a:gradFill rotWithShape="1">
              <a:gsLst>
                <a:gs pos="0">
                  <a:schemeClr val="bg1">
                    <a:alpha val="79999"/>
                  </a:schemeClr>
                </a:gs>
                <a:gs pos="100000">
                  <a:schemeClr val="bg1">
                    <a:alpha val="10001"/>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grpSp>
      <p:grpSp>
        <p:nvGrpSpPr>
          <p:cNvPr id="56" name="Group 42">
            <a:extLst>
              <a:ext uri="{FF2B5EF4-FFF2-40B4-BE49-F238E27FC236}">
                <a16:creationId xmlns:a16="http://schemas.microsoft.com/office/drawing/2014/main" id="{A69F5A32-92A7-4F98-A3A3-3EDD9CEB63E6}"/>
              </a:ext>
            </a:extLst>
          </p:cNvPr>
          <p:cNvGrpSpPr>
            <a:grpSpLocks/>
          </p:cNvGrpSpPr>
          <p:nvPr userDrawn="1"/>
        </p:nvGrpSpPr>
        <p:grpSpPr bwMode="auto">
          <a:xfrm>
            <a:off x="1200151" y="1989138"/>
            <a:ext cx="192616" cy="144462"/>
            <a:chOff x="1292" y="1310"/>
            <a:chExt cx="1900" cy="1900"/>
          </a:xfrm>
        </p:grpSpPr>
        <p:sp>
          <p:nvSpPr>
            <p:cNvPr id="57" name="AutoShape 43">
              <a:extLst>
                <a:ext uri="{FF2B5EF4-FFF2-40B4-BE49-F238E27FC236}">
                  <a16:creationId xmlns:a16="http://schemas.microsoft.com/office/drawing/2014/main" id="{9866647E-BCDC-4FCB-A929-FF947C2C9128}"/>
                </a:ext>
              </a:extLst>
            </p:cNvPr>
            <p:cNvSpPr>
              <a:spLocks noChangeArrowheads="1"/>
            </p:cNvSpPr>
            <p:nvPr/>
          </p:nvSpPr>
          <p:spPr bwMode="auto">
            <a:xfrm rot="3419877">
              <a:off x="1292" y="1310"/>
              <a:ext cx="1900" cy="1900"/>
            </a:xfrm>
            <a:prstGeom prst="star4">
              <a:avLst>
                <a:gd name="adj" fmla="val 17606"/>
              </a:avLst>
            </a:prstGeom>
            <a:gradFill rotWithShape="1">
              <a:gsLst>
                <a:gs pos="0">
                  <a:schemeClr val="bg1">
                    <a:alpha val="51999"/>
                  </a:schemeClr>
                </a:gs>
                <a:gs pos="100000">
                  <a:schemeClr val="bg1">
                    <a:alpha val="0"/>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sp>
          <p:nvSpPr>
            <p:cNvPr id="58" name="AutoShape 44">
              <a:extLst>
                <a:ext uri="{FF2B5EF4-FFF2-40B4-BE49-F238E27FC236}">
                  <a16:creationId xmlns:a16="http://schemas.microsoft.com/office/drawing/2014/main" id="{B5C7D6EE-F518-489F-A0DE-4A08F9ED9F18}"/>
                </a:ext>
              </a:extLst>
            </p:cNvPr>
            <p:cNvSpPr>
              <a:spLocks noChangeArrowheads="1"/>
            </p:cNvSpPr>
            <p:nvPr/>
          </p:nvSpPr>
          <p:spPr bwMode="auto">
            <a:xfrm rot="900000">
              <a:off x="1292" y="1310"/>
              <a:ext cx="1858" cy="1858"/>
            </a:xfrm>
            <a:prstGeom prst="star4">
              <a:avLst>
                <a:gd name="adj" fmla="val 14370"/>
              </a:avLst>
            </a:prstGeom>
            <a:gradFill rotWithShape="1">
              <a:gsLst>
                <a:gs pos="0">
                  <a:schemeClr val="bg1">
                    <a:alpha val="79999"/>
                  </a:schemeClr>
                </a:gs>
                <a:gs pos="100000">
                  <a:schemeClr val="bg1">
                    <a:alpha val="10001"/>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grpSp>
      <p:grpSp>
        <p:nvGrpSpPr>
          <p:cNvPr id="59" name="Group 45">
            <a:extLst>
              <a:ext uri="{FF2B5EF4-FFF2-40B4-BE49-F238E27FC236}">
                <a16:creationId xmlns:a16="http://schemas.microsoft.com/office/drawing/2014/main" id="{95CA1733-A254-4856-9E7F-A02596865352}"/>
              </a:ext>
            </a:extLst>
          </p:cNvPr>
          <p:cNvGrpSpPr>
            <a:grpSpLocks/>
          </p:cNvGrpSpPr>
          <p:nvPr userDrawn="1"/>
        </p:nvGrpSpPr>
        <p:grpSpPr bwMode="auto">
          <a:xfrm>
            <a:off x="1007533" y="1700213"/>
            <a:ext cx="287867" cy="215900"/>
            <a:chOff x="1292" y="1310"/>
            <a:chExt cx="1900" cy="1900"/>
          </a:xfrm>
        </p:grpSpPr>
        <p:sp>
          <p:nvSpPr>
            <p:cNvPr id="60" name="AutoShape 46">
              <a:extLst>
                <a:ext uri="{FF2B5EF4-FFF2-40B4-BE49-F238E27FC236}">
                  <a16:creationId xmlns:a16="http://schemas.microsoft.com/office/drawing/2014/main" id="{7318A3BE-E20A-4E7D-A916-C79F985F24BB}"/>
                </a:ext>
              </a:extLst>
            </p:cNvPr>
            <p:cNvSpPr>
              <a:spLocks noChangeArrowheads="1"/>
            </p:cNvSpPr>
            <p:nvPr/>
          </p:nvSpPr>
          <p:spPr bwMode="auto">
            <a:xfrm rot="3419877">
              <a:off x="1292" y="1310"/>
              <a:ext cx="1900" cy="1900"/>
            </a:xfrm>
            <a:prstGeom prst="star4">
              <a:avLst>
                <a:gd name="adj" fmla="val 17606"/>
              </a:avLst>
            </a:prstGeom>
            <a:gradFill rotWithShape="1">
              <a:gsLst>
                <a:gs pos="0">
                  <a:schemeClr val="bg1">
                    <a:alpha val="51999"/>
                  </a:schemeClr>
                </a:gs>
                <a:gs pos="100000">
                  <a:schemeClr val="bg1">
                    <a:alpha val="0"/>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sp>
          <p:nvSpPr>
            <p:cNvPr id="61" name="AutoShape 47">
              <a:extLst>
                <a:ext uri="{FF2B5EF4-FFF2-40B4-BE49-F238E27FC236}">
                  <a16:creationId xmlns:a16="http://schemas.microsoft.com/office/drawing/2014/main" id="{17FD8B2B-7DB0-47CD-957F-5EFA6E37D4E9}"/>
                </a:ext>
              </a:extLst>
            </p:cNvPr>
            <p:cNvSpPr>
              <a:spLocks noChangeArrowheads="1"/>
            </p:cNvSpPr>
            <p:nvPr/>
          </p:nvSpPr>
          <p:spPr bwMode="auto">
            <a:xfrm rot="900000">
              <a:off x="1292" y="1310"/>
              <a:ext cx="1844" cy="1844"/>
            </a:xfrm>
            <a:prstGeom prst="star4">
              <a:avLst>
                <a:gd name="adj" fmla="val 14370"/>
              </a:avLst>
            </a:prstGeom>
            <a:gradFill rotWithShape="1">
              <a:gsLst>
                <a:gs pos="0">
                  <a:schemeClr val="bg1">
                    <a:alpha val="79999"/>
                  </a:schemeClr>
                </a:gs>
                <a:gs pos="100000">
                  <a:schemeClr val="bg1">
                    <a:alpha val="10001"/>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grpSp>
      <p:grpSp>
        <p:nvGrpSpPr>
          <p:cNvPr id="62" name="Group 48">
            <a:extLst>
              <a:ext uri="{FF2B5EF4-FFF2-40B4-BE49-F238E27FC236}">
                <a16:creationId xmlns:a16="http://schemas.microsoft.com/office/drawing/2014/main" id="{9F2C8BBF-479C-4744-B2B5-245C3FD6486C}"/>
              </a:ext>
            </a:extLst>
          </p:cNvPr>
          <p:cNvGrpSpPr>
            <a:grpSpLocks/>
          </p:cNvGrpSpPr>
          <p:nvPr userDrawn="1"/>
        </p:nvGrpSpPr>
        <p:grpSpPr bwMode="auto">
          <a:xfrm>
            <a:off x="2353734" y="2708276"/>
            <a:ext cx="190500" cy="142875"/>
            <a:chOff x="1292" y="1310"/>
            <a:chExt cx="1900" cy="1900"/>
          </a:xfrm>
        </p:grpSpPr>
        <p:sp>
          <p:nvSpPr>
            <p:cNvPr id="63" name="AutoShape 49">
              <a:extLst>
                <a:ext uri="{FF2B5EF4-FFF2-40B4-BE49-F238E27FC236}">
                  <a16:creationId xmlns:a16="http://schemas.microsoft.com/office/drawing/2014/main" id="{C9621755-2F36-4C78-9D60-CAE70A426B9F}"/>
                </a:ext>
              </a:extLst>
            </p:cNvPr>
            <p:cNvSpPr>
              <a:spLocks noChangeArrowheads="1"/>
            </p:cNvSpPr>
            <p:nvPr/>
          </p:nvSpPr>
          <p:spPr bwMode="auto">
            <a:xfrm rot="3419877">
              <a:off x="1292" y="1310"/>
              <a:ext cx="1900" cy="1900"/>
            </a:xfrm>
            <a:prstGeom prst="star4">
              <a:avLst>
                <a:gd name="adj" fmla="val 17606"/>
              </a:avLst>
            </a:prstGeom>
            <a:gradFill rotWithShape="1">
              <a:gsLst>
                <a:gs pos="0">
                  <a:schemeClr val="bg1">
                    <a:alpha val="51999"/>
                  </a:schemeClr>
                </a:gs>
                <a:gs pos="100000">
                  <a:schemeClr val="bg1">
                    <a:alpha val="0"/>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sp>
          <p:nvSpPr>
            <p:cNvPr id="64" name="AutoShape 50">
              <a:extLst>
                <a:ext uri="{FF2B5EF4-FFF2-40B4-BE49-F238E27FC236}">
                  <a16:creationId xmlns:a16="http://schemas.microsoft.com/office/drawing/2014/main" id="{19FCC417-92C0-4A7E-AF3D-FF6533D81E87}"/>
                </a:ext>
              </a:extLst>
            </p:cNvPr>
            <p:cNvSpPr>
              <a:spLocks noChangeArrowheads="1"/>
            </p:cNvSpPr>
            <p:nvPr/>
          </p:nvSpPr>
          <p:spPr bwMode="auto">
            <a:xfrm rot="900000">
              <a:off x="1292" y="1310"/>
              <a:ext cx="1858" cy="1858"/>
            </a:xfrm>
            <a:prstGeom prst="star4">
              <a:avLst>
                <a:gd name="adj" fmla="val 14370"/>
              </a:avLst>
            </a:prstGeom>
            <a:gradFill rotWithShape="1">
              <a:gsLst>
                <a:gs pos="0">
                  <a:schemeClr val="bg1">
                    <a:alpha val="79999"/>
                  </a:schemeClr>
                </a:gs>
                <a:gs pos="100000">
                  <a:schemeClr val="bg1">
                    <a:alpha val="10001"/>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grpSp>
      <p:grpSp>
        <p:nvGrpSpPr>
          <p:cNvPr id="65" name="Group 51">
            <a:extLst>
              <a:ext uri="{FF2B5EF4-FFF2-40B4-BE49-F238E27FC236}">
                <a16:creationId xmlns:a16="http://schemas.microsoft.com/office/drawing/2014/main" id="{7686866F-D1E5-46A7-977A-DC979D48F510}"/>
              </a:ext>
            </a:extLst>
          </p:cNvPr>
          <p:cNvGrpSpPr>
            <a:grpSpLocks/>
          </p:cNvGrpSpPr>
          <p:nvPr userDrawn="1"/>
        </p:nvGrpSpPr>
        <p:grpSpPr bwMode="auto">
          <a:xfrm>
            <a:off x="8688917" y="476251"/>
            <a:ext cx="192616" cy="144463"/>
            <a:chOff x="1292" y="1310"/>
            <a:chExt cx="1900" cy="1900"/>
          </a:xfrm>
        </p:grpSpPr>
        <p:sp>
          <p:nvSpPr>
            <p:cNvPr id="66" name="AutoShape 52">
              <a:extLst>
                <a:ext uri="{FF2B5EF4-FFF2-40B4-BE49-F238E27FC236}">
                  <a16:creationId xmlns:a16="http://schemas.microsoft.com/office/drawing/2014/main" id="{3D7B688F-75C8-4623-AA60-D83A064D3DA1}"/>
                </a:ext>
              </a:extLst>
            </p:cNvPr>
            <p:cNvSpPr>
              <a:spLocks noChangeArrowheads="1"/>
            </p:cNvSpPr>
            <p:nvPr/>
          </p:nvSpPr>
          <p:spPr bwMode="auto">
            <a:xfrm rot="3419877">
              <a:off x="1292" y="1310"/>
              <a:ext cx="1900" cy="1900"/>
            </a:xfrm>
            <a:prstGeom prst="star4">
              <a:avLst>
                <a:gd name="adj" fmla="val 17606"/>
              </a:avLst>
            </a:prstGeom>
            <a:gradFill rotWithShape="1">
              <a:gsLst>
                <a:gs pos="0">
                  <a:schemeClr val="bg1">
                    <a:alpha val="51999"/>
                  </a:schemeClr>
                </a:gs>
                <a:gs pos="100000">
                  <a:schemeClr val="bg1">
                    <a:alpha val="0"/>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sp>
          <p:nvSpPr>
            <p:cNvPr id="67" name="AutoShape 53">
              <a:extLst>
                <a:ext uri="{FF2B5EF4-FFF2-40B4-BE49-F238E27FC236}">
                  <a16:creationId xmlns:a16="http://schemas.microsoft.com/office/drawing/2014/main" id="{5C4D40C4-C344-4B84-97A7-A5E49AA2B067}"/>
                </a:ext>
              </a:extLst>
            </p:cNvPr>
            <p:cNvSpPr>
              <a:spLocks noChangeArrowheads="1"/>
            </p:cNvSpPr>
            <p:nvPr/>
          </p:nvSpPr>
          <p:spPr bwMode="auto">
            <a:xfrm rot="900000">
              <a:off x="1292" y="1310"/>
              <a:ext cx="1858" cy="1858"/>
            </a:xfrm>
            <a:prstGeom prst="star4">
              <a:avLst>
                <a:gd name="adj" fmla="val 14370"/>
              </a:avLst>
            </a:prstGeom>
            <a:gradFill rotWithShape="1">
              <a:gsLst>
                <a:gs pos="0">
                  <a:schemeClr val="bg1">
                    <a:alpha val="79999"/>
                  </a:schemeClr>
                </a:gs>
                <a:gs pos="100000">
                  <a:schemeClr val="bg1">
                    <a:alpha val="10001"/>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grpSp>
      <p:grpSp>
        <p:nvGrpSpPr>
          <p:cNvPr id="68" name="Group 54">
            <a:extLst>
              <a:ext uri="{FF2B5EF4-FFF2-40B4-BE49-F238E27FC236}">
                <a16:creationId xmlns:a16="http://schemas.microsoft.com/office/drawing/2014/main" id="{FED1521F-749A-48E4-B723-9CC2298D9A89}"/>
              </a:ext>
            </a:extLst>
          </p:cNvPr>
          <p:cNvGrpSpPr>
            <a:grpSpLocks/>
          </p:cNvGrpSpPr>
          <p:nvPr userDrawn="1"/>
        </p:nvGrpSpPr>
        <p:grpSpPr bwMode="auto">
          <a:xfrm>
            <a:off x="10511367" y="758826"/>
            <a:ext cx="97367" cy="73025"/>
            <a:chOff x="1292" y="1310"/>
            <a:chExt cx="1900" cy="1900"/>
          </a:xfrm>
        </p:grpSpPr>
        <p:sp>
          <p:nvSpPr>
            <p:cNvPr id="69" name="AutoShape 55">
              <a:extLst>
                <a:ext uri="{FF2B5EF4-FFF2-40B4-BE49-F238E27FC236}">
                  <a16:creationId xmlns:a16="http://schemas.microsoft.com/office/drawing/2014/main" id="{196F783B-E40E-42DE-8726-AEC9CE567536}"/>
                </a:ext>
              </a:extLst>
            </p:cNvPr>
            <p:cNvSpPr>
              <a:spLocks noChangeArrowheads="1"/>
            </p:cNvSpPr>
            <p:nvPr/>
          </p:nvSpPr>
          <p:spPr bwMode="auto">
            <a:xfrm rot="3419877">
              <a:off x="1292" y="1310"/>
              <a:ext cx="1900" cy="1900"/>
            </a:xfrm>
            <a:prstGeom prst="star4">
              <a:avLst>
                <a:gd name="adj" fmla="val 17606"/>
              </a:avLst>
            </a:prstGeom>
            <a:gradFill rotWithShape="1">
              <a:gsLst>
                <a:gs pos="0">
                  <a:schemeClr val="bg1">
                    <a:alpha val="51999"/>
                  </a:schemeClr>
                </a:gs>
                <a:gs pos="100000">
                  <a:schemeClr val="bg1">
                    <a:alpha val="0"/>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sp>
          <p:nvSpPr>
            <p:cNvPr id="70" name="AutoShape 56">
              <a:extLst>
                <a:ext uri="{FF2B5EF4-FFF2-40B4-BE49-F238E27FC236}">
                  <a16:creationId xmlns:a16="http://schemas.microsoft.com/office/drawing/2014/main" id="{096F2E79-2F63-410E-B2F8-37029627AB4F}"/>
                </a:ext>
              </a:extLst>
            </p:cNvPr>
            <p:cNvSpPr>
              <a:spLocks noChangeArrowheads="1"/>
            </p:cNvSpPr>
            <p:nvPr/>
          </p:nvSpPr>
          <p:spPr bwMode="auto">
            <a:xfrm rot="900000">
              <a:off x="1292" y="1310"/>
              <a:ext cx="1859" cy="1859"/>
            </a:xfrm>
            <a:prstGeom prst="star4">
              <a:avLst>
                <a:gd name="adj" fmla="val 14370"/>
              </a:avLst>
            </a:prstGeom>
            <a:gradFill rotWithShape="1">
              <a:gsLst>
                <a:gs pos="0">
                  <a:schemeClr val="bg1">
                    <a:alpha val="79999"/>
                  </a:schemeClr>
                </a:gs>
                <a:gs pos="100000">
                  <a:schemeClr val="bg1">
                    <a:alpha val="10001"/>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grpSp>
      <p:grpSp>
        <p:nvGrpSpPr>
          <p:cNvPr id="71" name="Group 57">
            <a:extLst>
              <a:ext uri="{FF2B5EF4-FFF2-40B4-BE49-F238E27FC236}">
                <a16:creationId xmlns:a16="http://schemas.microsoft.com/office/drawing/2014/main" id="{8DB0EDF5-A064-4B1E-BE12-D08D62A292DF}"/>
              </a:ext>
            </a:extLst>
          </p:cNvPr>
          <p:cNvGrpSpPr>
            <a:grpSpLocks/>
          </p:cNvGrpSpPr>
          <p:nvPr userDrawn="1"/>
        </p:nvGrpSpPr>
        <p:grpSpPr bwMode="auto">
          <a:xfrm>
            <a:off x="11184468" y="1916113"/>
            <a:ext cx="192617" cy="144462"/>
            <a:chOff x="1292" y="1310"/>
            <a:chExt cx="1900" cy="1900"/>
          </a:xfrm>
        </p:grpSpPr>
        <p:sp>
          <p:nvSpPr>
            <p:cNvPr id="72" name="AutoShape 58">
              <a:extLst>
                <a:ext uri="{FF2B5EF4-FFF2-40B4-BE49-F238E27FC236}">
                  <a16:creationId xmlns:a16="http://schemas.microsoft.com/office/drawing/2014/main" id="{3C976AEC-96D0-45AF-9103-01B98D319D0F}"/>
                </a:ext>
              </a:extLst>
            </p:cNvPr>
            <p:cNvSpPr>
              <a:spLocks noChangeArrowheads="1"/>
            </p:cNvSpPr>
            <p:nvPr/>
          </p:nvSpPr>
          <p:spPr bwMode="auto">
            <a:xfrm rot="3419877">
              <a:off x="1292" y="1310"/>
              <a:ext cx="1900" cy="1900"/>
            </a:xfrm>
            <a:prstGeom prst="star4">
              <a:avLst>
                <a:gd name="adj" fmla="val 17606"/>
              </a:avLst>
            </a:prstGeom>
            <a:gradFill rotWithShape="1">
              <a:gsLst>
                <a:gs pos="0">
                  <a:schemeClr val="bg1">
                    <a:alpha val="51999"/>
                  </a:schemeClr>
                </a:gs>
                <a:gs pos="100000">
                  <a:schemeClr val="bg1">
                    <a:alpha val="0"/>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sp>
          <p:nvSpPr>
            <p:cNvPr id="73" name="AutoShape 59">
              <a:extLst>
                <a:ext uri="{FF2B5EF4-FFF2-40B4-BE49-F238E27FC236}">
                  <a16:creationId xmlns:a16="http://schemas.microsoft.com/office/drawing/2014/main" id="{B1AD2B36-95B0-40AE-8569-ED75E167F5BB}"/>
                </a:ext>
              </a:extLst>
            </p:cNvPr>
            <p:cNvSpPr>
              <a:spLocks noChangeArrowheads="1"/>
            </p:cNvSpPr>
            <p:nvPr/>
          </p:nvSpPr>
          <p:spPr bwMode="auto">
            <a:xfrm rot="900000">
              <a:off x="1292" y="1310"/>
              <a:ext cx="1858" cy="1858"/>
            </a:xfrm>
            <a:prstGeom prst="star4">
              <a:avLst>
                <a:gd name="adj" fmla="val 14370"/>
              </a:avLst>
            </a:prstGeom>
            <a:gradFill rotWithShape="1">
              <a:gsLst>
                <a:gs pos="0">
                  <a:schemeClr val="bg1">
                    <a:alpha val="79999"/>
                  </a:schemeClr>
                </a:gs>
                <a:gs pos="100000">
                  <a:schemeClr val="bg1">
                    <a:alpha val="10001"/>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grpSp>
      <p:grpSp>
        <p:nvGrpSpPr>
          <p:cNvPr id="74" name="Group 60">
            <a:extLst>
              <a:ext uri="{FF2B5EF4-FFF2-40B4-BE49-F238E27FC236}">
                <a16:creationId xmlns:a16="http://schemas.microsoft.com/office/drawing/2014/main" id="{57E44A24-4B74-41EF-B4D0-A71E8C4E5A22}"/>
              </a:ext>
            </a:extLst>
          </p:cNvPr>
          <p:cNvGrpSpPr>
            <a:grpSpLocks/>
          </p:cNvGrpSpPr>
          <p:nvPr userDrawn="1"/>
        </p:nvGrpSpPr>
        <p:grpSpPr bwMode="auto">
          <a:xfrm>
            <a:off x="10223501" y="1628776"/>
            <a:ext cx="192617" cy="144463"/>
            <a:chOff x="1292" y="1310"/>
            <a:chExt cx="1900" cy="1900"/>
          </a:xfrm>
        </p:grpSpPr>
        <p:sp>
          <p:nvSpPr>
            <p:cNvPr id="75" name="AutoShape 61">
              <a:extLst>
                <a:ext uri="{FF2B5EF4-FFF2-40B4-BE49-F238E27FC236}">
                  <a16:creationId xmlns:a16="http://schemas.microsoft.com/office/drawing/2014/main" id="{C061E402-A543-47C8-9CBF-A0329F203982}"/>
                </a:ext>
              </a:extLst>
            </p:cNvPr>
            <p:cNvSpPr>
              <a:spLocks noChangeArrowheads="1"/>
            </p:cNvSpPr>
            <p:nvPr/>
          </p:nvSpPr>
          <p:spPr bwMode="auto">
            <a:xfrm rot="3419877">
              <a:off x="1292" y="1310"/>
              <a:ext cx="1900" cy="1900"/>
            </a:xfrm>
            <a:prstGeom prst="star4">
              <a:avLst>
                <a:gd name="adj" fmla="val 17606"/>
              </a:avLst>
            </a:prstGeom>
            <a:gradFill rotWithShape="1">
              <a:gsLst>
                <a:gs pos="0">
                  <a:schemeClr val="bg1">
                    <a:alpha val="51999"/>
                  </a:schemeClr>
                </a:gs>
                <a:gs pos="100000">
                  <a:schemeClr val="bg1">
                    <a:alpha val="0"/>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sp>
          <p:nvSpPr>
            <p:cNvPr id="76" name="AutoShape 62">
              <a:extLst>
                <a:ext uri="{FF2B5EF4-FFF2-40B4-BE49-F238E27FC236}">
                  <a16:creationId xmlns:a16="http://schemas.microsoft.com/office/drawing/2014/main" id="{B3D9D04E-904B-44FB-AB41-2E319E969D61}"/>
                </a:ext>
              </a:extLst>
            </p:cNvPr>
            <p:cNvSpPr>
              <a:spLocks noChangeArrowheads="1"/>
            </p:cNvSpPr>
            <p:nvPr/>
          </p:nvSpPr>
          <p:spPr bwMode="auto">
            <a:xfrm rot="900000">
              <a:off x="1292" y="1310"/>
              <a:ext cx="1858" cy="1858"/>
            </a:xfrm>
            <a:prstGeom prst="star4">
              <a:avLst>
                <a:gd name="adj" fmla="val 14370"/>
              </a:avLst>
            </a:prstGeom>
            <a:gradFill rotWithShape="1">
              <a:gsLst>
                <a:gs pos="0">
                  <a:schemeClr val="bg1">
                    <a:alpha val="79999"/>
                  </a:schemeClr>
                </a:gs>
                <a:gs pos="100000">
                  <a:schemeClr val="bg1">
                    <a:alpha val="10001"/>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grpSp>
      <p:grpSp>
        <p:nvGrpSpPr>
          <p:cNvPr id="77" name="Group 63">
            <a:extLst>
              <a:ext uri="{FF2B5EF4-FFF2-40B4-BE49-F238E27FC236}">
                <a16:creationId xmlns:a16="http://schemas.microsoft.com/office/drawing/2014/main" id="{ABAC2A24-C7FB-48EB-9235-1F9C2531EC22}"/>
              </a:ext>
            </a:extLst>
          </p:cNvPr>
          <p:cNvGrpSpPr>
            <a:grpSpLocks/>
          </p:cNvGrpSpPr>
          <p:nvPr userDrawn="1"/>
        </p:nvGrpSpPr>
        <p:grpSpPr bwMode="auto">
          <a:xfrm>
            <a:off x="7344834" y="1052513"/>
            <a:ext cx="192617" cy="144462"/>
            <a:chOff x="1292" y="1310"/>
            <a:chExt cx="1900" cy="1900"/>
          </a:xfrm>
        </p:grpSpPr>
        <p:sp>
          <p:nvSpPr>
            <p:cNvPr id="78" name="AutoShape 64">
              <a:extLst>
                <a:ext uri="{FF2B5EF4-FFF2-40B4-BE49-F238E27FC236}">
                  <a16:creationId xmlns:a16="http://schemas.microsoft.com/office/drawing/2014/main" id="{0F17B6E4-AC86-437E-9445-C10E84732EE2}"/>
                </a:ext>
              </a:extLst>
            </p:cNvPr>
            <p:cNvSpPr>
              <a:spLocks noChangeArrowheads="1"/>
            </p:cNvSpPr>
            <p:nvPr/>
          </p:nvSpPr>
          <p:spPr bwMode="auto">
            <a:xfrm rot="3419877">
              <a:off x="1292" y="1310"/>
              <a:ext cx="1900" cy="1900"/>
            </a:xfrm>
            <a:prstGeom prst="star4">
              <a:avLst>
                <a:gd name="adj" fmla="val 17606"/>
              </a:avLst>
            </a:prstGeom>
            <a:gradFill rotWithShape="1">
              <a:gsLst>
                <a:gs pos="0">
                  <a:schemeClr val="bg1">
                    <a:alpha val="51999"/>
                  </a:schemeClr>
                </a:gs>
                <a:gs pos="100000">
                  <a:schemeClr val="bg1">
                    <a:alpha val="0"/>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sp>
          <p:nvSpPr>
            <p:cNvPr id="79" name="AutoShape 65">
              <a:extLst>
                <a:ext uri="{FF2B5EF4-FFF2-40B4-BE49-F238E27FC236}">
                  <a16:creationId xmlns:a16="http://schemas.microsoft.com/office/drawing/2014/main" id="{98D40D05-C6CA-4952-A29C-334C91E211F4}"/>
                </a:ext>
              </a:extLst>
            </p:cNvPr>
            <p:cNvSpPr>
              <a:spLocks noChangeArrowheads="1"/>
            </p:cNvSpPr>
            <p:nvPr/>
          </p:nvSpPr>
          <p:spPr bwMode="auto">
            <a:xfrm rot="900000">
              <a:off x="1292" y="1310"/>
              <a:ext cx="1858" cy="1858"/>
            </a:xfrm>
            <a:prstGeom prst="star4">
              <a:avLst>
                <a:gd name="adj" fmla="val 14370"/>
              </a:avLst>
            </a:prstGeom>
            <a:gradFill rotWithShape="1">
              <a:gsLst>
                <a:gs pos="0">
                  <a:schemeClr val="bg1">
                    <a:alpha val="79999"/>
                  </a:schemeClr>
                </a:gs>
                <a:gs pos="100000">
                  <a:schemeClr val="bg1">
                    <a:alpha val="10001"/>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grpSp>
      <p:grpSp>
        <p:nvGrpSpPr>
          <p:cNvPr id="80" name="Group 66">
            <a:extLst>
              <a:ext uri="{FF2B5EF4-FFF2-40B4-BE49-F238E27FC236}">
                <a16:creationId xmlns:a16="http://schemas.microsoft.com/office/drawing/2014/main" id="{A58A35B1-207F-48D2-88C9-63FEF637E591}"/>
              </a:ext>
            </a:extLst>
          </p:cNvPr>
          <p:cNvGrpSpPr>
            <a:grpSpLocks/>
          </p:cNvGrpSpPr>
          <p:nvPr userDrawn="1"/>
        </p:nvGrpSpPr>
        <p:grpSpPr bwMode="auto">
          <a:xfrm>
            <a:off x="3407834" y="692151"/>
            <a:ext cx="192617" cy="144463"/>
            <a:chOff x="1292" y="1310"/>
            <a:chExt cx="1900" cy="1900"/>
          </a:xfrm>
        </p:grpSpPr>
        <p:sp>
          <p:nvSpPr>
            <p:cNvPr id="81" name="AutoShape 67">
              <a:extLst>
                <a:ext uri="{FF2B5EF4-FFF2-40B4-BE49-F238E27FC236}">
                  <a16:creationId xmlns:a16="http://schemas.microsoft.com/office/drawing/2014/main" id="{DEA5D40E-E3BC-4DBF-AF11-B1ADC7B472F0}"/>
                </a:ext>
              </a:extLst>
            </p:cNvPr>
            <p:cNvSpPr>
              <a:spLocks noChangeArrowheads="1"/>
            </p:cNvSpPr>
            <p:nvPr/>
          </p:nvSpPr>
          <p:spPr bwMode="auto">
            <a:xfrm rot="3419877">
              <a:off x="1292" y="1310"/>
              <a:ext cx="1900" cy="1900"/>
            </a:xfrm>
            <a:prstGeom prst="star4">
              <a:avLst>
                <a:gd name="adj" fmla="val 17606"/>
              </a:avLst>
            </a:prstGeom>
            <a:gradFill rotWithShape="1">
              <a:gsLst>
                <a:gs pos="0">
                  <a:schemeClr val="bg1">
                    <a:alpha val="51999"/>
                  </a:schemeClr>
                </a:gs>
                <a:gs pos="100000">
                  <a:schemeClr val="bg1">
                    <a:alpha val="0"/>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sp>
          <p:nvSpPr>
            <p:cNvPr id="82" name="AutoShape 68">
              <a:extLst>
                <a:ext uri="{FF2B5EF4-FFF2-40B4-BE49-F238E27FC236}">
                  <a16:creationId xmlns:a16="http://schemas.microsoft.com/office/drawing/2014/main" id="{9993A09F-8420-4C01-B887-F0E95B49FF16}"/>
                </a:ext>
              </a:extLst>
            </p:cNvPr>
            <p:cNvSpPr>
              <a:spLocks noChangeArrowheads="1"/>
            </p:cNvSpPr>
            <p:nvPr/>
          </p:nvSpPr>
          <p:spPr bwMode="auto">
            <a:xfrm rot="900000">
              <a:off x="1292" y="1310"/>
              <a:ext cx="1858" cy="1858"/>
            </a:xfrm>
            <a:prstGeom prst="star4">
              <a:avLst>
                <a:gd name="adj" fmla="val 14370"/>
              </a:avLst>
            </a:prstGeom>
            <a:gradFill rotWithShape="1">
              <a:gsLst>
                <a:gs pos="0">
                  <a:schemeClr val="bg1">
                    <a:alpha val="79999"/>
                  </a:schemeClr>
                </a:gs>
                <a:gs pos="100000">
                  <a:schemeClr val="bg1">
                    <a:alpha val="10001"/>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grpSp>
      <p:grpSp>
        <p:nvGrpSpPr>
          <p:cNvPr id="83" name="Group 69">
            <a:extLst>
              <a:ext uri="{FF2B5EF4-FFF2-40B4-BE49-F238E27FC236}">
                <a16:creationId xmlns:a16="http://schemas.microsoft.com/office/drawing/2014/main" id="{D24D7C33-7103-45F1-991B-E1CD83188FF2}"/>
              </a:ext>
            </a:extLst>
          </p:cNvPr>
          <p:cNvGrpSpPr>
            <a:grpSpLocks/>
          </p:cNvGrpSpPr>
          <p:nvPr userDrawn="1"/>
        </p:nvGrpSpPr>
        <p:grpSpPr bwMode="auto">
          <a:xfrm>
            <a:off x="4561418" y="692151"/>
            <a:ext cx="190500" cy="142875"/>
            <a:chOff x="1292" y="1310"/>
            <a:chExt cx="1900" cy="1900"/>
          </a:xfrm>
        </p:grpSpPr>
        <p:sp>
          <p:nvSpPr>
            <p:cNvPr id="84" name="AutoShape 70">
              <a:extLst>
                <a:ext uri="{FF2B5EF4-FFF2-40B4-BE49-F238E27FC236}">
                  <a16:creationId xmlns:a16="http://schemas.microsoft.com/office/drawing/2014/main" id="{2728B288-7615-4D2A-9299-9B0EC1AD26EA}"/>
                </a:ext>
              </a:extLst>
            </p:cNvPr>
            <p:cNvSpPr>
              <a:spLocks noChangeArrowheads="1"/>
            </p:cNvSpPr>
            <p:nvPr/>
          </p:nvSpPr>
          <p:spPr bwMode="auto">
            <a:xfrm rot="3419877">
              <a:off x="1292" y="1310"/>
              <a:ext cx="1900" cy="1900"/>
            </a:xfrm>
            <a:prstGeom prst="star4">
              <a:avLst>
                <a:gd name="adj" fmla="val 17606"/>
              </a:avLst>
            </a:prstGeom>
            <a:gradFill rotWithShape="1">
              <a:gsLst>
                <a:gs pos="0">
                  <a:schemeClr val="bg1">
                    <a:alpha val="51999"/>
                  </a:schemeClr>
                </a:gs>
                <a:gs pos="100000">
                  <a:schemeClr val="bg1">
                    <a:alpha val="0"/>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sp>
          <p:nvSpPr>
            <p:cNvPr id="85" name="AutoShape 71">
              <a:extLst>
                <a:ext uri="{FF2B5EF4-FFF2-40B4-BE49-F238E27FC236}">
                  <a16:creationId xmlns:a16="http://schemas.microsoft.com/office/drawing/2014/main" id="{817BC045-1739-42D9-A63E-A876F0925996}"/>
                </a:ext>
              </a:extLst>
            </p:cNvPr>
            <p:cNvSpPr>
              <a:spLocks noChangeArrowheads="1"/>
            </p:cNvSpPr>
            <p:nvPr/>
          </p:nvSpPr>
          <p:spPr bwMode="auto">
            <a:xfrm rot="900000">
              <a:off x="1292" y="1310"/>
              <a:ext cx="1858" cy="1858"/>
            </a:xfrm>
            <a:prstGeom prst="star4">
              <a:avLst>
                <a:gd name="adj" fmla="val 14370"/>
              </a:avLst>
            </a:prstGeom>
            <a:gradFill rotWithShape="1">
              <a:gsLst>
                <a:gs pos="0">
                  <a:schemeClr val="bg1">
                    <a:alpha val="79999"/>
                  </a:schemeClr>
                </a:gs>
                <a:gs pos="100000">
                  <a:schemeClr val="bg1">
                    <a:alpha val="10001"/>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grpSp>
      <p:grpSp>
        <p:nvGrpSpPr>
          <p:cNvPr id="86" name="Group 72">
            <a:extLst>
              <a:ext uri="{FF2B5EF4-FFF2-40B4-BE49-F238E27FC236}">
                <a16:creationId xmlns:a16="http://schemas.microsoft.com/office/drawing/2014/main" id="{012C5F1B-8A9E-4F93-A03C-2F6AE16FBC20}"/>
              </a:ext>
            </a:extLst>
          </p:cNvPr>
          <p:cNvGrpSpPr>
            <a:grpSpLocks/>
          </p:cNvGrpSpPr>
          <p:nvPr userDrawn="1"/>
        </p:nvGrpSpPr>
        <p:grpSpPr bwMode="auto">
          <a:xfrm>
            <a:off x="1583268" y="549276"/>
            <a:ext cx="192617" cy="144463"/>
            <a:chOff x="1292" y="1310"/>
            <a:chExt cx="1900" cy="1900"/>
          </a:xfrm>
        </p:grpSpPr>
        <p:sp>
          <p:nvSpPr>
            <p:cNvPr id="87" name="AutoShape 73">
              <a:extLst>
                <a:ext uri="{FF2B5EF4-FFF2-40B4-BE49-F238E27FC236}">
                  <a16:creationId xmlns:a16="http://schemas.microsoft.com/office/drawing/2014/main" id="{14C23B0F-6591-450C-B941-D3C07B023FCA}"/>
                </a:ext>
              </a:extLst>
            </p:cNvPr>
            <p:cNvSpPr>
              <a:spLocks noChangeArrowheads="1"/>
            </p:cNvSpPr>
            <p:nvPr/>
          </p:nvSpPr>
          <p:spPr bwMode="auto">
            <a:xfrm rot="3419877">
              <a:off x="1292" y="1310"/>
              <a:ext cx="1900" cy="1900"/>
            </a:xfrm>
            <a:prstGeom prst="star4">
              <a:avLst>
                <a:gd name="adj" fmla="val 17606"/>
              </a:avLst>
            </a:prstGeom>
            <a:gradFill rotWithShape="1">
              <a:gsLst>
                <a:gs pos="0">
                  <a:schemeClr val="bg1">
                    <a:alpha val="51999"/>
                  </a:schemeClr>
                </a:gs>
                <a:gs pos="100000">
                  <a:schemeClr val="bg1">
                    <a:alpha val="0"/>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sp>
          <p:nvSpPr>
            <p:cNvPr id="88" name="AutoShape 74">
              <a:extLst>
                <a:ext uri="{FF2B5EF4-FFF2-40B4-BE49-F238E27FC236}">
                  <a16:creationId xmlns:a16="http://schemas.microsoft.com/office/drawing/2014/main" id="{C9465CB8-92ED-465D-9122-C8B448A9A94C}"/>
                </a:ext>
              </a:extLst>
            </p:cNvPr>
            <p:cNvSpPr>
              <a:spLocks noChangeArrowheads="1"/>
            </p:cNvSpPr>
            <p:nvPr/>
          </p:nvSpPr>
          <p:spPr bwMode="auto">
            <a:xfrm rot="900000">
              <a:off x="1292" y="1310"/>
              <a:ext cx="1858" cy="1858"/>
            </a:xfrm>
            <a:prstGeom prst="star4">
              <a:avLst>
                <a:gd name="adj" fmla="val 14370"/>
              </a:avLst>
            </a:prstGeom>
            <a:gradFill rotWithShape="1">
              <a:gsLst>
                <a:gs pos="0">
                  <a:schemeClr val="bg1">
                    <a:alpha val="79999"/>
                  </a:schemeClr>
                </a:gs>
                <a:gs pos="100000">
                  <a:schemeClr val="bg1">
                    <a:alpha val="10001"/>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grpSp>
      <p:grpSp>
        <p:nvGrpSpPr>
          <p:cNvPr id="89" name="Group 75">
            <a:extLst>
              <a:ext uri="{FF2B5EF4-FFF2-40B4-BE49-F238E27FC236}">
                <a16:creationId xmlns:a16="http://schemas.microsoft.com/office/drawing/2014/main" id="{18B366C1-7AFD-4D12-B3BE-035CB2B90EA8}"/>
              </a:ext>
            </a:extLst>
          </p:cNvPr>
          <p:cNvGrpSpPr>
            <a:grpSpLocks/>
          </p:cNvGrpSpPr>
          <p:nvPr userDrawn="1"/>
        </p:nvGrpSpPr>
        <p:grpSpPr bwMode="auto">
          <a:xfrm>
            <a:off x="2256368" y="908051"/>
            <a:ext cx="192617" cy="144463"/>
            <a:chOff x="1292" y="1310"/>
            <a:chExt cx="1900" cy="1900"/>
          </a:xfrm>
        </p:grpSpPr>
        <p:sp>
          <p:nvSpPr>
            <p:cNvPr id="90" name="AutoShape 76">
              <a:extLst>
                <a:ext uri="{FF2B5EF4-FFF2-40B4-BE49-F238E27FC236}">
                  <a16:creationId xmlns:a16="http://schemas.microsoft.com/office/drawing/2014/main" id="{4B3D6A94-F274-47DF-B6C5-FB0E21C7D3DD}"/>
                </a:ext>
              </a:extLst>
            </p:cNvPr>
            <p:cNvSpPr>
              <a:spLocks noChangeArrowheads="1"/>
            </p:cNvSpPr>
            <p:nvPr/>
          </p:nvSpPr>
          <p:spPr bwMode="auto">
            <a:xfrm rot="3419877">
              <a:off x="1292" y="1310"/>
              <a:ext cx="1900" cy="1900"/>
            </a:xfrm>
            <a:prstGeom prst="star4">
              <a:avLst>
                <a:gd name="adj" fmla="val 17606"/>
              </a:avLst>
            </a:prstGeom>
            <a:gradFill rotWithShape="1">
              <a:gsLst>
                <a:gs pos="0">
                  <a:schemeClr val="bg1">
                    <a:alpha val="51999"/>
                  </a:schemeClr>
                </a:gs>
                <a:gs pos="100000">
                  <a:schemeClr val="bg1">
                    <a:alpha val="0"/>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sp>
          <p:nvSpPr>
            <p:cNvPr id="91" name="AutoShape 77">
              <a:extLst>
                <a:ext uri="{FF2B5EF4-FFF2-40B4-BE49-F238E27FC236}">
                  <a16:creationId xmlns:a16="http://schemas.microsoft.com/office/drawing/2014/main" id="{54CBBFAC-0A3C-4240-B6ED-5D514933C9EC}"/>
                </a:ext>
              </a:extLst>
            </p:cNvPr>
            <p:cNvSpPr>
              <a:spLocks noChangeArrowheads="1"/>
            </p:cNvSpPr>
            <p:nvPr/>
          </p:nvSpPr>
          <p:spPr bwMode="auto">
            <a:xfrm rot="900000">
              <a:off x="1292" y="1310"/>
              <a:ext cx="1858" cy="1858"/>
            </a:xfrm>
            <a:prstGeom prst="star4">
              <a:avLst>
                <a:gd name="adj" fmla="val 14370"/>
              </a:avLst>
            </a:prstGeom>
            <a:gradFill rotWithShape="1">
              <a:gsLst>
                <a:gs pos="0">
                  <a:schemeClr val="bg1">
                    <a:alpha val="79999"/>
                  </a:schemeClr>
                </a:gs>
                <a:gs pos="100000">
                  <a:schemeClr val="bg1">
                    <a:alpha val="10001"/>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grpSp>
      <p:grpSp>
        <p:nvGrpSpPr>
          <p:cNvPr id="92" name="Group 78">
            <a:extLst>
              <a:ext uri="{FF2B5EF4-FFF2-40B4-BE49-F238E27FC236}">
                <a16:creationId xmlns:a16="http://schemas.microsoft.com/office/drawing/2014/main" id="{52A0DEF3-E17A-41F3-9EA6-1A43E5A0C0C6}"/>
              </a:ext>
            </a:extLst>
          </p:cNvPr>
          <p:cNvGrpSpPr>
            <a:grpSpLocks/>
          </p:cNvGrpSpPr>
          <p:nvPr userDrawn="1"/>
        </p:nvGrpSpPr>
        <p:grpSpPr bwMode="auto">
          <a:xfrm>
            <a:off x="6191251" y="1484313"/>
            <a:ext cx="192616" cy="144462"/>
            <a:chOff x="1292" y="1310"/>
            <a:chExt cx="1900" cy="1900"/>
          </a:xfrm>
        </p:grpSpPr>
        <p:sp>
          <p:nvSpPr>
            <p:cNvPr id="93" name="AutoShape 79">
              <a:extLst>
                <a:ext uri="{FF2B5EF4-FFF2-40B4-BE49-F238E27FC236}">
                  <a16:creationId xmlns:a16="http://schemas.microsoft.com/office/drawing/2014/main" id="{5DE70FCC-F993-4DBF-A35D-41595F9DC9FA}"/>
                </a:ext>
              </a:extLst>
            </p:cNvPr>
            <p:cNvSpPr>
              <a:spLocks noChangeArrowheads="1"/>
            </p:cNvSpPr>
            <p:nvPr/>
          </p:nvSpPr>
          <p:spPr bwMode="auto">
            <a:xfrm rot="3419877">
              <a:off x="1292" y="1310"/>
              <a:ext cx="1900" cy="1900"/>
            </a:xfrm>
            <a:prstGeom prst="star4">
              <a:avLst>
                <a:gd name="adj" fmla="val 17606"/>
              </a:avLst>
            </a:prstGeom>
            <a:gradFill rotWithShape="1">
              <a:gsLst>
                <a:gs pos="0">
                  <a:schemeClr val="bg1">
                    <a:alpha val="51999"/>
                  </a:schemeClr>
                </a:gs>
                <a:gs pos="100000">
                  <a:schemeClr val="bg1">
                    <a:alpha val="0"/>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sp>
          <p:nvSpPr>
            <p:cNvPr id="94" name="AutoShape 80">
              <a:extLst>
                <a:ext uri="{FF2B5EF4-FFF2-40B4-BE49-F238E27FC236}">
                  <a16:creationId xmlns:a16="http://schemas.microsoft.com/office/drawing/2014/main" id="{868FA67C-3FA5-4166-A00A-DB3BA2DAA0C9}"/>
                </a:ext>
              </a:extLst>
            </p:cNvPr>
            <p:cNvSpPr>
              <a:spLocks noChangeArrowheads="1"/>
            </p:cNvSpPr>
            <p:nvPr/>
          </p:nvSpPr>
          <p:spPr bwMode="auto">
            <a:xfrm rot="900000">
              <a:off x="1292" y="1310"/>
              <a:ext cx="1858" cy="1858"/>
            </a:xfrm>
            <a:prstGeom prst="star4">
              <a:avLst>
                <a:gd name="adj" fmla="val 14370"/>
              </a:avLst>
            </a:prstGeom>
            <a:gradFill rotWithShape="1">
              <a:gsLst>
                <a:gs pos="0">
                  <a:schemeClr val="bg1">
                    <a:alpha val="79999"/>
                  </a:schemeClr>
                </a:gs>
                <a:gs pos="100000">
                  <a:schemeClr val="bg1">
                    <a:alpha val="10001"/>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grpSp>
      <p:grpSp>
        <p:nvGrpSpPr>
          <p:cNvPr id="95" name="Group 81">
            <a:extLst>
              <a:ext uri="{FF2B5EF4-FFF2-40B4-BE49-F238E27FC236}">
                <a16:creationId xmlns:a16="http://schemas.microsoft.com/office/drawing/2014/main" id="{6905DE8D-4EBD-479C-8357-CF2C71DDC866}"/>
              </a:ext>
            </a:extLst>
          </p:cNvPr>
          <p:cNvGrpSpPr>
            <a:grpSpLocks/>
          </p:cNvGrpSpPr>
          <p:nvPr userDrawn="1"/>
        </p:nvGrpSpPr>
        <p:grpSpPr bwMode="auto">
          <a:xfrm>
            <a:off x="8976785" y="2060575"/>
            <a:ext cx="383116" cy="287338"/>
            <a:chOff x="1292" y="1310"/>
            <a:chExt cx="1900" cy="1900"/>
          </a:xfrm>
        </p:grpSpPr>
        <p:sp>
          <p:nvSpPr>
            <p:cNvPr id="96" name="AutoShape 82">
              <a:extLst>
                <a:ext uri="{FF2B5EF4-FFF2-40B4-BE49-F238E27FC236}">
                  <a16:creationId xmlns:a16="http://schemas.microsoft.com/office/drawing/2014/main" id="{99755A3A-B3C7-4871-9568-2A2890C29727}"/>
                </a:ext>
              </a:extLst>
            </p:cNvPr>
            <p:cNvSpPr>
              <a:spLocks noChangeArrowheads="1"/>
            </p:cNvSpPr>
            <p:nvPr/>
          </p:nvSpPr>
          <p:spPr bwMode="auto">
            <a:xfrm rot="3419877">
              <a:off x="1292" y="1310"/>
              <a:ext cx="1900" cy="1900"/>
            </a:xfrm>
            <a:prstGeom prst="star4">
              <a:avLst>
                <a:gd name="adj" fmla="val 17606"/>
              </a:avLst>
            </a:prstGeom>
            <a:gradFill rotWithShape="1">
              <a:gsLst>
                <a:gs pos="0">
                  <a:schemeClr val="bg1">
                    <a:alpha val="51999"/>
                  </a:schemeClr>
                </a:gs>
                <a:gs pos="100000">
                  <a:schemeClr val="bg1">
                    <a:alpha val="0"/>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sp>
          <p:nvSpPr>
            <p:cNvPr id="97" name="AutoShape 83">
              <a:extLst>
                <a:ext uri="{FF2B5EF4-FFF2-40B4-BE49-F238E27FC236}">
                  <a16:creationId xmlns:a16="http://schemas.microsoft.com/office/drawing/2014/main" id="{B7C3D3F9-21F1-47AA-94FC-91A838AE391C}"/>
                </a:ext>
              </a:extLst>
            </p:cNvPr>
            <p:cNvSpPr>
              <a:spLocks noChangeArrowheads="1"/>
            </p:cNvSpPr>
            <p:nvPr/>
          </p:nvSpPr>
          <p:spPr bwMode="auto">
            <a:xfrm rot="900000">
              <a:off x="1292" y="1310"/>
              <a:ext cx="1848" cy="1848"/>
            </a:xfrm>
            <a:prstGeom prst="star4">
              <a:avLst>
                <a:gd name="adj" fmla="val 14370"/>
              </a:avLst>
            </a:prstGeom>
            <a:gradFill rotWithShape="1">
              <a:gsLst>
                <a:gs pos="0">
                  <a:schemeClr val="bg1">
                    <a:alpha val="79999"/>
                  </a:schemeClr>
                </a:gs>
                <a:gs pos="100000">
                  <a:schemeClr val="bg1">
                    <a:alpha val="10001"/>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grpSp>
      <p:grpSp>
        <p:nvGrpSpPr>
          <p:cNvPr id="98" name="Group 84">
            <a:extLst>
              <a:ext uri="{FF2B5EF4-FFF2-40B4-BE49-F238E27FC236}">
                <a16:creationId xmlns:a16="http://schemas.microsoft.com/office/drawing/2014/main" id="{5A9E7D94-DAC6-468B-B3A1-C457ED1D8488}"/>
              </a:ext>
            </a:extLst>
          </p:cNvPr>
          <p:cNvGrpSpPr>
            <a:grpSpLocks/>
          </p:cNvGrpSpPr>
          <p:nvPr userDrawn="1"/>
        </p:nvGrpSpPr>
        <p:grpSpPr bwMode="auto">
          <a:xfrm>
            <a:off x="3886201" y="3716338"/>
            <a:ext cx="192617" cy="144462"/>
            <a:chOff x="1292" y="1310"/>
            <a:chExt cx="1900" cy="1900"/>
          </a:xfrm>
        </p:grpSpPr>
        <p:sp>
          <p:nvSpPr>
            <p:cNvPr id="99" name="AutoShape 85">
              <a:extLst>
                <a:ext uri="{FF2B5EF4-FFF2-40B4-BE49-F238E27FC236}">
                  <a16:creationId xmlns:a16="http://schemas.microsoft.com/office/drawing/2014/main" id="{FB729D53-21AB-4004-8E49-92286990F391}"/>
                </a:ext>
              </a:extLst>
            </p:cNvPr>
            <p:cNvSpPr>
              <a:spLocks noChangeArrowheads="1"/>
            </p:cNvSpPr>
            <p:nvPr/>
          </p:nvSpPr>
          <p:spPr bwMode="auto">
            <a:xfrm rot="3419877">
              <a:off x="1292" y="1310"/>
              <a:ext cx="1900" cy="1900"/>
            </a:xfrm>
            <a:prstGeom prst="star4">
              <a:avLst>
                <a:gd name="adj" fmla="val 17606"/>
              </a:avLst>
            </a:prstGeom>
            <a:gradFill rotWithShape="1">
              <a:gsLst>
                <a:gs pos="0">
                  <a:schemeClr val="bg1">
                    <a:alpha val="51999"/>
                  </a:schemeClr>
                </a:gs>
                <a:gs pos="100000">
                  <a:schemeClr val="bg1">
                    <a:alpha val="0"/>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sp>
          <p:nvSpPr>
            <p:cNvPr id="100" name="AutoShape 86">
              <a:extLst>
                <a:ext uri="{FF2B5EF4-FFF2-40B4-BE49-F238E27FC236}">
                  <a16:creationId xmlns:a16="http://schemas.microsoft.com/office/drawing/2014/main" id="{4F611F5C-189F-4C16-9707-B14CBB30FD7E}"/>
                </a:ext>
              </a:extLst>
            </p:cNvPr>
            <p:cNvSpPr>
              <a:spLocks noChangeArrowheads="1"/>
            </p:cNvSpPr>
            <p:nvPr/>
          </p:nvSpPr>
          <p:spPr bwMode="auto">
            <a:xfrm rot="900000">
              <a:off x="1292" y="1310"/>
              <a:ext cx="1858" cy="1858"/>
            </a:xfrm>
            <a:prstGeom prst="star4">
              <a:avLst>
                <a:gd name="adj" fmla="val 14370"/>
              </a:avLst>
            </a:prstGeom>
            <a:gradFill rotWithShape="1">
              <a:gsLst>
                <a:gs pos="0">
                  <a:schemeClr val="bg1">
                    <a:alpha val="79999"/>
                  </a:schemeClr>
                </a:gs>
                <a:gs pos="100000">
                  <a:schemeClr val="bg1">
                    <a:alpha val="10001"/>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grpSp>
      <p:grpSp>
        <p:nvGrpSpPr>
          <p:cNvPr id="101" name="Group 87">
            <a:extLst>
              <a:ext uri="{FF2B5EF4-FFF2-40B4-BE49-F238E27FC236}">
                <a16:creationId xmlns:a16="http://schemas.microsoft.com/office/drawing/2014/main" id="{6CEC22C1-B0D7-4616-B55A-9B320BE01032}"/>
              </a:ext>
            </a:extLst>
          </p:cNvPr>
          <p:cNvGrpSpPr>
            <a:grpSpLocks/>
          </p:cNvGrpSpPr>
          <p:nvPr userDrawn="1"/>
        </p:nvGrpSpPr>
        <p:grpSpPr bwMode="auto">
          <a:xfrm>
            <a:off x="1200151" y="3284539"/>
            <a:ext cx="190500" cy="142875"/>
            <a:chOff x="1292" y="1310"/>
            <a:chExt cx="1900" cy="1900"/>
          </a:xfrm>
        </p:grpSpPr>
        <p:sp>
          <p:nvSpPr>
            <p:cNvPr id="102" name="AutoShape 88">
              <a:extLst>
                <a:ext uri="{FF2B5EF4-FFF2-40B4-BE49-F238E27FC236}">
                  <a16:creationId xmlns:a16="http://schemas.microsoft.com/office/drawing/2014/main" id="{A8713D69-6DF1-4EED-9ECC-494D58E20504}"/>
                </a:ext>
              </a:extLst>
            </p:cNvPr>
            <p:cNvSpPr>
              <a:spLocks noChangeArrowheads="1"/>
            </p:cNvSpPr>
            <p:nvPr/>
          </p:nvSpPr>
          <p:spPr bwMode="auto">
            <a:xfrm rot="3419877">
              <a:off x="1292" y="1310"/>
              <a:ext cx="1900" cy="1900"/>
            </a:xfrm>
            <a:prstGeom prst="star4">
              <a:avLst>
                <a:gd name="adj" fmla="val 17606"/>
              </a:avLst>
            </a:prstGeom>
            <a:gradFill rotWithShape="1">
              <a:gsLst>
                <a:gs pos="0">
                  <a:schemeClr val="bg1">
                    <a:alpha val="51999"/>
                  </a:schemeClr>
                </a:gs>
                <a:gs pos="100000">
                  <a:schemeClr val="bg1">
                    <a:alpha val="0"/>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sp>
          <p:nvSpPr>
            <p:cNvPr id="103" name="AutoShape 89">
              <a:extLst>
                <a:ext uri="{FF2B5EF4-FFF2-40B4-BE49-F238E27FC236}">
                  <a16:creationId xmlns:a16="http://schemas.microsoft.com/office/drawing/2014/main" id="{DF839C75-43C5-4B3F-89DC-9C798C349752}"/>
                </a:ext>
              </a:extLst>
            </p:cNvPr>
            <p:cNvSpPr>
              <a:spLocks noChangeArrowheads="1"/>
            </p:cNvSpPr>
            <p:nvPr/>
          </p:nvSpPr>
          <p:spPr bwMode="auto">
            <a:xfrm rot="900000">
              <a:off x="1292" y="1310"/>
              <a:ext cx="1858" cy="1858"/>
            </a:xfrm>
            <a:prstGeom prst="star4">
              <a:avLst>
                <a:gd name="adj" fmla="val 14370"/>
              </a:avLst>
            </a:prstGeom>
            <a:gradFill rotWithShape="1">
              <a:gsLst>
                <a:gs pos="0">
                  <a:schemeClr val="bg1">
                    <a:alpha val="79999"/>
                  </a:schemeClr>
                </a:gs>
                <a:gs pos="100000">
                  <a:schemeClr val="bg1">
                    <a:alpha val="10001"/>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grpSp>
      <p:grpSp>
        <p:nvGrpSpPr>
          <p:cNvPr id="104" name="Group 90">
            <a:extLst>
              <a:ext uri="{FF2B5EF4-FFF2-40B4-BE49-F238E27FC236}">
                <a16:creationId xmlns:a16="http://schemas.microsoft.com/office/drawing/2014/main" id="{6BE9163F-14D0-468C-897A-23E89AE0E689}"/>
              </a:ext>
            </a:extLst>
          </p:cNvPr>
          <p:cNvGrpSpPr>
            <a:grpSpLocks/>
          </p:cNvGrpSpPr>
          <p:nvPr userDrawn="1"/>
        </p:nvGrpSpPr>
        <p:grpSpPr bwMode="auto">
          <a:xfrm>
            <a:off x="4656668" y="2997201"/>
            <a:ext cx="192617" cy="144463"/>
            <a:chOff x="1292" y="1310"/>
            <a:chExt cx="1900" cy="1900"/>
          </a:xfrm>
        </p:grpSpPr>
        <p:sp>
          <p:nvSpPr>
            <p:cNvPr id="105" name="AutoShape 91">
              <a:extLst>
                <a:ext uri="{FF2B5EF4-FFF2-40B4-BE49-F238E27FC236}">
                  <a16:creationId xmlns:a16="http://schemas.microsoft.com/office/drawing/2014/main" id="{842F0DA2-5F8B-4AB6-AC27-324B3ADEB7E1}"/>
                </a:ext>
              </a:extLst>
            </p:cNvPr>
            <p:cNvSpPr>
              <a:spLocks noChangeArrowheads="1"/>
            </p:cNvSpPr>
            <p:nvPr/>
          </p:nvSpPr>
          <p:spPr bwMode="auto">
            <a:xfrm rot="3419877">
              <a:off x="1292" y="1310"/>
              <a:ext cx="1900" cy="1900"/>
            </a:xfrm>
            <a:prstGeom prst="star4">
              <a:avLst>
                <a:gd name="adj" fmla="val 17606"/>
              </a:avLst>
            </a:prstGeom>
            <a:gradFill rotWithShape="1">
              <a:gsLst>
                <a:gs pos="0">
                  <a:schemeClr val="bg1">
                    <a:alpha val="51999"/>
                  </a:schemeClr>
                </a:gs>
                <a:gs pos="100000">
                  <a:schemeClr val="bg1">
                    <a:alpha val="0"/>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sp>
          <p:nvSpPr>
            <p:cNvPr id="106" name="AutoShape 92">
              <a:extLst>
                <a:ext uri="{FF2B5EF4-FFF2-40B4-BE49-F238E27FC236}">
                  <a16:creationId xmlns:a16="http://schemas.microsoft.com/office/drawing/2014/main" id="{C7F25D71-A619-4A93-9B12-E7CBD5896FA6}"/>
                </a:ext>
              </a:extLst>
            </p:cNvPr>
            <p:cNvSpPr>
              <a:spLocks noChangeArrowheads="1"/>
            </p:cNvSpPr>
            <p:nvPr/>
          </p:nvSpPr>
          <p:spPr bwMode="auto">
            <a:xfrm rot="900000">
              <a:off x="1292" y="1310"/>
              <a:ext cx="1858" cy="1858"/>
            </a:xfrm>
            <a:prstGeom prst="star4">
              <a:avLst>
                <a:gd name="adj" fmla="val 14370"/>
              </a:avLst>
            </a:prstGeom>
            <a:gradFill rotWithShape="1">
              <a:gsLst>
                <a:gs pos="0">
                  <a:schemeClr val="bg1">
                    <a:alpha val="79999"/>
                  </a:schemeClr>
                </a:gs>
                <a:gs pos="100000">
                  <a:schemeClr val="bg1">
                    <a:alpha val="10001"/>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grpSp>
      <p:grpSp>
        <p:nvGrpSpPr>
          <p:cNvPr id="107" name="Group 93">
            <a:extLst>
              <a:ext uri="{FF2B5EF4-FFF2-40B4-BE49-F238E27FC236}">
                <a16:creationId xmlns:a16="http://schemas.microsoft.com/office/drawing/2014/main" id="{4C76D02B-8705-42E3-A832-EB461047C007}"/>
              </a:ext>
            </a:extLst>
          </p:cNvPr>
          <p:cNvGrpSpPr>
            <a:grpSpLocks/>
          </p:cNvGrpSpPr>
          <p:nvPr userDrawn="1"/>
        </p:nvGrpSpPr>
        <p:grpSpPr bwMode="auto">
          <a:xfrm>
            <a:off x="7440084" y="3429001"/>
            <a:ext cx="480483" cy="360363"/>
            <a:chOff x="1292" y="1310"/>
            <a:chExt cx="1900" cy="1900"/>
          </a:xfrm>
        </p:grpSpPr>
        <p:sp>
          <p:nvSpPr>
            <p:cNvPr id="108" name="AutoShape 94">
              <a:extLst>
                <a:ext uri="{FF2B5EF4-FFF2-40B4-BE49-F238E27FC236}">
                  <a16:creationId xmlns:a16="http://schemas.microsoft.com/office/drawing/2014/main" id="{856C9F1F-8993-4F5C-8E2A-BEE0DEA08E6C}"/>
                </a:ext>
              </a:extLst>
            </p:cNvPr>
            <p:cNvSpPr>
              <a:spLocks noChangeArrowheads="1"/>
            </p:cNvSpPr>
            <p:nvPr/>
          </p:nvSpPr>
          <p:spPr bwMode="auto">
            <a:xfrm rot="3419877">
              <a:off x="1292" y="1310"/>
              <a:ext cx="1900" cy="1900"/>
            </a:xfrm>
            <a:prstGeom prst="star4">
              <a:avLst>
                <a:gd name="adj" fmla="val 17606"/>
              </a:avLst>
            </a:prstGeom>
            <a:gradFill rotWithShape="1">
              <a:gsLst>
                <a:gs pos="0">
                  <a:schemeClr val="bg1">
                    <a:alpha val="51999"/>
                  </a:schemeClr>
                </a:gs>
                <a:gs pos="100000">
                  <a:schemeClr val="bg1">
                    <a:alpha val="0"/>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sp>
          <p:nvSpPr>
            <p:cNvPr id="109" name="AutoShape 95">
              <a:extLst>
                <a:ext uri="{FF2B5EF4-FFF2-40B4-BE49-F238E27FC236}">
                  <a16:creationId xmlns:a16="http://schemas.microsoft.com/office/drawing/2014/main" id="{831C5A6F-12F4-4F7A-A3F8-B4EE867538B4}"/>
                </a:ext>
              </a:extLst>
            </p:cNvPr>
            <p:cNvSpPr>
              <a:spLocks noChangeArrowheads="1"/>
            </p:cNvSpPr>
            <p:nvPr/>
          </p:nvSpPr>
          <p:spPr bwMode="auto">
            <a:xfrm rot="900000">
              <a:off x="1292" y="1310"/>
              <a:ext cx="1850" cy="1850"/>
            </a:xfrm>
            <a:prstGeom prst="star4">
              <a:avLst>
                <a:gd name="adj" fmla="val 14370"/>
              </a:avLst>
            </a:prstGeom>
            <a:gradFill rotWithShape="1">
              <a:gsLst>
                <a:gs pos="0">
                  <a:srgbClr val="CE7C7C">
                    <a:alpha val="79999"/>
                  </a:srgbClr>
                </a:gs>
                <a:gs pos="100000">
                  <a:srgbClr val="CFB4B1">
                    <a:alpha val="10001"/>
                  </a:srgb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grpSp>
      <p:grpSp>
        <p:nvGrpSpPr>
          <p:cNvPr id="110" name="Group 96">
            <a:extLst>
              <a:ext uri="{FF2B5EF4-FFF2-40B4-BE49-F238E27FC236}">
                <a16:creationId xmlns:a16="http://schemas.microsoft.com/office/drawing/2014/main" id="{7BBE32D5-28F2-45C3-AF92-66772323870D}"/>
              </a:ext>
            </a:extLst>
          </p:cNvPr>
          <p:cNvGrpSpPr>
            <a:grpSpLocks/>
          </p:cNvGrpSpPr>
          <p:nvPr userDrawn="1"/>
        </p:nvGrpSpPr>
        <p:grpSpPr bwMode="auto">
          <a:xfrm>
            <a:off x="4656667" y="2276475"/>
            <a:ext cx="575733" cy="431800"/>
            <a:chOff x="1292" y="1310"/>
            <a:chExt cx="1900" cy="1900"/>
          </a:xfrm>
        </p:grpSpPr>
        <p:sp>
          <p:nvSpPr>
            <p:cNvPr id="111" name="AutoShape 97">
              <a:extLst>
                <a:ext uri="{FF2B5EF4-FFF2-40B4-BE49-F238E27FC236}">
                  <a16:creationId xmlns:a16="http://schemas.microsoft.com/office/drawing/2014/main" id="{C7739FB4-3C7B-4BC7-A376-1BF687FE5586}"/>
                </a:ext>
              </a:extLst>
            </p:cNvPr>
            <p:cNvSpPr>
              <a:spLocks noChangeArrowheads="1"/>
            </p:cNvSpPr>
            <p:nvPr/>
          </p:nvSpPr>
          <p:spPr bwMode="auto">
            <a:xfrm rot="3419877">
              <a:off x="1292" y="1310"/>
              <a:ext cx="1900" cy="1900"/>
            </a:xfrm>
            <a:prstGeom prst="star4">
              <a:avLst>
                <a:gd name="adj" fmla="val 17606"/>
              </a:avLst>
            </a:prstGeom>
            <a:gradFill rotWithShape="1">
              <a:gsLst>
                <a:gs pos="0">
                  <a:schemeClr val="bg1">
                    <a:alpha val="51999"/>
                  </a:schemeClr>
                </a:gs>
                <a:gs pos="100000">
                  <a:schemeClr val="bg1">
                    <a:alpha val="0"/>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sp>
          <p:nvSpPr>
            <p:cNvPr id="112" name="AutoShape 98">
              <a:extLst>
                <a:ext uri="{FF2B5EF4-FFF2-40B4-BE49-F238E27FC236}">
                  <a16:creationId xmlns:a16="http://schemas.microsoft.com/office/drawing/2014/main" id="{27647BB7-803D-42A9-952C-336C81D7C928}"/>
                </a:ext>
              </a:extLst>
            </p:cNvPr>
            <p:cNvSpPr>
              <a:spLocks noChangeArrowheads="1"/>
            </p:cNvSpPr>
            <p:nvPr/>
          </p:nvSpPr>
          <p:spPr bwMode="auto">
            <a:xfrm rot="900000">
              <a:off x="1292" y="1310"/>
              <a:ext cx="1851" cy="1851"/>
            </a:xfrm>
            <a:prstGeom prst="star4">
              <a:avLst>
                <a:gd name="adj" fmla="val 14370"/>
              </a:avLst>
            </a:prstGeom>
            <a:gradFill rotWithShape="1">
              <a:gsLst>
                <a:gs pos="0">
                  <a:schemeClr val="bg1">
                    <a:alpha val="79999"/>
                  </a:schemeClr>
                </a:gs>
                <a:gs pos="100000">
                  <a:schemeClr val="bg1">
                    <a:alpha val="10001"/>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grpSp>
      <p:grpSp>
        <p:nvGrpSpPr>
          <p:cNvPr id="113" name="Group 99">
            <a:extLst>
              <a:ext uri="{FF2B5EF4-FFF2-40B4-BE49-F238E27FC236}">
                <a16:creationId xmlns:a16="http://schemas.microsoft.com/office/drawing/2014/main" id="{DC716670-8360-4D7A-AEE2-9BCA8C625C19}"/>
              </a:ext>
            </a:extLst>
          </p:cNvPr>
          <p:cNvGrpSpPr>
            <a:grpSpLocks/>
          </p:cNvGrpSpPr>
          <p:nvPr userDrawn="1"/>
        </p:nvGrpSpPr>
        <p:grpSpPr bwMode="auto">
          <a:xfrm>
            <a:off x="9169401" y="2708276"/>
            <a:ext cx="192617" cy="144463"/>
            <a:chOff x="1292" y="1310"/>
            <a:chExt cx="1900" cy="1900"/>
          </a:xfrm>
        </p:grpSpPr>
        <p:sp>
          <p:nvSpPr>
            <p:cNvPr id="114" name="AutoShape 100">
              <a:extLst>
                <a:ext uri="{FF2B5EF4-FFF2-40B4-BE49-F238E27FC236}">
                  <a16:creationId xmlns:a16="http://schemas.microsoft.com/office/drawing/2014/main" id="{5E1ABC0C-381C-43B4-AF1F-FD3C71AB2BFE}"/>
                </a:ext>
              </a:extLst>
            </p:cNvPr>
            <p:cNvSpPr>
              <a:spLocks noChangeArrowheads="1"/>
            </p:cNvSpPr>
            <p:nvPr/>
          </p:nvSpPr>
          <p:spPr bwMode="auto">
            <a:xfrm rot="3419877">
              <a:off x="1292" y="1310"/>
              <a:ext cx="1900" cy="1900"/>
            </a:xfrm>
            <a:prstGeom prst="star4">
              <a:avLst>
                <a:gd name="adj" fmla="val 17606"/>
              </a:avLst>
            </a:prstGeom>
            <a:gradFill rotWithShape="1">
              <a:gsLst>
                <a:gs pos="0">
                  <a:schemeClr val="bg1">
                    <a:alpha val="51999"/>
                  </a:schemeClr>
                </a:gs>
                <a:gs pos="100000">
                  <a:schemeClr val="bg1">
                    <a:alpha val="0"/>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sp>
          <p:nvSpPr>
            <p:cNvPr id="115" name="AutoShape 101">
              <a:extLst>
                <a:ext uri="{FF2B5EF4-FFF2-40B4-BE49-F238E27FC236}">
                  <a16:creationId xmlns:a16="http://schemas.microsoft.com/office/drawing/2014/main" id="{C5DB9033-6824-44BC-8FD1-013636CED953}"/>
                </a:ext>
              </a:extLst>
            </p:cNvPr>
            <p:cNvSpPr>
              <a:spLocks noChangeArrowheads="1"/>
            </p:cNvSpPr>
            <p:nvPr/>
          </p:nvSpPr>
          <p:spPr bwMode="auto">
            <a:xfrm rot="900000">
              <a:off x="1292" y="1310"/>
              <a:ext cx="1858" cy="1858"/>
            </a:xfrm>
            <a:prstGeom prst="star4">
              <a:avLst>
                <a:gd name="adj" fmla="val 14370"/>
              </a:avLst>
            </a:prstGeom>
            <a:gradFill rotWithShape="1">
              <a:gsLst>
                <a:gs pos="0">
                  <a:schemeClr val="bg1">
                    <a:alpha val="79999"/>
                  </a:schemeClr>
                </a:gs>
                <a:gs pos="100000">
                  <a:schemeClr val="bg1">
                    <a:alpha val="10001"/>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grpSp>
      <p:grpSp>
        <p:nvGrpSpPr>
          <p:cNvPr id="116" name="Group 102">
            <a:extLst>
              <a:ext uri="{FF2B5EF4-FFF2-40B4-BE49-F238E27FC236}">
                <a16:creationId xmlns:a16="http://schemas.microsoft.com/office/drawing/2014/main" id="{872C6B9A-E6EB-41C2-A69F-9F2B333DF085}"/>
              </a:ext>
            </a:extLst>
          </p:cNvPr>
          <p:cNvGrpSpPr>
            <a:grpSpLocks/>
          </p:cNvGrpSpPr>
          <p:nvPr userDrawn="1"/>
        </p:nvGrpSpPr>
        <p:grpSpPr bwMode="auto">
          <a:xfrm>
            <a:off x="9785351" y="2774951"/>
            <a:ext cx="97367" cy="73025"/>
            <a:chOff x="1292" y="1310"/>
            <a:chExt cx="1900" cy="1900"/>
          </a:xfrm>
        </p:grpSpPr>
        <p:sp>
          <p:nvSpPr>
            <p:cNvPr id="117" name="AutoShape 103">
              <a:extLst>
                <a:ext uri="{FF2B5EF4-FFF2-40B4-BE49-F238E27FC236}">
                  <a16:creationId xmlns:a16="http://schemas.microsoft.com/office/drawing/2014/main" id="{06FBD2E5-F94C-45F2-BA2E-E326EBD4C1CD}"/>
                </a:ext>
              </a:extLst>
            </p:cNvPr>
            <p:cNvSpPr>
              <a:spLocks noChangeArrowheads="1"/>
            </p:cNvSpPr>
            <p:nvPr/>
          </p:nvSpPr>
          <p:spPr bwMode="auto">
            <a:xfrm rot="3419877">
              <a:off x="1292" y="1310"/>
              <a:ext cx="1900" cy="1900"/>
            </a:xfrm>
            <a:prstGeom prst="star4">
              <a:avLst>
                <a:gd name="adj" fmla="val 17606"/>
              </a:avLst>
            </a:prstGeom>
            <a:gradFill rotWithShape="1">
              <a:gsLst>
                <a:gs pos="0">
                  <a:schemeClr val="bg1">
                    <a:alpha val="51999"/>
                  </a:schemeClr>
                </a:gs>
                <a:gs pos="100000">
                  <a:schemeClr val="bg1">
                    <a:alpha val="0"/>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sp>
          <p:nvSpPr>
            <p:cNvPr id="118" name="AutoShape 104">
              <a:extLst>
                <a:ext uri="{FF2B5EF4-FFF2-40B4-BE49-F238E27FC236}">
                  <a16:creationId xmlns:a16="http://schemas.microsoft.com/office/drawing/2014/main" id="{435F48E2-5B4D-40EC-B8E7-CBAB4746B305}"/>
                </a:ext>
              </a:extLst>
            </p:cNvPr>
            <p:cNvSpPr>
              <a:spLocks noChangeArrowheads="1"/>
            </p:cNvSpPr>
            <p:nvPr/>
          </p:nvSpPr>
          <p:spPr bwMode="auto">
            <a:xfrm rot="900000">
              <a:off x="1292" y="1310"/>
              <a:ext cx="1859" cy="1859"/>
            </a:xfrm>
            <a:prstGeom prst="star4">
              <a:avLst>
                <a:gd name="adj" fmla="val 14370"/>
              </a:avLst>
            </a:prstGeom>
            <a:gradFill rotWithShape="1">
              <a:gsLst>
                <a:gs pos="0">
                  <a:schemeClr val="bg1">
                    <a:alpha val="79999"/>
                  </a:schemeClr>
                </a:gs>
                <a:gs pos="100000">
                  <a:schemeClr val="bg1">
                    <a:alpha val="10001"/>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grpSp>
      <p:grpSp>
        <p:nvGrpSpPr>
          <p:cNvPr id="119" name="Group 105">
            <a:extLst>
              <a:ext uri="{FF2B5EF4-FFF2-40B4-BE49-F238E27FC236}">
                <a16:creationId xmlns:a16="http://schemas.microsoft.com/office/drawing/2014/main" id="{77EDE51E-0DD3-4DA1-A289-4E4D02E3911B}"/>
              </a:ext>
            </a:extLst>
          </p:cNvPr>
          <p:cNvGrpSpPr>
            <a:grpSpLocks/>
          </p:cNvGrpSpPr>
          <p:nvPr userDrawn="1"/>
        </p:nvGrpSpPr>
        <p:grpSpPr bwMode="auto">
          <a:xfrm>
            <a:off x="10703984" y="3213101"/>
            <a:ext cx="192616" cy="144463"/>
            <a:chOff x="1292" y="1310"/>
            <a:chExt cx="1900" cy="1900"/>
          </a:xfrm>
        </p:grpSpPr>
        <p:sp>
          <p:nvSpPr>
            <p:cNvPr id="120" name="AutoShape 106">
              <a:extLst>
                <a:ext uri="{FF2B5EF4-FFF2-40B4-BE49-F238E27FC236}">
                  <a16:creationId xmlns:a16="http://schemas.microsoft.com/office/drawing/2014/main" id="{FE0D470C-64C2-4EB2-98E2-6F4C1A9F57BA}"/>
                </a:ext>
              </a:extLst>
            </p:cNvPr>
            <p:cNvSpPr>
              <a:spLocks noChangeArrowheads="1"/>
            </p:cNvSpPr>
            <p:nvPr/>
          </p:nvSpPr>
          <p:spPr bwMode="auto">
            <a:xfrm rot="3419877">
              <a:off x="1292" y="1310"/>
              <a:ext cx="1900" cy="1900"/>
            </a:xfrm>
            <a:prstGeom prst="star4">
              <a:avLst>
                <a:gd name="adj" fmla="val 17606"/>
              </a:avLst>
            </a:prstGeom>
            <a:gradFill rotWithShape="1">
              <a:gsLst>
                <a:gs pos="0">
                  <a:schemeClr val="bg1">
                    <a:alpha val="51999"/>
                  </a:schemeClr>
                </a:gs>
                <a:gs pos="100000">
                  <a:schemeClr val="bg1">
                    <a:alpha val="0"/>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sp>
          <p:nvSpPr>
            <p:cNvPr id="121" name="AutoShape 107">
              <a:extLst>
                <a:ext uri="{FF2B5EF4-FFF2-40B4-BE49-F238E27FC236}">
                  <a16:creationId xmlns:a16="http://schemas.microsoft.com/office/drawing/2014/main" id="{73E96A0F-A65F-462F-B82E-88BB9B62572B}"/>
                </a:ext>
              </a:extLst>
            </p:cNvPr>
            <p:cNvSpPr>
              <a:spLocks noChangeArrowheads="1"/>
            </p:cNvSpPr>
            <p:nvPr/>
          </p:nvSpPr>
          <p:spPr bwMode="auto">
            <a:xfrm rot="900000">
              <a:off x="1292" y="1310"/>
              <a:ext cx="1858" cy="1858"/>
            </a:xfrm>
            <a:prstGeom prst="star4">
              <a:avLst>
                <a:gd name="adj" fmla="val 14370"/>
              </a:avLst>
            </a:prstGeom>
            <a:gradFill rotWithShape="1">
              <a:gsLst>
                <a:gs pos="0">
                  <a:schemeClr val="bg1">
                    <a:alpha val="79999"/>
                  </a:schemeClr>
                </a:gs>
                <a:gs pos="100000">
                  <a:schemeClr val="bg1">
                    <a:alpha val="10001"/>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grpSp>
      <p:grpSp>
        <p:nvGrpSpPr>
          <p:cNvPr id="122" name="Group 108">
            <a:extLst>
              <a:ext uri="{FF2B5EF4-FFF2-40B4-BE49-F238E27FC236}">
                <a16:creationId xmlns:a16="http://schemas.microsoft.com/office/drawing/2014/main" id="{E4E5FAF8-5F12-424D-85E0-311CFDAB0F14}"/>
              </a:ext>
            </a:extLst>
          </p:cNvPr>
          <p:cNvGrpSpPr>
            <a:grpSpLocks/>
          </p:cNvGrpSpPr>
          <p:nvPr userDrawn="1"/>
        </p:nvGrpSpPr>
        <p:grpSpPr bwMode="auto">
          <a:xfrm>
            <a:off x="9457268" y="3500438"/>
            <a:ext cx="192617" cy="144462"/>
            <a:chOff x="1292" y="1310"/>
            <a:chExt cx="1900" cy="1900"/>
          </a:xfrm>
        </p:grpSpPr>
        <p:sp>
          <p:nvSpPr>
            <p:cNvPr id="123" name="AutoShape 109">
              <a:extLst>
                <a:ext uri="{FF2B5EF4-FFF2-40B4-BE49-F238E27FC236}">
                  <a16:creationId xmlns:a16="http://schemas.microsoft.com/office/drawing/2014/main" id="{75347DF1-09E7-4FE5-A3FB-C6657F5C66AA}"/>
                </a:ext>
              </a:extLst>
            </p:cNvPr>
            <p:cNvSpPr>
              <a:spLocks noChangeArrowheads="1"/>
            </p:cNvSpPr>
            <p:nvPr/>
          </p:nvSpPr>
          <p:spPr bwMode="auto">
            <a:xfrm rot="3419877">
              <a:off x="1292" y="1310"/>
              <a:ext cx="1900" cy="1900"/>
            </a:xfrm>
            <a:prstGeom prst="star4">
              <a:avLst>
                <a:gd name="adj" fmla="val 17606"/>
              </a:avLst>
            </a:prstGeom>
            <a:gradFill rotWithShape="1">
              <a:gsLst>
                <a:gs pos="0">
                  <a:schemeClr val="bg1">
                    <a:alpha val="51999"/>
                  </a:schemeClr>
                </a:gs>
                <a:gs pos="100000">
                  <a:schemeClr val="bg1">
                    <a:alpha val="0"/>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sp>
          <p:nvSpPr>
            <p:cNvPr id="124" name="AutoShape 110">
              <a:extLst>
                <a:ext uri="{FF2B5EF4-FFF2-40B4-BE49-F238E27FC236}">
                  <a16:creationId xmlns:a16="http://schemas.microsoft.com/office/drawing/2014/main" id="{043F6215-AF92-4323-B4BB-159DE71245D0}"/>
                </a:ext>
              </a:extLst>
            </p:cNvPr>
            <p:cNvSpPr>
              <a:spLocks noChangeArrowheads="1"/>
            </p:cNvSpPr>
            <p:nvPr/>
          </p:nvSpPr>
          <p:spPr bwMode="auto">
            <a:xfrm rot="900000">
              <a:off x="1292" y="1310"/>
              <a:ext cx="1858" cy="1858"/>
            </a:xfrm>
            <a:prstGeom prst="star4">
              <a:avLst>
                <a:gd name="adj" fmla="val 14370"/>
              </a:avLst>
            </a:prstGeom>
            <a:gradFill rotWithShape="1">
              <a:gsLst>
                <a:gs pos="0">
                  <a:schemeClr val="bg1">
                    <a:alpha val="79999"/>
                  </a:schemeClr>
                </a:gs>
                <a:gs pos="100000">
                  <a:schemeClr val="bg1">
                    <a:alpha val="10001"/>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grpSp>
      <p:grpSp>
        <p:nvGrpSpPr>
          <p:cNvPr id="125" name="Group 111">
            <a:extLst>
              <a:ext uri="{FF2B5EF4-FFF2-40B4-BE49-F238E27FC236}">
                <a16:creationId xmlns:a16="http://schemas.microsoft.com/office/drawing/2014/main" id="{25089E03-6278-43DA-ABD3-BA5B86DE37E5}"/>
              </a:ext>
            </a:extLst>
          </p:cNvPr>
          <p:cNvGrpSpPr>
            <a:grpSpLocks/>
          </p:cNvGrpSpPr>
          <p:nvPr userDrawn="1"/>
        </p:nvGrpSpPr>
        <p:grpSpPr bwMode="auto">
          <a:xfrm>
            <a:off x="9074151" y="1484314"/>
            <a:ext cx="190500" cy="142875"/>
            <a:chOff x="1292" y="1310"/>
            <a:chExt cx="1900" cy="1900"/>
          </a:xfrm>
        </p:grpSpPr>
        <p:sp>
          <p:nvSpPr>
            <p:cNvPr id="126" name="AutoShape 112">
              <a:extLst>
                <a:ext uri="{FF2B5EF4-FFF2-40B4-BE49-F238E27FC236}">
                  <a16:creationId xmlns:a16="http://schemas.microsoft.com/office/drawing/2014/main" id="{5418569D-ED25-4B95-8D6B-5D926AAE743B}"/>
                </a:ext>
              </a:extLst>
            </p:cNvPr>
            <p:cNvSpPr>
              <a:spLocks noChangeArrowheads="1"/>
            </p:cNvSpPr>
            <p:nvPr/>
          </p:nvSpPr>
          <p:spPr bwMode="auto">
            <a:xfrm rot="3419877">
              <a:off x="1292" y="1310"/>
              <a:ext cx="1900" cy="1900"/>
            </a:xfrm>
            <a:prstGeom prst="star4">
              <a:avLst>
                <a:gd name="adj" fmla="val 17606"/>
              </a:avLst>
            </a:prstGeom>
            <a:gradFill rotWithShape="1">
              <a:gsLst>
                <a:gs pos="0">
                  <a:schemeClr val="bg1">
                    <a:alpha val="51999"/>
                  </a:schemeClr>
                </a:gs>
                <a:gs pos="100000">
                  <a:schemeClr val="bg1">
                    <a:alpha val="0"/>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sp>
          <p:nvSpPr>
            <p:cNvPr id="127" name="AutoShape 113">
              <a:extLst>
                <a:ext uri="{FF2B5EF4-FFF2-40B4-BE49-F238E27FC236}">
                  <a16:creationId xmlns:a16="http://schemas.microsoft.com/office/drawing/2014/main" id="{48F361B9-9C8C-49A1-94F2-88EB61BBD9DB}"/>
                </a:ext>
              </a:extLst>
            </p:cNvPr>
            <p:cNvSpPr>
              <a:spLocks noChangeArrowheads="1"/>
            </p:cNvSpPr>
            <p:nvPr/>
          </p:nvSpPr>
          <p:spPr bwMode="auto">
            <a:xfrm rot="900000">
              <a:off x="1292" y="1310"/>
              <a:ext cx="1858" cy="1858"/>
            </a:xfrm>
            <a:prstGeom prst="star4">
              <a:avLst>
                <a:gd name="adj" fmla="val 14370"/>
              </a:avLst>
            </a:prstGeom>
            <a:gradFill rotWithShape="1">
              <a:gsLst>
                <a:gs pos="0">
                  <a:schemeClr val="bg1">
                    <a:alpha val="79999"/>
                  </a:schemeClr>
                </a:gs>
                <a:gs pos="100000">
                  <a:schemeClr val="bg1">
                    <a:alpha val="10001"/>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grpSp>
      <p:grpSp>
        <p:nvGrpSpPr>
          <p:cNvPr id="128" name="Group 114">
            <a:extLst>
              <a:ext uri="{FF2B5EF4-FFF2-40B4-BE49-F238E27FC236}">
                <a16:creationId xmlns:a16="http://schemas.microsoft.com/office/drawing/2014/main" id="{A7C73BB6-706D-42FC-9C81-B517B892195E}"/>
              </a:ext>
            </a:extLst>
          </p:cNvPr>
          <p:cNvGrpSpPr>
            <a:grpSpLocks/>
          </p:cNvGrpSpPr>
          <p:nvPr userDrawn="1"/>
        </p:nvGrpSpPr>
        <p:grpSpPr bwMode="auto">
          <a:xfrm>
            <a:off x="10703984" y="2492375"/>
            <a:ext cx="287867" cy="215900"/>
            <a:chOff x="1292" y="1310"/>
            <a:chExt cx="1900" cy="1900"/>
          </a:xfrm>
        </p:grpSpPr>
        <p:sp>
          <p:nvSpPr>
            <p:cNvPr id="129" name="AutoShape 115">
              <a:extLst>
                <a:ext uri="{FF2B5EF4-FFF2-40B4-BE49-F238E27FC236}">
                  <a16:creationId xmlns:a16="http://schemas.microsoft.com/office/drawing/2014/main" id="{36D0CB95-7F97-4A38-96E2-5EF9769718DD}"/>
                </a:ext>
              </a:extLst>
            </p:cNvPr>
            <p:cNvSpPr>
              <a:spLocks noChangeArrowheads="1"/>
            </p:cNvSpPr>
            <p:nvPr/>
          </p:nvSpPr>
          <p:spPr bwMode="auto">
            <a:xfrm rot="3419877">
              <a:off x="1292" y="1310"/>
              <a:ext cx="1900" cy="1900"/>
            </a:xfrm>
            <a:prstGeom prst="star4">
              <a:avLst>
                <a:gd name="adj" fmla="val 17606"/>
              </a:avLst>
            </a:prstGeom>
            <a:gradFill rotWithShape="1">
              <a:gsLst>
                <a:gs pos="0">
                  <a:schemeClr val="bg1">
                    <a:alpha val="51999"/>
                  </a:schemeClr>
                </a:gs>
                <a:gs pos="100000">
                  <a:schemeClr val="bg1">
                    <a:alpha val="0"/>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sp>
          <p:nvSpPr>
            <p:cNvPr id="130" name="AutoShape 116">
              <a:extLst>
                <a:ext uri="{FF2B5EF4-FFF2-40B4-BE49-F238E27FC236}">
                  <a16:creationId xmlns:a16="http://schemas.microsoft.com/office/drawing/2014/main" id="{7A53784B-D78C-4170-B9E0-DC18FA427019}"/>
                </a:ext>
              </a:extLst>
            </p:cNvPr>
            <p:cNvSpPr>
              <a:spLocks noChangeArrowheads="1"/>
            </p:cNvSpPr>
            <p:nvPr/>
          </p:nvSpPr>
          <p:spPr bwMode="auto">
            <a:xfrm rot="900000">
              <a:off x="1292" y="1310"/>
              <a:ext cx="1844" cy="1844"/>
            </a:xfrm>
            <a:prstGeom prst="star4">
              <a:avLst>
                <a:gd name="adj" fmla="val 14370"/>
              </a:avLst>
            </a:prstGeom>
            <a:gradFill rotWithShape="1">
              <a:gsLst>
                <a:gs pos="0">
                  <a:schemeClr val="bg1">
                    <a:alpha val="79999"/>
                  </a:schemeClr>
                </a:gs>
                <a:gs pos="100000">
                  <a:schemeClr val="bg1">
                    <a:alpha val="10001"/>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grpSp>
      <p:grpSp>
        <p:nvGrpSpPr>
          <p:cNvPr id="131" name="Group 117">
            <a:extLst>
              <a:ext uri="{FF2B5EF4-FFF2-40B4-BE49-F238E27FC236}">
                <a16:creationId xmlns:a16="http://schemas.microsoft.com/office/drawing/2014/main" id="{CAB66BFD-55E7-483E-BA78-532D8FE5DD9F}"/>
              </a:ext>
            </a:extLst>
          </p:cNvPr>
          <p:cNvGrpSpPr>
            <a:grpSpLocks/>
          </p:cNvGrpSpPr>
          <p:nvPr userDrawn="1"/>
        </p:nvGrpSpPr>
        <p:grpSpPr bwMode="auto">
          <a:xfrm>
            <a:off x="10896601" y="4365626"/>
            <a:ext cx="192617" cy="144463"/>
            <a:chOff x="1292" y="1310"/>
            <a:chExt cx="1900" cy="1900"/>
          </a:xfrm>
        </p:grpSpPr>
        <p:sp>
          <p:nvSpPr>
            <p:cNvPr id="132" name="AutoShape 118">
              <a:extLst>
                <a:ext uri="{FF2B5EF4-FFF2-40B4-BE49-F238E27FC236}">
                  <a16:creationId xmlns:a16="http://schemas.microsoft.com/office/drawing/2014/main" id="{06EDF355-4060-4155-B15C-6927672655A2}"/>
                </a:ext>
              </a:extLst>
            </p:cNvPr>
            <p:cNvSpPr>
              <a:spLocks noChangeArrowheads="1"/>
            </p:cNvSpPr>
            <p:nvPr/>
          </p:nvSpPr>
          <p:spPr bwMode="auto">
            <a:xfrm rot="3419877">
              <a:off x="1292" y="1310"/>
              <a:ext cx="1900" cy="1900"/>
            </a:xfrm>
            <a:prstGeom prst="star4">
              <a:avLst>
                <a:gd name="adj" fmla="val 17606"/>
              </a:avLst>
            </a:prstGeom>
            <a:gradFill rotWithShape="1">
              <a:gsLst>
                <a:gs pos="0">
                  <a:schemeClr val="bg1">
                    <a:alpha val="51999"/>
                  </a:schemeClr>
                </a:gs>
                <a:gs pos="100000">
                  <a:schemeClr val="bg1">
                    <a:alpha val="0"/>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sp>
          <p:nvSpPr>
            <p:cNvPr id="133" name="AutoShape 119">
              <a:extLst>
                <a:ext uri="{FF2B5EF4-FFF2-40B4-BE49-F238E27FC236}">
                  <a16:creationId xmlns:a16="http://schemas.microsoft.com/office/drawing/2014/main" id="{69DC4601-49FB-4AD0-BCAF-7975A1760E3A}"/>
                </a:ext>
              </a:extLst>
            </p:cNvPr>
            <p:cNvSpPr>
              <a:spLocks noChangeArrowheads="1"/>
            </p:cNvSpPr>
            <p:nvPr/>
          </p:nvSpPr>
          <p:spPr bwMode="auto">
            <a:xfrm rot="900000">
              <a:off x="1292" y="1310"/>
              <a:ext cx="1858" cy="1858"/>
            </a:xfrm>
            <a:prstGeom prst="star4">
              <a:avLst>
                <a:gd name="adj" fmla="val 14370"/>
              </a:avLst>
            </a:prstGeom>
            <a:gradFill rotWithShape="1">
              <a:gsLst>
                <a:gs pos="0">
                  <a:schemeClr val="bg1">
                    <a:alpha val="79999"/>
                  </a:schemeClr>
                </a:gs>
                <a:gs pos="100000">
                  <a:schemeClr val="bg1">
                    <a:alpha val="10001"/>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grpSp>
      <p:grpSp>
        <p:nvGrpSpPr>
          <p:cNvPr id="134" name="Group 120">
            <a:extLst>
              <a:ext uri="{FF2B5EF4-FFF2-40B4-BE49-F238E27FC236}">
                <a16:creationId xmlns:a16="http://schemas.microsoft.com/office/drawing/2014/main" id="{830E2AAA-5E0A-47C0-81A8-821E3D3F0385}"/>
              </a:ext>
            </a:extLst>
          </p:cNvPr>
          <p:cNvGrpSpPr>
            <a:grpSpLocks/>
          </p:cNvGrpSpPr>
          <p:nvPr userDrawn="1"/>
        </p:nvGrpSpPr>
        <p:grpSpPr bwMode="auto">
          <a:xfrm>
            <a:off x="11567584" y="765175"/>
            <a:ext cx="287867" cy="215900"/>
            <a:chOff x="1292" y="1310"/>
            <a:chExt cx="1900" cy="1900"/>
          </a:xfrm>
        </p:grpSpPr>
        <p:sp>
          <p:nvSpPr>
            <p:cNvPr id="135" name="AutoShape 121">
              <a:extLst>
                <a:ext uri="{FF2B5EF4-FFF2-40B4-BE49-F238E27FC236}">
                  <a16:creationId xmlns:a16="http://schemas.microsoft.com/office/drawing/2014/main" id="{B2F11811-8693-450B-BD06-5F78174B7DE6}"/>
                </a:ext>
              </a:extLst>
            </p:cNvPr>
            <p:cNvSpPr>
              <a:spLocks noChangeArrowheads="1"/>
            </p:cNvSpPr>
            <p:nvPr/>
          </p:nvSpPr>
          <p:spPr bwMode="auto">
            <a:xfrm rot="3419877">
              <a:off x="1292" y="1310"/>
              <a:ext cx="1900" cy="1900"/>
            </a:xfrm>
            <a:prstGeom prst="star4">
              <a:avLst>
                <a:gd name="adj" fmla="val 17606"/>
              </a:avLst>
            </a:prstGeom>
            <a:gradFill rotWithShape="1">
              <a:gsLst>
                <a:gs pos="0">
                  <a:schemeClr val="bg1">
                    <a:alpha val="51999"/>
                  </a:schemeClr>
                </a:gs>
                <a:gs pos="100000">
                  <a:schemeClr val="bg1">
                    <a:alpha val="0"/>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sp>
          <p:nvSpPr>
            <p:cNvPr id="136" name="AutoShape 122">
              <a:extLst>
                <a:ext uri="{FF2B5EF4-FFF2-40B4-BE49-F238E27FC236}">
                  <a16:creationId xmlns:a16="http://schemas.microsoft.com/office/drawing/2014/main" id="{C3264545-FAA9-44B0-B59F-8389C14207B6}"/>
                </a:ext>
              </a:extLst>
            </p:cNvPr>
            <p:cNvSpPr>
              <a:spLocks noChangeArrowheads="1"/>
            </p:cNvSpPr>
            <p:nvPr/>
          </p:nvSpPr>
          <p:spPr bwMode="auto">
            <a:xfrm rot="900000">
              <a:off x="1292" y="1310"/>
              <a:ext cx="1844" cy="1844"/>
            </a:xfrm>
            <a:prstGeom prst="star4">
              <a:avLst>
                <a:gd name="adj" fmla="val 14370"/>
              </a:avLst>
            </a:prstGeom>
            <a:gradFill rotWithShape="1">
              <a:gsLst>
                <a:gs pos="0">
                  <a:schemeClr val="bg1">
                    <a:alpha val="79999"/>
                  </a:schemeClr>
                </a:gs>
                <a:gs pos="100000">
                  <a:schemeClr val="bg1">
                    <a:alpha val="10001"/>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grpSp>
      <p:grpSp>
        <p:nvGrpSpPr>
          <p:cNvPr id="137" name="Group 123">
            <a:extLst>
              <a:ext uri="{FF2B5EF4-FFF2-40B4-BE49-F238E27FC236}">
                <a16:creationId xmlns:a16="http://schemas.microsoft.com/office/drawing/2014/main" id="{1CAE9162-04B5-40F0-9353-AE3EF061F8BE}"/>
              </a:ext>
            </a:extLst>
          </p:cNvPr>
          <p:cNvGrpSpPr>
            <a:grpSpLocks/>
          </p:cNvGrpSpPr>
          <p:nvPr userDrawn="1"/>
        </p:nvGrpSpPr>
        <p:grpSpPr bwMode="auto">
          <a:xfrm>
            <a:off x="11855451" y="3429001"/>
            <a:ext cx="192616" cy="144463"/>
            <a:chOff x="1292" y="1310"/>
            <a:chExt cx="1900" cy="1900"/>
          </a:xfrm>
        </p:grpSpPr>
        <p:sp>
          <p:nvSpPr>
            <p:cNvPr id="138" name="AutoShape 124">
              <a:extLst>
                <a:ext uri="{FF2B5EF4-FFF2-40B4-BE49-F238E27FC236}">
                  <a16:creationId xmlns:a16="http://schemas.microsoft.com/office/drawing/2014/main" id="{AD036522-7799-4C50-B56D-4D6E40201BA5}"/>
                </a:ext>
              </a:extLst>
            </p:cNvPr>
            <p:cNvSpPr>
              <a:spLocks noChangeArrowheads="1"/>
            </p:cNvSpPr>
            <p:nvPr/>
          </p:nvSpPr>
          <p:spPr bwMode="auto">
            <a:xfrm rot="3419877">
              <a:off x="1292" y="1310"/>
              <a:ext cx="1900" cy="1900"/>
            </a:xfrm>
            <a:prstGeom prst="star4">
              <a:avLst>
                <a:gd name="adj" fmla="val 17606"/>
              </a:avLst>
            </a:prstGeom>
            <a:gradFill rotWithShape="1">
              <a:gsLst>
                <a:gs pos="0">
                  <a:schemeClr val="bg1">
                    <a:alpha val="51999"/>
                  </a:schemeClr>
                </a:gs>
                <a:gs pos="100000">
                  <a:schemeClr val="bg1">
                    <a:alpha val="0"/>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sp>
          <p:nvSpPr>
            <p:cNvPr id="139" name="AutoShape 125">
              <a:extLst>
                <a:ext uri="{FF2B5EF4-FFF2-40B4-BE49-F238E27FC236}">
                  <a16:creationId xmlns:a16="http://schemas.microsoft.com/office/drawing/2014/main" id="{60C53A65-D1EE-4122-9BD1-93B12389CC1A}"/>
                </a:ext>
              </a:extLst>
            </p:cNvPr>
            <p:cNvSpPr>
              <a:spLocks noChangeArrowheads="1"/>
            </p:cNvSpPr>
            <p:nvPr/>
          </p:nvSpPr>
          <p:spPr bwMode="auto">
            <a:xfrm rot="900000">
              <a:off x="1292" y="1310"/>
              <a:ext cx="1858" cy="1858"/>
            </a:xfrm>
            <a:prstGeom prst="star4">
              <a:avLst>
                <a:gd name="adj" fmla="val 14370"/>
              </a:avLst>
            </a:prstGeom>
            <a:gradFill rotWithShape="1">
              <a:gsLst>
                <a:gs pos="0">
                  <a:schemeClr val="bg1">
                    <a:alpha val="79999"/>
                  </a:schemeClr>
                </a:gs>
                <a:gs pos="100000">
                  <a:schemeClr val="bg1">
                    <a:alpha val="10001"/>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grpSp>
      <p:grpSp>
        <p:nvGrpSpPr>
          <p:cNvPr id="140" name="Group 126">
            <a:extLst>
              <a:ext uri="{FF2B5EF4-FFF2-40B4-BE49-F238E27FC236}">
                <a16:creationId xmlns:a16="http://schemas.microsoft.com/office/drawing/2014/main" id="{4E8551C7-EDEA-4BBB-8E78-225F64376E83}"/>
              </a:ext>
            </a:extLst>
          </p:cNvPr>
          <p:cNvGrpSpPr>
            <a:grpSpLocks/>
          </p:cNvGrpSpPr>
          <p:nvPr userDrawn="1"/>
        </p:nvGrpSpPr>
        <p:grpSpPr bwMode="auto">
          <a:xfrm>
            <a:off x="719667" y="620713"/>
            <a:ext cx="575733" cy="431800"/>
            <a:chOff x="1292" y="1310"/>
            <a:chExt cx="1900" cy="1900"/>
          </a:xfrm>
        </p:grpSpPr>
        <p:sp>
          <p:nvSpPr>
            <p:cNvPr id="141" name="AutoShape 127">
              <a:extLst>
                <a:ext uri="{FF2B5EF4-FFF2-40B4-BE49-F238E27FC236}">
                  <a16:creationId xmlns:a16="http://schemas.microsoft.com/office/drawing/2014/main" id="{CC9E236A-5B32-41F7-9CD2-EC4157D78920}"/>
                </a:ext>
              </a:extLst>
            </p:cNvPr>
            <p:cNvSpPr>
              <a:spLocks noChangeArrowheads="1"/>
            </p:cNvSpPr>
            <p:nvPr/>
          </p:nvSpPr>
          <p:spPr bwMode="auto">
            <a:xfrm rot="3419877">
              <a:off x="1292" y="1310"/>
              <a:ext cx="1900" cy="1900"/>
            </a:xfrm>
            <a:prstGeom prst="star4">
              <a:avLst>
                <a:gd name="adj" fmla="val 17606"/>
              </a:avLst>
            </a:prstGeom>
            <a:gradFill rotWithShape="1">
              <a:gsLst>
                <a:gs pos="0">
                  <a:schemeClr val="bg1">
                    <a:alpha val="51999"/>
                  </a:schemeClr>
                </a:gs>
                <a:gs pos="100000">
                  <a:schemeClr val="bg1">
                    <a:alpha val="0"/>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sp>
          <p:nvSpPr>
            <p:cNvPr id="142" name="AutoShape 128">
              <a:extLst>
                <a:ext uri="{FF2B5EF4-FFF2-40B4-BE49-F238E27FC236}">
                  <a16:creationId xmlns:a16="http://schemas.microsoft.com/office/drawing/2014/main" id="{76B1F62E-DF9F-494F-B7D3-5F4F67AD8AF5}"/>
                </a:ext>
              </a:extLst>
            </p:cNvPr>
            <p:cNvSpPr>
              <a:spLocks noChangeArrowheads="1"/>
            </p:cNvSpPr>
            <p:nvPr/>
          </p:nvSpPr>
          <p:spPr bwMode="auto">
            <a:xfrm rot="900000">
              <a:off x="1292" y="1310"/>
              <a:ext cx="1851" cy="1851"/>
            </a:xfrm>
            <a:prstGeom prst="star4">
              <a:avLst>
                <a:gd name="adj" fmla="val 14370"/>
              </a:avLst>
            </a:prstGeom>
            <a:gradFill rotWithShape="1">
              <a:gsLst>
                <a:gs pos="0">
                  <a:srgbClr val="66CCFF">
                    <a:alpha val="79999"/>
                  </a:srgbClr>
                </a:gs>
                <a:gs pos="100000">
                  <a:schemeClr val="bg1">
                    <a:alpha val="10001"/>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grpSp>
      <p:grpSp>
        <p:nvGrpSpPr>
          <p:cNvPr id="143" name="Group 129">
            <a:extLst>
              <a:ext uri="{FF2B5EF4-FFF2-40B4-BE49-F238E27FC236}">
                <a16:creationId xmlns:a16="http://schemas.microsoft.com/office/drawing/2014/main" id="{FAD23C33-5405-4C81-8C57-BC34B83D6FA6}"/>
              </a:ext>
            </a:extLst>
          </p:cNvPr>
          <p:cNvGrpSpPr>
            <a:grpSpLocks/>
          </p:cNvGrpSpPr>
          <p:nvPr userDrawn="1"/>
        </p:nvGrpSpPr>
        <p:grpSpPr bwMode="auto">
          <a:xfrm>
            <a:off x="1581151" y="2276476"/>
            <a:ext cx="192616" cy="144463"/>
            <a:chOff x="1292" y="1310"/>
            <a:chExt cx="1900" cy="1900"/>
          </a:xfrm>
        </p:grpSpPr>
        <p:sp>
          <p:nvSpPr>
            <p:cNvPr id="144" name="AutoShape 130">
              <a:extLst>
                <a:ext uri="{FF2B5EF4-FFF2-40B4-BE49-F238E27FC236}">
                  <a16:creationId xmlns:a16="http://schemas.microsoft.com/office/drawing/2014/main" id="{C99ED943-5125-4284-81F6-DCDD6FCAB845}"/>
                </a:ext>
              </a:extLst>
            </p:cNvPr>
            <p:cNvSpPr>
              <a:spLocks noChangeArrowheads="1"/>
            </p:cNvSpPr>
            <p:nvPr/>
          </p:nvSpPr>
          <p:spPr bwMode="auto">
            <a:xfrm rot="3419877">
              <a:off x="1292" y="1310"/>
              <a:ext cx="1900" cy="1900"/>
            </a:xfrm>
            <a:prstGeom prst="star4">
              <a:avLst>
                <a:gd name="adj" fmla="val 17606"/>
              </a:avLst>
            </a:prstGeom>
            <a:gradFill rotWithShape="1">
              <a:gsLst>
                <a:gs pos="0">
                  <a:srgbClr val="FF9933">
                    <a:alpha val="51999"/>
                  </a:srgbClr>
                </a:gs>
                <a:gs pos="100000">
                  <a:srgbClr val="FF3300">
                    <a:alpha val="0"/>
                  </a:srgb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sp>
          <p:nvSpPr>
            <p:cNvPr id="145" name="AutoShape 131">
              <a:extLst>
                <a:ext uri="{FF2B5EF4-FFF2-40B4-BE49-F238E27FC236}">
                  <a16:creationId xmlns:a16="http://schemas.microsoft.com/office/drawing/2014/main" id="{35B09BBC-DB88-48A2-863F-EBA761B0D75B}"/>
                </a:ext>
              </a:extLst>
            </p:cNvPr>
            <p:cNvSpPr>
              <a:spLocks noChangeArrowheads="1"/>
            </p:cNvSpPr>
            <p:nvPr/>
          </p:nvSpPr>
          <p:spPr bwMode="auto">
            <a:xfrm rot="900000">
              <a:off x="1292" y="1310"/>
              <a:ext cx="1858" cy="1858"/>
            </a:xfrm>
            <a:prstGeom prst="star4">
              <a:avLst>
                <a:gd name="adj" fmla="val 14370"/>
              </a:avLst>
            </a:prstGeom>
            <a:gradFill rotWithShape="1">
              <a:gsLst>
                <a:gs pos="0">
                  <a:srgbClr val="FF9933">
                    <a:alpha val="79999"/>
                  </a:srgbClr>
                </a:gs>
                <a:gs pos="100000">
                  <a:srgbClr val="FF3300">
                    <a:alpha val="10001"/>
                  </a:srgb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grpSp>
      <p:grpSp>
        <p:nvGrpSpPr>
          <p:cNvPr id="146" name="Group 132">
            <a:extLst>
              <a:ext uri="{FF2B5EF4-FFF2-40B4-BE49-F238E27FC236}">
                <a16:creationId xmlns:a16="http://schemas.microsoft.com/office/drawing/2014/main" id="{F69038AB-F3DE-4F10-ACAF-FA41E5047317}"/>
              </a:ext>
            </a:extLst>
          </p:cNvPr>
          <p:cNvGrpSpPr>
            <a:grpSpLocks/>
          </p:cNvGrpSpPr>
          <p:nvPr userDrawn="1"/>
        </p:nvGrpSpPr>
        <p:grpSpPr bwMode="auto">
          <a:xfrm>
            <a:off x="431801" y="2420939"/>
            <a:ext cx="190500" cy="142875"/>
            <a:chOff x="1292" y="1310"/>
            <a:chExt cx="1900" cy="1900"/>
          </a:xfrm>
        </p:grpSpPr>
        <p:sp>
          <p:nvSpPr>
            <p:cNvPr id="147" name="AutoShape 133">
              <a:extLst>
                <a:ext uri="{FF2B5EF4-FFF2-40B4-BE49-F238E27FC236}">
                  <a16:creationId xmlns:a16="http://schemas.microsoft.com/office/drawing/2014/main" id="{36E5B74C-5FE5-4303-A60E-3761A8BFBD67}"/>
                </a:ext>
              </a:extLst>
            </p:cNvPr>
            <p:cNvSpPr>
              <a:spLocks noChangeArrowheads="1"/>
            </p:cNvSpPr>
            <p:nvPr/>
          </p:nvSpPr>
          <p:spPr bwMode="auto">
            <a:xfrm rot="3419877">
              <a:off x="1292" y="1310"/>
              <a:ext cx="1900" cy="1900"/>
            </a:xfrm>
            <a:prstGeom prst="star4">
              <a:avLst>
                <a:gd name="adj" fmla="val 17606"/>
              </a:avLst>
            </a:prstGeom>
            <a:gradFill rotWithShape="1">
              <a:gsLst>
                <a:gs pos="0">
                  <a:schemeClr val="bg1">
                    <a:alpha val="51999"/>
                  </a:schemeClr>
                </a:gs>
                <a:gs pos="100000">
                  <a:schemeClr val="bg1">
                    <a:alpha val="0"/>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sp>
          <p:nvSpPr>
            <p:cNvPr id="148" name="AutoShape 134">
              <a:extLst>
                <a:ext uri="{FF2B5EF4-FFF2-40B4-BE49-F238E27FC236}">
                  <a16:creationId xmlns:a16="http://schemas.microsoft.com/office/drawing/2014/main" id="{E9D01CFA-9EB4-4DF0-B483-8185850BF7D2}"/>
                </a:ext>
              </a:extLst>
            </p:cNvPr>
            <p:cNvSpPr>
              <a:spLocks noChangeArrowheads="1"/>
            </p:cNvSpPr>
            <p:nvPr/>
          </p:nvSpPr>
          <p:spPr bwMode="auto">
            <a:xfrm rot="900000">
              <a:off x="1292" y="1310"/>
              <a:ext cx="1858" cy="1858"/>
            </a:xfrm>
            <a:prstGeom prst="star4">
              <a:avLst>
                <a:gd name="adj" fmla="val 14370"/>
              </a:avLst>
            </a:prstGeom>
            <a:gradFill rotWithShape="1">
              <a:gsLst>
                <a:gs pos="0">
                  <a:schemeClr val="bg1">
                    <a:alpha val="79999"/>
                  </a:schemeClr>
                </a:gs>
                <a:gs pos="100000">
                  <a:schemeClr val="bg1">
                    <a:alpha val="10001"/>
                  </a:schemeClr>
                </a:gs>
              </a:gsLst>
              <a:path path="shape">
                <a:fillToRect l="50000" t="50000" r="50000" b="50000"/>
              </a:path>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endParaRPr lang="zh-CN" altLang="en-US" sz="1800"/>
            </a:p>
          </p:txBody>
        </p:sp>
      </p:grpSp>
      <p:sp>
        <p:nvSpPr>
          <p:cNvPr id="149" name="Oval 135">
            <a:extLst>
              <a:ext uri="{FF2B5EF4-FFF2-40B4-BE49-F238E27FC236}">
                <a16:creationId xmlns:a16="http://schemas.microsoft.com/office/drawing/2014/main" id="{92084949-9258-4A15-BB34-0AACB2EC6D3C}"/>
              </a:ext>
            </a:extLst>
          </p:cNvPr>
          <p:cNvSpPr>
            <a:spLocks noChangeArrowheads="1"/>
          </p:cNvSpPr>
          <p:nvPr userDrawn="1"/>
        </p:nvSpPr>
        <p:spPr bwMode="auto">
          <a:xfrm rot="3518666">
            <a:off x="9630569" y="-2193661"/>
            <a:ext cx="36512" cy="1344083"/>
          </a:xfrm>
          <a:prstGeom prst="ellipse">
            <a:avLst/>
          </a:prstGeom>
          <a:gradFill rotWithShape="1">
            <a:gsLst>
              <a:gs pos="0">
                <a:schemeClr val="bg1">
                  <a:alpha val="0"/>
                </a:schemeClr>
              </a:gs>
              <a:gs pos="100000">
                <a:srgbClr val="F2F4E0"/>
              </a:gs>
            </a:gsLst>
            <a:lin ang="5400000" scaled="1"/>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eaLnBrk="1" hangingPunct="1">
              <a:defRPr/>
            </a:pPr>
            <a:endParaRPr lang="zh-CN" altLang="zh-CN" sz="1800"/>
          </a:p>
        </p:txBody>
      </p:sp>
      <p:sp>
        <p:nvSpPr>
          <p:cNvPr id="150" name="Oval 136">
            <a:extLst>
              <a:ext uri="{FF2B5EF4-FFF2-40B4-BE49-F238E27FC236}">
                <a16:creationId xmlns:a16="http://schemas.microsoft.com/office/drawing/2014/main" id="{130CEC06-2106-44C9-A7D3-403DB9DB68D3}"/>
              </a:ext>
            </a:extLst>
          </p:cNvPr>
          <p:cNvSpPr>
            <a:spLocks noChangeArrowheads="1"/>
          </p:cNvSpPr>
          <p:nvPr userDrawn="1"/>
        </p:nvSpPr>
        <p:spPr bwMode="auto">
          <a:xfrm rot="3518666">
            <a:off x="9727936" y="-1906323"/>
            <a:ext cx="36513" cy="1344083"/>
          </a:xfrm>
          <a:prstGeom prst="ellipse">
            <a:avLst/>
          </a:prstGeom>
          <a:gradFill rotWithShape="1">
            <a:gsLst>
              <a:gs pos="0">
                <a:schemeClr val="bg1">
                  <a:alpha val="0"/>
                </a:schemeClr>
              </a:gs>
              <a:gs pos="100000">
                <a:srgbClr val="F2F4E0"/>
              </a:gs>
            </a:gsLst>
            <a:lin ang="5400000" scaled="1"/>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eaLnBrk="1" hangingPunct="1">
              <a:defRPr/>
            </a:pPr>
            <a:endParaRPr lang="zh-CN" altLang="zh-CN" sz="1800"/>
          </a:p>
        </p:txBody>
      </p:sp>
      <p:sp>
        <p:nvSpPr>
          <p:cNvPr id="151" name="Oval 137">
            <a:extLst>
              <a:ext uri="{FF2B5EF4-FFF2-40B4-BE49-F238E27FC236}">
                <a16:creationId xmlns:a16="http://schemas.microsoft.com/office/drawing/2014/main" id="{051CC319-72F7-4119-AE05-BDB3E3B2ED1A}"/>
              </a:ext>
            </a:extLst>
          </p:cNvPr>
          <p:cNvSpPr>
            <a:spLocks noChangeArrowheads="1"/>
          </p:cNvSpPr>
          <p:nvPr userDrawn="1"/>
        </p:nvSpPr>
        <p:spPr bwMode="auto">
          <a:xfrm rot="3518666">
            <a:off x="4829969" y="-1834886"/>
            <a:ext cx="36512" cy="1344083"/>
          </a:xfrm>
          <a:prstGeom prst="ellipse">
            <a:avLst/>
          </a:prstGeom>
          <a:gradFill rotWithShape="1">
            <a:gsLst>
              <a:gs pos="0">
                <a:schemeClr val="bg1">
                  <a:alpha val="0"/>
                </a:schemeClr>
              </a:gs>
              <a:gs pos="100000">
                <a:srgbClr val="F2F4E0"/>
              </a:gs>
            </a:gsLst>
            <a:lin ang="5400000" scaled="1"/>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eaLnBrk="1" hangingPunct="1">
              <a:defRPr/>
            </a:pPr>
            <a:endParaRPr lang="zh-CN" altLang="zh-CN" sz="1800"/>
          </a:p>
        </p:txBody>
      </p:sp>
      <p:sp>
        <p:nvSpPr>
          <p:cNvPr id="152" name="Oval 138">
            <a:extLst>
              <a:ext uri="{FF2B5EF4-FFF2-40B4-BE49-F238E27FC236}">
                <a16:creationId xmlns:a16="http://schemas.microsoft.com/office/drawing/2014/main" id="{CFE996E4-15D5-4451-814C-D7C1A06E39B8}"/>
              </a:ext>
            </a:extLst>
          </p:cNvPr>
          <p:cNvSpPr>
            <a:spLocks noChangeArrowheads="1"/>
          </p:cNvSpPr>
          <p:nvPr userDrawn="1"/>
        </p:nvSpPr>
        <p:spPr bwMode="auto">
          <a:xfrm rot="3518666">
            <a:off x="12318735" y="-2122223"/>
            <a:ext cx="36513" cy="1344083"/>
          </a:xfrm>
          <a:prstGeom prst="ellipse">
            <a:avLst/>
          </a:prstGeom>
          <a:gradFill rotWithShape="1">
            <a:gsLst>
              <a:gs pos="0">
                <a:schemeClr val="bg1">
                  <a:alpha val="0"/>
                </a:schemeClr>
              </a:gs>
              <a:gs pos="100000">
                <a:srgbClr val="F2F4E0"/>
              </a:gs>
            </a:gsLst>
            <a:lin ang="5400000" scaled="1"/>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eaLnBrk="1" hangingPunct="1">
              <a:defRPr/>
            </a:pPr>
            <a:endParaRPr lang="zh-CN" altLang="zh-CN" sz="1800"/>
          </a:p>
        </p:txBody>
      </p:sp>
      <p:sp>
        <p:nvSpPr>
          <p:cNvPr id="153" name="Oval 139">
            <a:extLst>
              <a:ext uri="{FF2B5EF4-FFF2-40B4-BE49-F238E27FC236}">
                <a16:creationId xmlns:a16="http://schemas.microsoft.com/office/drawing/2014/main" id="{436AEBD6-0B4C-47CB-98D3-4DCBBC8255C2}"/>
              </a:ext>
            </a:extLst>
          </p:cNvPr>
          <p:cNvSpPr>
            <a:spLocks noChangeArrowheads="1"/>
          </p:cNvSpPr>
          <p:nvPr userDrawn="1"/>
        </p:nvSpPr>
        <p:spPr bwMode="auto">
          <a:xfrm rot="3518666">
            <a:off x="13902002" y="-1906323"/>
            <a:ext cx="36513" cy="1344083"/>
          </a:xfrm>
          <a:prstGeom prst="ellipse">
            <a:avLst/>
          </a:prstGeom>
          <a:gradFill rotWithShape="1">
            <a:gsLst>
              <a:gs pos="0">
                <a:schemeClr val="bg1">
                  <a:alpha val="0"/>
                </a:schemeClr>
              </a:gs>
              <a:gs pos="100000">
                <a:srgbClr val="F2F4E0"/>
              </a:gs>
            </a:gsLst>
            <a:lin ang="5400000" scaled="1"/>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eaLnBrk="1" hangingPunct="1">
              <a:defRPr/>
            </a:pPr>
            <a:endParaRPr lang="zh-CN" altLang="zh-CN" sz="1800"/>
          </a:p>
        </p:txBody>
      </p:sp>
      <p:sp>
        <p:nvSpPr>
          <p:cNvPr id="154" name="Oval 140">
            <a:extLst>
              <a:ext uri="{FF2B5EF4-FFF2-40B4-BE49-F238E27FC236}">
                <a16:creationId xmlns:a16="http://schemas.microsoft.com/office/drawing/2014/main" id="{CCD7FFDB-DAF5-4096-B1CC-87CDE043702A}"/>
              </a:ext>
            </a:extLst>
          </p:cNvPr>
          <p:cNvSpPr>
            <a:spLocks noChangeArrowheads="1"/>
          </p:cNvSpPr>
          <p:nvPr userDrawn="1"/>
        </p:nvSpPr>
        <p:spPr bwMode="auto">
          <a:xfrm rot="3248372">
            <a:off x="13740607" y="200291"/>
            <a:ext cx="71437" cy="1344083"/>
          </a:xfrm>
          <a:prstGeom prst="ellipse">
            <a:avLst/>
          </a:prstGeom>
          <a:gradFill rotWithShape="1">
            <a:gsLst>
              <a:gs pos="0">
                <a:schemeClr val="bg1">
                  <a:alpha val="0"/>
                </a:schemeClr>
              </a:gs>
              <a:gs pos="100000">
                <a:srgbClr val="F2F4E0"/>
              </a:gs>
            </a:gsLst>
            <a:lin ang="5400000" scaled="1"/>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eaLnBrk="1" hangingPunct="1">
              <a:defRPr/>
            </a:pPr>
            <a:endParaRPr lang="zh-CN" altLang="zh-CN" sz="1800"/>
          </a:p>
        </p:txBody>
      </p:sp>
      <p:sp>
        <p:nvSpPr>
          <p:cNvPr id="155" name="Oval 141">
            <a:extLst>
              <a:ext uri="{FF2B5EF4-FFF2-40B4-BE49-F238E27FC236}">
                <a16:creationId xmlns:a16="http://schemas.microsoft.com/office/drawing/2014/main" id="{E5E5801A-6765-4FFF-9081-F969BF7D65C8}"/>
              </a:ext>
            </a:extLst>
          </p:cNvPr>
          <p:cNvSpPr>
            <a:spLocks noChangeArrowheads="1"/>
          </p:cNvSpPr>
          <p:nvPr userDrawn="1"/>
        </p:nvSpPr>
        <p:spPr bwMode="auto">
          <a:xfrm rot="3518666">
            <a:off x="14575102" y="-823648"/>
            <a:ext cx="36513" cy="1344083"/>
          </a:xfrm>
          <a:prstGeom prst="ellipse">
            <a:avLst/>
          </a:prstGeom>
          <a:gradFill rotWithShape="1">
            <a:gsLst>
              <a:gs pos="0">
                <a:schemeClr val="bg1">
                  <a:alpha val="0"/>
                </a:schemeClr>
              </a:gs>
              <a:gs pos="100000">
                <a:srgbClr val="F2F4E0"/>
              </a:gs>
            </a:gsLst>
            <a:lin ang="5400000" scaled="1"/>
          </a:gradFill>
          <a:ln>
            <a:noFill/>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eaLnBrk="1" hangingPunct="1">
              <a:defRPr/>
            </a:pPr>
            <a:endParaRPr lang="zh-CN" altLang="zh-CN" sz="1800"/>
          </a:p>
        </p:txBody>
      </p:sp>
      <p:pic>
        <p:nvPicPr>
          <p:cNvPr id="156" name="Picture 16" descr="2">
            <a:extLst>
              <a:ext uri="{FF2B5EF4-FFF2-40B4-BE49-F238E27FC236}">
                <a16:creationId xmlns:a16="http://schemas.microsoft.com/office/drawing/2014/main" id="{709067EF-5BBF-4FC5-A967-8B700DA5318E}"/>
              </a:ext>
            </a:extLst>
          </p:cNvPr>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078817" y="1484313"/>
            <a:ext cx="13462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7830553"/>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repeatCount="indefinite"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0" fill="hold"/>
                                        <p:tgtEl>
                                          <p:spTgt spid="17"/>
                                        </p:tgtEl>
                                        <p:attrNameLst>
                                          <p:attrName>ppt_w</p:attrName>
                                        </p:attrNameLst>
                                      </p:cBhvr>
                                      <p:tavLst>
                                        <p:tav tm="0">
                                          <p:val>
                                            <p:fltVal val="0"/>
                                          </p:val>
                                        </p:tav>
                                        <p:tav tm="100000">
                                          <p:val>
                                            <p:strVal val="#ppt_w"/>
                                          </p:val>
                                        </p:tav>
                                      </p:tavLst>
                                    </p:anim>
                                    <p:anim calcmode="lin" valueType="num">
                                      <p:cBhvr>
                                        <p:cTn id="8" dur="5000" fill="hold"/>
                                        <p:tgtEl>
                                          <p:spTgt spid="17"/>
                                        </p:tgtEl>
                                        <p:attrNameLst>
                                          <p:attrName>ppt_h</p:attrName>
                                        </p:attrNameLst>
                                      </p:cBhvr>
                                      <p:tavLst>
                                        <p:tav tm="0">
                                          <p:val>
                                            <p:fltVal val="0"/>
                                          </p:val>
                                        </p:tav>
                                        <p:tav tm="100000">
                                          <p:val>
                                            <p:strVal val="#ppt_h"/>
                                          </p:val>
                                        </p:tav>
                                      </p:tavLst>
                                    </p:anim>
                                    <p:animEffect transition="in" filter="fade">
                                      <p:cBhvr>
                                        <p:cTn id="9" dur="5000"/>
                                        <p:tgtEl>
                                          <p:spTgt spid="17"/>
                                        </p:tgtEl>
                                      </p:cBhvr>
                                    </p:animEffect>
                                  </p:childTnLst>
                                </p:cTn>
                              </p:par>
                              <p:par>
                                <p:cTn id="10" presetID="53" presetClass="entr" presetSubtype="0" repeatCount="indefinite"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3700" fill="hold"/>
                                        <p:tgtEl>
                                          <p:spTgt spid="20"/>
                                        </p:tgtEl>
                                        <p:attrNameLst>
                                          <p:attrName>ppt_w</p:attrName>
                                        </p:attrNameLst>
                                      </p:cBhvr>
                                      <p:tavLst>
                                        <p:tav tm="0">
                                          <p:val>
                                            <p:fltVal val="0"/>
                                          </p:val>
                                        </p:tav>
                                        <p:tav tm="100000">
                                          <p:val>
                                            <p:strVal val="#ppt_w"/>
                                          </p:val>
                                        </p:tav>
                                      </p:tavLst>
                                    </p:anim>
                                    <p:anim calcmode="lin" valueType="num">
                                      <p:cBhvr>
                                        <p:cTn id="13" dur="3700" fill="hold"/>
                                        <p:tgtEl>
                                          <p:spTgt spid="20"/>
                                        </p:tgtEl>
                                        <p:attrNameLst>
                                          <p:attrName>ppt_h</p:attrName>
                                        </p:attrNameLst>
                                      </p:cBhvr>
                                      <p:tavLst>
                                        <p:tav tm="0">
                                          <p:val>
                                            <p:fltVal val="0"/>
                                          </p:val>
                                        </p:tav>
                                        <p:tav tm="100000">
                                          <p:val>
                                            <p:strVal val="#ppt_h"/>
                                          </p:val>
                                        </p:tav>
                                      </p:tavLst>
                                    </p:anim>
                                    <p:animEffect transition="in" filter="fade">
                                      <p:cBhvr>
                                        <p:cTn id="14" dur="3700"/>
                                        <p:tgtEl>
                                          <p:spTgt spid="20"/>
                                        </p:tgtEl>
                                      </p:cBhvr>
                                    </p:animEffect>
                                  </p:childTnLst>
                                </p:cTn>
                              </p:par>
                              <p:par>
                                <p:cTn id="15" presetID="53" presetClass="entr" presetSubtype="0" repeatCount="indefinite"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0" fill="hold"/>
                                        <p:tgtEl>
                                          <p:spTgt spid="23"/>
                                        </p:tgtEl>
                                        <p:attrNameLst>
                                          <p:attrName>ppt_w</p:attrName>
                                        </p:attrNameLst>
                                      </p:cBhvr>
                                      <p:tavLst>
                                        <p:tav tm="0">
                                          <p:val>
                                            <p:fltVal val="0"/>
                                          </p:val>
                                        </p:tav>
                                        <p:tav tm="100000">
                                          <p:val>
                                            <p:strVal val="#ppt_w"/>
                                          </p:val>
                                        </p:tav>
                                      </p:tavLst>
                                    </p:anim>
                                    <p:anim calcmode="lin" valueType="num">
                                      <p:cBhvr>
                                        <p:cTn id="18" dur="5000" fill="hold"/>
                                        <p:tgtEl>
                                          <p:spTgt spid="23"/>
                                        </p:tgtEl>
                                        <p:attrNameLst>
                                          <p:attrName>ppt_h</p:attrName>
                                        </p:attrNameLst>
                                      </p:cBhvr>
                                      <p:tavLst>
                                        <p:tav tm="0">
                                          <p:val>
                                            <p:fltVal val="0"/>
                                          </p:val>
                                        </p:tav>
                                        <p:tav tm="100000">
                                          <p:val>
                                            <p:strVal val="#ppt_h"/>
                                          </p:val>
                                        </p:tav>
                                      </p:tavLst>
                                    </p:anim>
                                    <p:animEffect transition="in" filter="fade">
                                      <p:cBhvr>
                                        <p:cTn id="19" dur="5000"/>
                                        <p:tgtEl>
                                          <p:spTgt spid="23"/>
                                        </p:tgtEl>
                                      </p:cBhvr>
                                    </p:animEffect>
                                  </p:childTnLst>
                                </p:cTn>
                              </p:par>
                              <p:par>
                                <p:cTn id="20" presetID="53" presetClass="entr" presetSubtype="0" repeatCount="indefinite"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p:cTn id="22" dur="3800" fill="hold"/>
                                        <p:tgtEl>
                                          <p:spTgt spid="26"/>
                                        </p:tgtEl>
                                        <p:attrNameLst>
                                          <p:attrName>ppt_w</p:attrName>
                                        </p:attrNameLst>
                                      </p:cBhvr>
                                      <p:tavLst>
                                        <p:tav tm="0">
                                          <p:val>
                                            <p:fltVal val="0"/>
                                          </p:val>
                                        </p:tav>
                                        <p:tav tm="100000">
                                          <p:val>
                                            <p:strVal val="#ppt_w"/>
                                          </p:val>
                                        </p:tav>
                                      </p:tavLst>
                                    </p:anim>
                                    <p:anim calcmode="lin" valueType="num">
                                      <p:cBhvr>
                                        <p:cTn id="23" dur="3800" fill="hold"/>
                                        <p:tgtEl>
                                          <p:spTgt spid="26"/>
                                        </p:tgtEl>
                                        <p:attrNameLst>
                                          <p:attrName>ppt_h</p:attrName>
                                        </p:attrNameLst>
                                      </p:cBhvr>
                                      <p:tavLst>
                                        <p:tav tm="0">
                                          <p:val>
                                            <p:fltVal val="0"/>
                                          </p:val>
                                        </p:tav>
                                        <p:tav tm="100000">
                                          <p:val>
                                            <p:strVal val="#ppt_h"/>
                                          </p:val>
                                        </p:tav>
                                      </p:tavLst>
                                    </p:anim>
                                    <p:animEffect transition="in" filter="fade">
                                      <p:cBhvr>
                                        <p:cTn id="24" dur="3800"/>
                                        <p:tgtEl>
                                          <p:spTgt spid="26"/>
                                        </p:tgtEl>
                                      </p:cBhvr>
                                    </p:animEffect>
                                  </p:childTnLst>
                                </p:cTn>
                              </p:par>
                              <p:par>
                                <p:cTn id="25" presetID="53" presetClass="entr" presetSubtype="0" repeatCount="indefinite"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p:cTn id="27" dur="1800" fill="hold"/>
                                        <p:tgtEl>
                                          <p:spTgt spid="29"/>
                                        </p:tgtEl>
                                        <p:attrNameLst>
                                          <p:attrName>ppt_w</p:attrName>
                                        </p:attrNameLst>
                                      </p:cBhvr>
                                      <p:tavLst>
                                        <p:tav tm="0">
                                          <p:val>
                                            <p:fltVal val="0"/>
                                          </p:val>
                                        </p:tav>
                                        <p:tav tm="100000">
                                          <p:val>
                                            <p:strVal val="#ppt_w"/>
                                          </p:val>
                                        </p:tav>
                                      </p:tavLst>
                                    </p:anim>
                                    <p:anim calcmode="lin" valueType="num">
                                      <p:cBhvr>
                                        <p:cTn id="28" dur="1800" fill="hold"/>
                                        <p:tgtEl>
                                          <p:spTgt spid="29"/>
                                        </p:tgtEl>
                                        <p:attrNameLst>
                                          <p:attrName>ppt_h</p:attrName>
                                        </p:attrNameLst>
                                      </p:cBhvr>
                                      <p:tavLst>
                                        <p:tav tm="0">
                                          <p:val>
                                            <p:fltVal val="0"/>
                                          </p:val>
                                        </p:tav>
                                        <p:tav tm="100000">
                                          <p:val>
                                            <p:strVal val="#ppt_h"/>
                                          </p:val>
                                        </p:tav>
                                      </p:tavLst>
                                    </p:anim>
                                    <p:animEffect transition="in" filter="fade">
                                      <p:cBhvr>
                                        <p:cTn id="29" dur="1800"/>
                                        <p:tgtEl>
                                          <p:spTgt spid="29"/>
                                        </p:tgtEl>
                                      </p:cBhvr>
                                    </p:animEffect>
                                  </p:childTnLst>
                                </p:cTn>
                              </p:par>
                              <p:par>
                                <p:cTn id="30" presetID="53" presetClass="entr" presetSubtype="0" repeatCount="indefinite"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anim calcmode="lin" valueType="num">
                                      <p:cBhvr>
                                        <p:cTn id="32" dur="2000" fill="hold"/>
                                        <p:tgtEl>
                                          <p:spTgt spid="32"/>
                                        </p:tgtEl>
                                        <p:attrNameLst>
                                          <p:attrName>ppt_w</p:attrName>
                                        </p:attrNameLst>
                                      </p:cBhvr>
                                      <p:tavLst>
                                        <p:tav tm="0">
                                          <p:val>
                                            <p:fltVal val="0"/>
                                          </p:val>
                                        </p:tav>
                                        <p:tav tm="100000">
                                          <p:val>
                                            <p:strVal val="#ppt_w"/>
                                          </p:val>
                                        </p:tav>
                                      </p:tavLst>
                                    </p:anim>
                                    <p:anim calcmode="lin" valueType="num">
                                      <p:cBhvr>
                                        <p:cTn id="33" dur="2000" fill="hold"/>
                                        <p:tgtEl>
                                          <p:spTgt spid="32"/>
                                        </p:tgtEl>
                                        <p:attrNameLst>
                                          <p:attrName>ppt_h</p:attrName>
                                        </p:attrNameLst>
                                      </p:cBhvr>
                                      <p:tavLst>
                                        <p:tav tm="0">
                                          <p:val>
                                            <p:fltVal val="0"/>
                                          </p:val>
                                        </p:tav>
                                        <p:tav tm="100000">
                                          <p:val>
                                            <p:strVal val="#ppt_h"/>
                                          </p:val>
                                        </p:tav>
                                      </p:tavLst>
                                    </p:anim>
                                    <p:animEffect transition="in" filter="fade">
                                      <p:cBhvr>
                                        <p:cTn id="34" dur="2000"/>
                                        <p:tgtEl>
                                          <p:spTgt spid="32"/>
                                        </p:tgtEl>
                                      </p:cBhvr>
                                    </p:animEffect>
                                  </p:childTnLst>
                                </p:cTn>
                              </p:par>
                              <p:par>
                                <p:cTn id="35" presetID="53" presetClass="entr" presetSubtype="0" repeatCount="indefinite"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p:cTn id="37" dur="4400" fill="hold"/>
                                        <p:tgtEl>
                                          <p:spTgt spid="35"/>
                                        </p:tgtEl>
                                        <p:attrNameLst>
                                          <p:attrName>ppt_w</p:attrName>
                                        </p:attrNameLst>
                                      </p:cBhvr>
                                      <p:tavLst>
                                        <p:tav tm="0">
                                          <p:val>
                                            <p:fltVal val="0"/>
                                          </p:val>
                                        </p:tav>
                                        <p:tav tm="100000">
                                          <p:val>
                                            <p:strVal val="#ppt_w"/>
                                          </p:val>
                                        </p:tav>
                                      </p:tavLst>
                                    </p:anim>
                                    <p:anim calcmode="lin" valueType="num">
                                      <p:cBhvr>
                                        <p:cTn id="38" dur="4400" fill="hold"/>
                                        <p:tgtEl>
                                          <p:spTgt spid="35"/>
                                        </p:tgtEl>
                                        <p:attrNameLst>
                                          <p:attrName>ppt_h</p:attrName>
                                        </p:attrNameLst>
                                      </p:cBhvr>
                                      <p:tavLst>
                                        <p:tav tm="0">
                                          <p:val>
                                            <p:fltVal val="0"/>
                                          </p:val>
                                        </p:tav>
                                        <p:tav tm="100000">
                                          <p:val>
                                            <p:strVal val="#ppt_h"/>
                                          </p:val>
                                        </p:tav>
                                      </p:tavLst>
                                    </p:anim>
                                    <p:animEffect transition="in" filter="fade">
                                      <p:cBhvr>
                                        <p:cTn id="39" dur="4400"/>
                                        <p:tgtEl>
                                          <p:spTgt spid="35"/>
                                        </p:tgtEl>
                                      </p:cBhvr>
                                    </p:animEffect>
                                  </p:childTnLst>
                                </p:cTn>
                              </p:par>
                              <p:par>
                                <p:cTn id="40" presetID="53" presetClass="entr" presetSubtype="0" repeatCount="indefinite" fill="hold" nodeType="withEffect">
                                  <p:stCondLst>
                                    <p:cond delay="0"/>
                                  </p:stCondLst>
                                  <p:childTnLst>
                                    <p:set>
                                      <p:cBhvr>
                                        <p:cTn id="41" dur="1" fill="hold">
                                          <p:stCondLst>
                                            <p:cond delay="0"/>
                                          </p:stCondLst>
                                        </p:cTn>
                                        <p:tgtEl>
                                          <p:spTgt spid="38"/>
                                        </p:tgtEl>
                                        <p:attrNameLst>
                                          <p:attrName>style.visibility</p:attrName>
                                        </p:attrNameLst>
                                      </p:cBhvr>
                                      <p:to>
                                        <p:strVal val="visible"/>
                                      </p:to>
                                    </p:set>
                                    <p:anim calcmode="lin" valueType="num">
                                      <p:cBhvr>
                                        <p:cTn id="42" dur="11700" fill="hold"/>
                                        <p:tgtEl>
                                          <p:spTgt spid="38"/>
                                        </p:tgtEl>
                                        <p:attrNameLst>
                                          <p:attrName>ppt_w</p:attrName>
                                        </p:attrNameLst>
                                      </p:cBhvr>
                                      <p:tavLst>
                                        <p:tav tm="0">
                                          <p:val>
                                            <p:fltVal val="0"/>
                                          </p:val>
                                        </p:tav>
                                        <p:tav tm="100000">
                                          <p:val>
                                            <p:strVal val="#ppt_w"/>
                                          </p:val>
                                        </p:tav>
                                      </p:tavLst>
                                    </p:anim>
                                    <p:anim calcmode="lin" valueType="num">
                                      <p:cBhvr>
                                        <p:cTn id="43" dur="11700" fill="hold"/>
                                        <p:tgtEl>
                                          <p:spTgt spid="38"/>
                                        </p:tgtEl>
                                        <p:attrNameLst>
                                          <p:attrName>ppt_h</p:attrName>
                                        </p:attrNameLst>
                                      </p:cBhvr>
                                      <p:tavLst>
                                        <p:tav tm="0">
                                          <p:val>
                                            <p:fltVal val="0"/>
                                          </p:val>
                                        </p:tav>
                                        <p:tav tm="100000">
                                          <p:val>
                                            <p:strVal val="#ppt_h"/>
                                          </p:val>
                                        </p:tav>
                                      </p:tavLst>
                                    </p:anim>
                                    <p:animEffect transition="in" filter="fade">
                                      <p:cBhvr>
                                        <p:cTn id="44" dur="11700"/>
                                        <p:tgtEl>
                                          <p:spTgt spid="38"/>
                                        </p:tgtEl>
                                      </p:cBhvr>
                                    </p:animEffect>
                                  </p:childTnLst>
                                </p:cTn>
                              </p:par>
                              <p:par>
                                <p:cTn id="45" presetID="53" presetClass="entr" presetSubtype="0" fill="hold" nodeType="withEffect">
                                  <p:stCondLst>
                                    <p:cond delay="0"/>
                                  </p:stCondLst>
                                  <p:childTnLst>
                                    <p:set>
                                      <p:cBhvr>
                                        <p:cTn id="46" dur="1" fill="hold">
                                          <p:stCondLst>
                                            <p:cond delay="0"/>
                                          </p:stCondLst>
                                        </p:cTn>
                                        <p:tgtEl>
                                          <p:spTgt spid="41"/>
                                        </p:tgtEl>
                                        <p:attrNameLst>
                                          <p:attrName>style.visibility</p:attrName>
                                        </p:attrNameLst>
                                      </p:cBhvr>
                                      <p:to>
                                        <p:strVal val="visible"/>
                                      </p:to>
                                    </p:set>
                                    <p:anim calcmode="lin" valueType="num">
                                      <p:cBhvr>
                                        <p:cTn id="47" dur="3000" fill="hold"/>
                                        <p:tgtEl>
                                          <p:spTgt spid="41"/>
                                        </p:tgtEl>
                                        <p:attrNameLst>
                                          <p:attrName>ppt_w</p:attrName>
                                        </p:attrNameLst>
                                      </p:cBhvr>
                                      <p:tavLst>
                                        <p:tav tm="0">
                                          <p:val>
                                            <p:fltVal val="0"/>
                                          </p:val>
                                        </p:tav>
                                        <p:tav tm="100000">
                                          <p:val>
                                            <p:strVal val="#ppt_w"/>
                                          </p:val>
                                        </p:tav>
                                      </p:tavLst>
                                    </p:anim>
                                    <p:anim calcmode="lin" valueType="num">
                                      <p:cBhvr>
                                        <p:cTn id="48" dur="3000" fill="hold"/>
                                        <p:tgtEl>
                                          <p:spTgt spid="41"/>
                                        </p:tgtEl>
                                        <p:attrNameLst>
                                          <p:attrName>ppt_h</p:attrName>
                                        </p:attrNameLst>
                                      </p:cBhvr>
                                      <p:tavLst>
                                        <p:tav tm="0">
                                          <p:val>
                                            <p:fltVal val="0"/>
                                          </p:val>
                                        </p:tav>
                                        <p:tav tm="100000">
                                          <p:val>
                                            <p:strVal val="#ppt_h"/>
                                          </p:val>
                                        </p:tav>
                                      </p:tavLst>
                                    </p:anim>
                                    <p:animEffect transition="in" filter="fade">
                                      <p:cBhvr>
                                        <p:cTn id="49" dur="3000"/>
                                        <p:tgtEl>
                                          <p:spTgt spid="41"/>
                                        </p:tgtEl>
                                      </p:cBhvr>
                                    </p:animEffect>
                                  </p:childTnLst>
                                </p:cTn>
                              </p:par>
                              <p:par>
                                <p:cTn id="50" presetID="53" presetClass="entr" presetSubtype="0" repeatCount="indefinite" fill="hold" nodeType="withEffect">
                                  <p:stCondLst>
                                    <p:cond delay="0"/>
                                  </p:stCondLst>
                                  <p:childTnLst>
                                    <p:set>
                                      <p:cBhvr>
                                        <p:cTn id="51" dur="1" fill="hold">
                                          <p:stCondLst>
                                            <p:cond delay="0"/>
                                          </p:stCondLst>
                                        </p:cTn>
                                        <p:tgtEl>
                                          <p:spTgt spid="44"/>
                                        </p:tgtEl>
                                        <p:attrNameLst>
                                          <p:attrName>style.visibility</p:attrName>
                                        </p:attrNameLst>
                                      </p:cBhvr>
                                      <p:to>
                                        <p:strVal val="visible"/>
                                      </p:to>
                                    </p:set>
                                    <p:anim calcmode="lin" valueType="num">
                                      <p:cBhvr>
                                        <p:cTn id="52" dur="6100" fill="hold"/>
                                        <p:tgtEl>
                                          <p:spTgt spid="44"/>
                                        </p:tgtEl>
                                        <p:attrNameLst>
                                          <p:attrName>ppt_w</p:attrName>
                                        </p:attrNameLst>
                                      </p:cBhvr>
                                      <p:tavLst>
                                        <p:tav tm="0">
                                          <p:val>
                                            <p:fltVal val="0"/>
                                          </p:val>
                                        </p:tav>
                                        <p:tav tm="100000">
                                          <p:val>
                                            <p:strVal val="#ppt_w"/>
                                          </p:val>
                                        </p:tav>
                                      </p:tavLst>
                                    </p:anim>
                                    <p:anim calcmode="lin" valueType="num">
                                      <p:cBhvr>
                                        <p:cTn id="53" dur="6100" fill="hold"/>
                                        <p:tgtEl>
                                          <p:spTgt spid="44"/>
                                        </p:tgtEl>
                                        <p:attrNameLst>
                                          <p:attrName>ppt_h</p:attrName>
                                        </p:attrNameLst>
                                      </p:cBhvr>
                                      <p:tavLst>
                                        <p:tav tm="0">
                                          <p:val>
                                            <p:fltVal val="0"/>
                                          </p:val>
                                        </p:tav>
                                        <p:tav tm="100000">
                                          <p:val>
                                            <p:strVal val="#ppt_h"/>
                                          </p:val>
                                        </p:tav>
                                      </p:tavLst>
                                    </p:anim>
                                    <p:animEffect transition="in" filter="fade">
                                      <p:cBhvr>
                                        <p:cTn id="54" dur="6100"/>
                                        <p:tgtEl>
                                          <p:spTgt spid="44"/>
                                        </p:tgtEl>
                                      </p:cBhvr>
                                    </p:animEffect>
                                  </p:childTnLst>
                                </p:cTn>
                              </p:par>
                              <p:par>
                                <p:cTn id="55" presetID="53" presetClass="entr" presetSubtype="0" repeatCount="indefinite" fill="hold" nodeType="withEffect">
                                  <p:stCondLst>
                                    <p:cond delay="0"/>
                                  </p:stCondLst>
                                  <p:childTnLst>
                                    <p:set>
                                      <p:cBhvr>
                                        <p:cTn id="56" dur="1" fill="hold">
                                          <p:stCondLst>
                                            <p:cond delay="0"/>
                                          </p:stCondLst>
                                        </p:cTn>
                                        <p:tgtEl>
                                          <p:spTgt spid="47"/>
                                        </p:tgtEl>
                                        <p:attrNameLst>
                                          <p:attrName>style.visibility</p:attrName>
                                        </p:attrNameLst>
                                      </p:cBhvr>
                                      <p:to>
                                        <p:strVal val="visible"/>
                                      </p:to>
                                    </p:set>
                                    <p:anim calcmode="lin" valueType="num">
                                      <p:cBhvr>
                                        <p:cTn id="57" dur="2500" fill="hold"/>
                                        <p:tgtEl>
                                          <p:spTgt spid="47"/>
                                        </p:tgtEl>
                                        <p:attrNameLst>
                                          <p:attrName>ppt_w</p:attrName>
                                        </p:attrNameLst>
                                      </p:cBhvr>
                                      <p:tavLst>
                                        <p:tav tm="0">
                                          <p:val>
                                            <p:fltVal val="0"/>
                                          </p:val>
                                        </p:tav>
                                        <p:tav tm="100000">
                                          <p:val>
                                            <p:strVal val="#ppt_w"/>
                                          </p:val>
                                        </p:tav>
                                      </p:tavLst>
                                    </p:anim>
                                    <p:anim calcmode="lin" valueType="num">
                                      <p:cBhvr>
                                        <p:cTn id="58" dur="2500" fill="hold"/>
                                        <p:tgtEl>
                                          <p:spTgt spid="47"/>
                                        </p:tgtEl>
                                        <p:attrNameLst>
                                          <p:attrName>ppt_h</p:attrName>
                                        </p:attrNameLst>
                                      </p:cBhvr>
                                      <p:tavLst>
                                        <p:tav tm="0">
                                          <p:val>
                                            <p:fltVal val="0"/>
                                          </p:val>
                                        </p:tav>
                                        <p:tav tm="100000">
                                          <p:val>
                                            <p:strVal val="#ppt_h"/>
                                          </p:val>
                                        </p:tav>
                                      </p:tavLst>
                                    </p:anim>
                                    <p:animEffect transition="in" filter="fade">
                                      <p:cBhvr>
                                        <p:cTn id="59" dur="2500"/>
                                        <p:tgtEl>
                                          <p:spTgt spid="47"/>
                                        </p:tgtEl>
                                      </p:cBhvr>
                                    </p:animEffect>
                                  </p:childTnLst>
                                </p:cTn>
                              </p:par>
                              <p:par>
                                <p:cTn id="60" presetID="53" presetClass="entr" presetSubtype="0" repeatCount="indefinite" fill="hold" nodeType="withEffect">
                                  <p:stCondLst>
                                    <p:cond delay="0"/>
                                  </p:stCondLst>
                                  <p:childTnLst>
                                    <p:set>
                                      <p:cBhvr>
                                        <p:cTn id="61" dur="1" fill="hold">
                                          <p:stCondLst>
                                            <p:cond delay="0"/>
                                          </p:stCondLst>
                                        </p:cTn>
                                        <p:tgtEl>
                                          <p:spTgt spid="50"/>
                                        </p:tgtEl>
                                        <p:attrNameLst>
                                          <p:attrName>style.visibility</p:attrName>
                                        </p:attrNameLst>
                                      </p:cBhvr>
                                      <p:to>
                                        <p:strVal val="visible"/>
                                      </p:to>
                                    </p:set>
                                    <p:anim calcmode="lin" valueType="num">
                                      <p:cBhvr>
                                        <p:cTn id="62" dur="3200" fill="hold"/>
                                        <p:tgtEl>
                                          <p:spTgt spid="50"/>
                                        </p:tgtEl>
                                        <p:attrNameLst>
                                          <p:attrName>ppt_w</p:attrName>
                                        </p:attrNameLst>
                                      </p:cBhvr>
                                      <p:tavLst>
                                        <p:tav tm="0">
                                          <p:val>
                                            <p:fltVal val="0"/>
                                          </p:val>
                                        </p:tav>
                                        <p:tav tm="100000">
                                          <p:val>
                                            <p:strVal val="#ppt_w"/>
                                          </p:val>
                                        </p:tav>
                                      </p:tavLst>
                                    </p:anim>
                                    <p:anim calcmode="lin" valueType="num">
                                      <p:cBhvr>
                                        <p:cTn id="63" dur="3200" fill="hold"/>
                                        <p:tgtEl>
                                          <p:spTgt spid="50"/>
                                        </p:tgtEl>
                                        <p:attrNameLst>
                                          <p:attrName>ppt_h</p:attrName>
                                        </p:attrNameLst>
                                      </p:cBhvr>
                                      <p:tavLst>
                                        <p:tav tm="0">
                                          <p:val>
                                            <p:fltVal val="0"/>
                                          </p:val>
                                        </p:tav>
                                        <p:tav tm="100000">
                                          <p:val>
                                            <p:strVal val="#ppt_h"/>
                                          </p:val>
                                        </p:tav>
                                      </p:tavLst>
                                    </p:anim>
                                    <p:animEffect transition="in" filter="fade">
                                      <p:cBhvr>
                                        <p:cTn id="64" dur="3200"/>
                                        <p:tgtEl>
                                          <p:spTgt spid="50"/>
                                        </p:tgtEl>
                                      </p:cBhvr>
                                    </p:animEffect>
                                  </p:childTnLst>
                                </p:cTn>
                              </p:par>
                              <p:par>
                                <p:cTn id="65" presetID="53" presetClass="entr" presetSubtype="0" repeatCount="indefinite" fill="hold" nodeType="withEffect">
                                  <p:stCondLst>
                                    <p:cond delay="0"/>
                                  </p:stCondLst>
                                  <p:childTnLst>
                                    <p:set>
                                      <p:cBhvr>
                                        <p:cTn id="66" dur="1" fill="hold">
                                          <p:stCondLst>
                                            <p:cond delay="0"/>
                                          </p:stCondLst>
                                        </p:cTn>
                                        <p:tgtEl>
                                          <p:spTgt spid="53"/>
                                        </p:tgtEl>
                                        <p:attrNameLst>
                                          <p:attrName>style.visibility</p:attrName>
                                        </p:attrNameLst>
                                      </p:cBhvr>
                                      <p:to>
                                        <p:strVal val="visible"/>
                                      </p:to>
                                    </p:set>
                                    <p:anim calcmode="lin" valueType="num">
                                      <p:cBhvr>
                                        <p:cTn id="67" dur="2100" fill="hold"/>
                                        <p:tgtEl>
                                          <p:spTgt spid="53"/>
                                        </p:tgtEl>
                                        <p:attrNameLst>
                                          <p:attrName>ppt_w</p:attrName>
                                        </p:attrNameLst>
                                      </p:cBhvr>
                                      <p:tavLst>
                                        <p:tav tm="0">
                                          <p:val>
                                            <p:fltVal val="0"/>
                                          </p:val>
                                        </p:tav>
                                        <p:tav tm="100000">
                                          <p:val>
                                            <p:strVal val="#ppt_w"/>
                                          </p:val>
                                        </p:tav>
                                      </p:tavLst>
                                    </p:anim>
                                    <p:anim calcmode="lin" valueType="num">
                                      <p:cBhvr>
                                        <p:cTn id="68" dur="2100" fill="hold"/>
                                        <p:tgtEl>
                                          <p:spTgt spid="53"/>
                                        </p:tgtEl>
                                        <p:attrNameLst>
                                          <p:attrName>ppt_h</p:attrName>
                                        </p:attrNameLst>
                                      </p:cBhvr>
                                      <p:tavLst>
                                        <p:tav tm="0">
                                          <p:val>
                                            <p:fltVal val="0"/>
                                          </p:val>
                                        </p:tav>
                                        <p:tav tm="100000">
                                          <p:val>
                                            <p:strVal val="#ppt_h"/>
                                          </p:val>
                                        </p:tav>
                                      </p:tavLst>
                                    </p:anim>
                                    <p:animEffect transition="in" filter="fade">
                                      <p:cBhvr>
                                        <p:cTn id="69" dur="2100"/>
                                        <p:tgtEl>
                                          <p:spTgt spid="53"/>
                                        </p:tgtEl>
                                      </p:cBhvr>
                                    </p:animEffect>
                                  </p:childTnLst>
                                </p:cTn>
                              </p:par>
                              <p:par>
                                <p:cTn id="70" presetID="53" presetClass="entr" presetSubtype="0" repeatCount="indefinite" fill="hold" nodeType="withEffect">
                                  <p:stCondLst>
                                    <p:cond delay="0"/>
                                  </p:stCondLst>
                                  <p:childTnLst>
                                    <p:set>
                                      <p:cBhvr>
                                        <p:cTn id="71" dur="1" fill="hold">
                                          <p:stCondLst>
                                            <p:cond delay="0"/>
                                          </p:stCondLst>
                                        </p:cTn>
                                        <p:tgtEl>
                                          <p:spTgt spid="56"/>
                                        </p:tgtEl>
                                        <p:attrNameLst>
                                          <p:attrName>style.visibility</p:attrName>
                                        </p:attrNameLst>
                                      </p:cBhvr>
                                      <p:to>
                                        <p:strVal val="visible"/>
                                      </p:to>
                                    </p:set>
                                    <p:anim calcmode="lin" valueType="num">
                                      <p:cBhvr>
                                        <p:cTn id="72" dur="2700" fill="hold"/>
                                        <p:tgtEl>
                                          <p:spTgt spid="56"/>
                                        </p:tgtEl>
                                        <p:attrNameLst>
                                          <p:attrName>ppt_w</p:attrName>
                                        </p:attrNameLst>
                                      </p:cBhvr>
                                      <p:tavLst>
                                        <p:tav tm="0">
                                          <p:val>
                                            <p:fltVal val="0"/>
                                          </p:val>
                                        </p:tav>
                                        <p:tav tm="100000">
                                          <p:val>
                                            <p:strVal val="#ppt_w"/>
                                          </p:val>
                                        </p:tav>
                                      </p:tavLst>
                                    </p:anim>
                                    <p:anim calcmode="lin" valueType="num">
                                      <p:cBhvr>
                                        <p:cTn id="73" dur="2700" fill="hold"/>
                                        <p:tgtEl>
                                          <p:spTgt spid="56"/>
                                        </p:tgtEl>
                                        <p:attrNameLst>
                                          <p:attrName>ppt_h</p:attrName>
                                        </p:attrNameLst>
                                      </p:cBhvr>
                                      <p:tavLst>
                                        <p:tav tm="0">
                                          <p:val>
                                            <p:fltVal val="0"/>
                                          </p:val>
                                        </p:tav>
                                        <p:tav tm="100000">
                                          <p:val>
                                            <p:strVal val="#ppt_h"/>
                                          </p:val>
                                        </p:tav>
                                      </p:tavLst>
                                    </p:anim>
                                    <p:animEffect transition="in" filter="fade">
                                      <p:cBhvr>
                                        <p:cTn id="74" dur="2700"/>
                                        <p:tgtEl>
                                          <p:spTgt spid="56"/>
                                        </p:tgtEl>
                                      </p:cBhvr>
                                    </p:animEffect>
                                  </p:childTnLst>
                                </p:cTn>
                              </p:par>
                              <p:par>
                                <p:cTn id="75" presetID="53" presetClass="entr" presetSubtype="0" repeatCount="indefinite" fill="hold" nodeType="withEffect">
                                  <p:stCondLst>
                                    <p:cond delay="0"/>
                                  </p:stCondLst>
                                  <p:childTnLst>
                                    <p:set>
                                      <p:cBhvr>
                                        <p:cTn id="76" dur="1" fill="hold">
                                          <p:stCondLst>
                                            <p:cond delay="0"/>
                                          </p:stCondLst>
                                        </p:cTn>
                                        <p:tgtEl>
                                          <p:spTgt spid="59"/>
                                        </p:tgtEl>
                                        <p:attrNameLst>
                                          <p:attrName>style.visibility</p:attrName>
                                        </p:attrNameLst>
                                      </p:cBhvr>
                                      <p:to>
                                        <p:strVal val="visible"/>
                                      </p:to>
                                    </p:set>
                                    <p:anim calcmode="lin" valueType="num">
                                      <p:cBhvr>
                                        <p:cTn id="77" dur="1900" fill="hold"/>
                                        <p:tgtEl>
                                          <p:spTgt spid="59"/>
                                        </p:tgtEl>
                                        <p:attrNameLst>
                                          <p:attrName>ppt_w</p:attrName>
                                        </p:attrNameLst>
                                      </p:cBhvr>
                                      <p:tavLst>
                                        <p:tav tm="0">
                                          <p:val>
                                            <p:fltVal val="0"/>
                                          </p:val>
                                        </p:tav>
                                        <p:tav tm="100000">
                                          <p:val>
                                            <p:strVal val="#ppt_w"/>
                                          </p:val>
                                        </p:tav>
                                      </p:tavLst>
                                    </p:anim>
                                    <p:anim calcmode="lin" valueType="num">
                                      <p:cBhvr>
                                        <p:cTn id="78" dur="1900" fill="hold"/>
                                        <p:tgtEl>
                                          <p:spTgt spid="59"/>
                                        </p:tgtEl>
                                        <p:attrNameLst>
                                          <p:attrName>ppt_h</p:attrName>
                                        </p:attrNameLst>
                                      </p:cBhvr>
                                      <p:tavLst>
                                        <p:tav tm="0">
                                          <p:val>
                                            <p:fltVal val="0"/>
                                          </p:val>
                                        </p:tav>
                                        <p:tav tm="100000">
                                          <p:val>
                                            <p:strVal val="#ppt_h"/>
                                          </p:val>
                                        </p:tav>
                                      </p:tavLst>
                                    </p:anim>
                                    <p:animEffect transition="in" filter="fade">
                                      <p:cBhvr>
                                        <p:cTn id="79" dur="1900"/>
                                        <p:tgtEl>
                                          <p:spTgt spid="59"/>
                                        </p:tgtEl>
                                      </p:cBhvr>
                                    </p:animEffect>
                                  </p:childTnLst>
                                </p:cTn>
                              </p:par>
                              <p:par>
                                <p:cTn id="80" presetID="53" presetClass="entr" presetSubtype="0" repeatCount="indefinite" fill="hold" nodeType="withEffect">
                                  <p:stCondLst>
                                    <p:cond delay="200"/>
                                  </p:stCondLst>
                                  <p:childTnLst>
                                    <p:set>
                                      <p:cBhvr>
                                        <p:cTn id="81" dur="1" fill="hold">
                                          <p:stCondLst>
                                            <p:cond delay="0"/>
                                          </p:stCondLst>
                                        </p:cTn>
                                        <p:tgtEl>
                                          <p:spTgt spid="62"/>
                                        </p:tgtEl>
                                        <p:attrNameLst>
                                          <p:attrName>style.visibility</p:attrName>
                                        </p:attrNameLst>
                                      </p:cBhvr>
                                      <p:to>
                                        <p:strVal val="visible"/>
                                      </p:to>
                                    </p:set>
                                    <p:anim calcmode="lin" valueType="num">
                                      <p:cBhvr>
                                        <p:cTn id="82" dur="2400" fill="hold"/>
                                        <p:tgtEl>
                                          <p:spTgt spid="62"/>
                                        </p:tgtEl>
                                        <p:attrNameLst>
                                          <p:attrName>ppt_w</p:attrName>
                                        </p:attrNameLst>
                                      </p:cBhvr>
                                      <p:tavLst>
                                        <p:tav tm="0">
                                          <p:val>
                                            <p:fltVal val="0"/>
                                          </p:val>
                                        </p:tav>
                                        <p:tav tm="100000">
                                          <p:val>
                                            <p:strVal val="#ppt_w"/>
                                          </p:val>
                                        </p:tav>
                                      </p:tavLst>
                                    </p:anim>
                                    <p:anim calcmode="lin" valueType="num">
                                      <p:cBhvr>
                                        <p:cTn id="83" dur="2400" fill="hold"/>
                                        <p:tgtEl>
                                          <p:spTgt spid="62"/>
                                        </p:tgtEl>
                                        <p:attrNameLst>
                                          <p:attrName>ppt_h</p:attrName>
                                        </p:attrNameLst>
                                      </p:cBhvr>
                                      <p:tavLst>
                                        <p:tav tm="0">
                                          <p:val>
                                            <p:fltVal val="0"/>
                                          </p:val>
                                        </p:tav>
                                        <p:tav tm="100000">
                                          <p:val>
                                            <p:strVal val="#ppt_h"/>
                                          </p:val>
                                        </p:tav>
                                      </p:tavLst>
                                    </p:anim>
                                    <p:animEffect transition="in" filter="fade">
                                      <p:cBhvr>
                                        <p:cTn id="84" dur="2400"/>
                                        <p:tgtEl>
                                          <p:spTgt spid="62"/>
                                        </p:tgtEl>
                                      </p:cBhvr>
                                    </p:animEffect>
                                  </p:childTnLst>
                                </p:cTn>
                              </p:par>
                              <p:par>
                                <p:cTn id="85" presetID="53" presetClass="entr" presetSubtype="0" repeatCount="indefinite" fill="hold" nodeType="withEffect">
                                  <p:stCondLst>
                                    <p:cond delay="0"/>
                                  </p:stCondLst>
                                  <p:childTnLst>
                                    <p:set>
                                      <p:cBhvr>
                                        <p:cTn id="86" dur="1" fill="hold">
                                          <p:stCondLst>
                                            <p:cond delay="0"/>
                                          </p:stCondLst>
                                        </p:cTn>
                                        <p:tgtEl>
                                          <p:spTgt spid="65"/>
                                        </p:tgtEl>
                                        <p:attrNameLst>
                                          <p:attrName>style.visibility</p:attrName>
                                        </p:attrNameLst>
                                      </p:cBhvr>
                                      <p:to>
                                        <p:strVal val="visible"/>
                                      </p:to>
                                    </p:set>
                                    <p:anim calcmode="lin" valueType="num">
                                      <p:cBhvr>
                                        <p:cTn id="87" dur="2000" fill="hold"/>
                                        <p:tgtEl>
                                          <p:spTgt spid="65"/>
                                        </p:tgtEl>
                                        <p:attrNameLst>
                                          <p:attrName>ppt_w</p:attrName>
                                        </p:attrNameLst>
                                      </p:cBhvr>
                                      <p:tavLst>
                                        <p:tav tm="0">
                                          <p:val>
                                            <p:fltVal val="0"/>
                                          </p:val>
                                        </p:tav>
                                        <p:tav tm="100000">
                                          <p:val>
                                            <p:strVal val="#ppt_w"/>
                                          </p:val>
                                        </p:tav>
                                      </p:tavLst>
                                    </p:anim>
                                    <p:anim calcmode="lin" valueType="num">
                                      <p:cBhvr>
                                        <p:cTn id="88" dur="2000" fill="hold"/>
                                        <p:tgtEl>
                                          <p:spTgt spid="65"/>
                                        </p:tgtEl>
                                        <p:attrNameLst>
                                          <p:attrName>ppt_h</p:attrName>
                                        </p:attrNameLst>
                                      </p:cBhvr>
                                      <p:tavLst>
                                        <p:tav tm="0">
                                          <p:val>
                                            <p:fltVal val="0"/>
                                          </p:val>
                                        </p:tav>
                                        <p:tav tm="100000">
                                          <p:val>
                                            <p:strVal val="#ppt_h"/>
                                          </p:val>
                                        </p:tav>
                                      </p:tavLst>
                                    </p:anim>
                                    <p:animEffect transition="in" filter="fade">
                                      <p:cBhvr>
                                        <p:cTn id="89" dur="2000"/>
                                        <p:tgtEl>
                                          <p:spTgt spid="65"/>
                                        </p:tgtEl>
                                      </p:cBhvr>
                                    </p:animEffect>
                                  </p:childTnLst>
                                </p:cTn>
                              </p:par>
                              <p:par>
                                <p:cTn id="90" presetID="53" presetClass="entr" presetSubtype="0" repeatCount="indefinite" fill="hold" nodeType="withEffect">
                                  <p:stCondLst>
                                    <p:cond delay="0"/>
                                  </p:stCondLst>
                                  <p:childTnLst>
                                    <p:set>
                                      <p:cBhvr>
                                        <p:cTn id="91" dur="1" fill="hold">
                                          <p:stCondLst>
                                            <p:cond delay="0"/>
                                          </p:stCondLst>
                                        </p:cTn>
                                        <p:tgtEl>
                                          <p:spTgt spid="68"/>
                                        </p:tgtEl>
                                        <p:attrNameLst>
                                          <p:attrName>style.visibility</p:attrName>
                                        </p:attrNameLst>
                                      </p:cBhvr>
                                      <p:to>
                                        <p:strVal val="visible"/>
                                      </p:to>
                                    </p:set>
                                    <p:anim calcmode="lin" valueType="num">
                                      <p:cBhvr>
                                        <p:cTn id="92" dur="2800" fill="hold"/>
                                        <p:tgtEl>
                                          <p:spTgt spid="68"/>
                                        </p:tgtEl>
                                        <p:attrNameLst>
                                          <p:attrName>ppt_w</p:attrName>
                                        </p:attrNameLst>
                                      </p:cBhvr>
                                      <p:tavLst>
                                        <p:tav tm="0">
                                          <p:val>
                                            <p:fltVal val="0"/>
                                          </p:val>
                                        </p:tav>
                                        <p:tav tm="100000">
                                          <p:val>
                                            <p:strVal val="#ppt_w"/>
                                          </p:val>
                                        </p:tav>
                                      </p:tavLst>
                                    </p:anim>
                                    <p:anim calcmode="lin" valueType="num">
                                      <p:cBhvr>
                                        <p:cTn id="93" dur="2800" fill="hold"/>
                                        <p:tgtEl>
                                          <p:spTgt spid="68"/>
                                        </p:tgtEl>
                                        <p:attrNameLst>
                                          <p:attrName>ppt_h</p:attrName>
                                        </p:attrNameLst>
                                      </p:cBhvr>
                                      <p:tavLst>
                                        <p:tav tm="0">
                                          <p:val>
                                            <p:fltVal val="0"/>
                                          </p:val>
                                        </p:tav>
                                        <p:tav tm="100000">
                                          <p:val>
                                            <p:strVal val="#ppt_h"/>
                                          </p:val>
                                        </p:tav>
                                      </p:tavLst>
                                    </p:anim>
                                    <p:animEffect transition="in" filter="fade">
                                      <p:cBhvr>
                                        <p:cTn id="94" dur="2800"/>
                                        <p:tgtEl>
                                          <p:spTgt spid="68"/>
                                        </p:tgtEl>
                                      </p:cBhvr>
                                    </p:animEffect>
                                  </p:childTnLst>
                                </p:cTn>
                              </p:par>
                              <p:par>
                                <p:cTn id="95" presetID="53" presetClass="entr" presetSubtype="0" repeatCount="indefinite" fill="hold" nodeType="withEffect">
                                  <p:stCondLst>
                                    <p:cond delay="0"/>
                                  </p:stCondLst>
                                  <p:childTnLst>
                                    <p:set>
                                      <p:cBhvr>
                                        <p:cTn id="96" dur="1" fill="hold">
                                          <p:stCondLst>
                                            <p:cond delay="0"/>
                                          </p:stCondLst>
                                        </p:cTn>
                                        <p:tgtEl>
                                          <p:spTgt spid="71"/>
                                        </p:tgtEl>
                                        <p:attrNameLst>
                                          <p:attrName>style.visibility</p:attrName>
                                        </p:attrNameLst>
                                      </p:cBhvr>
                                      <p:to>
                                        <p:strVal val="visible"/>
                                      </p:to>
                                    </p:set>
                                    <p:anim calcmode="lin" valueType="num">
                                      <p:cBhvr>
                                        <p:cTn id="97" dur="3000" fill="hold"/>
                                        <p:tgtEl>
                                          <p:spTgt spid="71"/>
                                        </p:tgtEl>
                                        <p:attrNameLst>
                                          <p:attrName>ppt_w</p:attrName>
                                        </p:attrNameLst>
                                      </p:cBhvr>
                                      <p:tavLst>
                                        <p:tav tm="0">
                                          <p:val>
                                            <p:fltVal val="0"/>
                                          </p:val>
                                        </p:tav>
                                        <p:tav tm="100000">
                                          <p:val>
                                            <p:strVal val="#ppt_w"/>
                                          </p:val>
                                        </p:tav>
                                      </p:tavLst>
                                    </p:anim>
                                    <p:anim calcmode="lin" valueType="num">
                                      <p:cBhvr>
                                        <p:cTn id="98" dur="3000" fill="hold"/>
                                        <p:tgtEl>
                                          <p:spTgt spid="71"/>
                                        </p:tgtEl>
                                        <p:attrNameLst>
                                          <p:attrName>ppt_h</p:attrName>
                                        </p:attrNameLst>
                                      </p:cBhvr>
                                      <p:tavLst>
                                        <p:tav tm="0">
                                          <p:val>
                                            <p:fltVal val="0"/>
                                          </p:val>
                                        </p:tav>
                                        <p:tav tm="100000">
                                          <p:val>
                                            <p:strVal val="#ppt_h"/>
                                          </p:val>
                                        </p:tav>
                                      </p:tavLst>
                                    </p:anim>
                                    <p:animEffect transition="in" filter="fade">
                                      <p:cBhvr>
                                        <p:cTn id="99" dur="3000"/>
                                        <p:tgtEl>
                                          <p:spTgt spid="71"/>
                                        </p:tgtEl>
                                      </p:cBhvr>
                                    </p:animEffect>
                                  </p:childTnLst>
                                </p:cTn>
                              </p:par>
                              <p:par>
                                <p:cTn id="100" presetID="53" presetClass="entr" presetSubtype="0" repeatCount="indefinite" fill="hold" nodeType="withEffect">
                                  <p:stCondLst>
                                    <p:cond delay="0"/>
                                  </p:stCondLst>
                                  <p:childTnLst>
                                    <p:set>
                                      <p:cBhvr>
                                        <p:cTn id="101" dur="1" fill="hold">
                                          <p:stCondLst>
                                            <p:cond delay="0"/>
                                          </p:stCondLst>
                                        </p:cTn>
                                        <p:tgtEl>
                                          <p:spTgt spid="74"/>
                                        </p:tgtEl>
                                        <p:attrNameLst>
                                          <p:attrName>style.visibility</p:attrName>
                                        </p:attrNameLst>
                                      </p:cBhvr>
                                      <p:to>
                                        <p:strVal val="visible"/>
                                      </p:to>
                                    </p:set>
                                    <p:anim calcmode="lin" valueType="num">
                                      <p:cBhvr>
                                        <p:cTn id="102" dur="3600" fill="hold"/>
                                        <p:tgtEl>
                                          <p:spTgt spid="74"/>
                                        </p:tgtEl>
                                        <p:attrNameLst>
                                          <p:attrName>ppt_w</p:attrName>
                                        </p:attrNameLst>
                                      </p:cBhvr>
                                      <p:tavLst>
                                        <p:tav tm="0">
                                          <p:val>
                                            <p:fltVal val="0"/>
                                          </p:val>
                                        </p:tav>
                                        <p:tav tm="100000">
                                          <p:val>
                                            <p:strVal val="#ppt_w"/>
                                          </p:val>
                                        </p:tav>
                                      </p:tavLst>
                                    </p:anim>
                                    <p:anim calcmode="lin" valueType="num">
                                      <p:cBhvr>
                                        <p:cTn id="103" dur="3600" fill="hold"/>
                                        <p:tgtEl>
                                          <p:spTgt spid="74"/>
                                        </p:tgtEl>
                                        <p:attrNameLst>
                                          <p:attrName>ppt_h</p:attrName>
                                        </p:attrNameLst>
                                      </p:cBhvr>
                                      <p:tavLst>
                                        <p:tav tm="0">
                                          <p:val>
                                            <p:fltVal val="0"/>
                                          </p:val>
                                        </p:tav>
                                        <p:tav tm="100000">
                                          <p:val>
                                            <p:strVal val="#ppt_h"/>
                                          </p:val>
                                        </p:tav>
                                      </p:tavLst>
                                    </p:anim>
                                    <p:animEffect transition="in" filter="fade">
                                      <p:cBhvr>
                                        <p:cTn id="104" dur="3600"/>
                                        <p:tgtEl>
                                          <p:spTgt spid="74"/>
                                        </p:tgtEl>
                                      </p:cBhvr>
                                    </p:animEffect>
                                  </p:childTnLst>
                                </p:cTn>
                              </p:par>
                              <p:par>
                                <p:cTn id="105" presetID="53" presetClass="entr" presetSubtype="0" repeatCount="indefinite" fill="hold" nodeType="withEffect">
                                  <p:stCondLst>
                                    <p:cond delay="0"/>
                                  </p:stCondLst>
                                  <p:childTnLst>
                                    <p:set>
                                      <p:cBhvr>
                                        <p:cTn id="106" dur="1" fill="hold">
                                          <p:stCondLst>
                                            <p:cond delay="0"/>
                                          </p:stCondLst>
                                        </p:cTn>
                                        <p:tgtEl>
                                          <p:spTgt spid="77"/>
                                        </p:tgtEl>
                                        <p:attrNameLst>
                                          <p:attrName>style.visibility</p:attrName>
                                        </p:attrNameLst>
                                      </p:cBhvr>
                                      <p:to>
                                        <p:strVal val="visible"/>
                                      </p:to>
                                    </p:set>
                                    <p:anim calcmode="lin" valueType="num">
                                      <p:cBhvr>
                                        <p:cTn id="107" dur="2100" fill="hold"/>
                                        <p:tgtEl>
                                          <p:spTgt spid="77"/>
                                        </p:tgtEl>
                                        <p:attrNameLst>
                                          <p:attrName>ppt_w</p:attrName>
                                        </p:attrNameLst>
                                      </p:cBhvr>
                                      <p:tavLst>
                                        <p:tav tm="0">
                                          <p:val>
                                            <p:fltVal val="0"/>
                                          </p:val>
                                        </p:tav>
                                        <p:tav tm="100000">
                                          <p:val>
                                            <p:strVal val="#ppt_w"/>
                                          </p:val>
                                        </p:tav>
                                      </p:tavLst>
                                    </p:anim>
                                    <p:anim calcmode="lin" valueType="num">
                                      <p:cBhvr>
                                        <p:cTn id="108" dur="2100" fill="hold"/>
                                        <p:tgtEl>
                                          <p:spTgt spid="77"/>
                                        </p:tgtEl>
                                        <p:attrNameLst>
                                          <p:attrName>ppt_h</p:attrName>
                                        </p:attrNameLst>
                                      </p:cBhvr>
                                      <p:tavLst>
                                        <p:tav tm="0">
                                          <p:val>
                                            <p:fltVal val="0"/>
                                          </p:val>
                                        </p:tav>
                                        <p:tav tm="100000">
                                          <p:val>
                                            <p:strVal val="#ppt_h"/>
                                          </p:val>
                                        </p:tav>
                                      </p:tavLst>
                                    </p:anim>
                                    <p:animEffect transition="in" filter="fade">
                                      <p:cBhvr>
                                        <p:cTn id="109" dur="2100"/>
                                        <p:tgtEl>
                                          <p:spTgt spid="77"/>
                                        </p:tgtEl>
                                      </p:cBhvr>
                                    </p:animEffect>
                                  </p:childTnLst>
                                </p:cTn>
                              </p:par>
                              <p:par>
                                <p:cTn id="110" presetID="53" presetClass="entr" presetSubtype="0" repeatCount="indefinite" fill="hold" nodeType="withEffect">
                                  <p:stCondLst>
                                    <p:cond delay="0"/>
                                  </p:stCondLst>
                                  <p:childTnLst>
                                    <p:set>
                                      <p:cBhvr>
                                        <p:cTn id="111" dur="1" fill="hold">
                                          <p:stCondLst>
                                            <p:cond delay="0"/>
                                          </p:stCondLst>
                                        </p:cTn>
                                        <p:tgtEl>
                                          <p:spTgt spid="80"/>
                                        </p:tgtEl>
                                        <p:attrNameLst>
                                          <p:attrName>style.visibility</p:attrName>
                                        </p:attrNameLst>
                                      </p:cBhvr>
                                      <p:to>
                                        <p:strVal val="visible"/>
                                      </p:to>
                                    </p:set>
                                    <p:anim calcmode="lin" valueType="num">
                                      <p:cBhvr>
                                        <p:cTn id="112" dur="3500" fill="hold"/>
                                        <p:tgtEl>
                                          <p:spTgt spid="80"/>
                                        </p:tgtEl>
                                        <p:attrNameLst>
                                          <p:attrName>ppt_w</p:attrName>
                                        </p:attrNameLst>
                                      </p:cBhvr>
                                      <p:tavLst>
                                        <p:tav tm="0">
                                          <p:val>
                                            <p:fltVal val="0"/>
                                          </p:val>
                                        </p:tav>
                                        <p:tav tm="100000">
                                          <p:val>
                                            <p:strVal val="#ppt_w"/>
                                          </p:val>
                                        </p:tav>
                                      </p:tavLst>
                                    </p:anim>
                                    <p:anim calcmode="lin" valueType="num">
                                      <p:cBhvr>
                                        <p:cTn id="113" dur="3500" fill="hold"/>
                                        <p:tgtEl>
                                          <p:spTgt spid="80"/>
                                        </p:tgtEl>
                                        <p:attrNameLst>
                                          <p:attrName>ppt_h</p:attrName>
                                        </p:attrNameLst>
                                      </p:cBhvr>
                                      <p:tavLst>
                                        <p:tav tm="0">
                                          <p:val>
                                            <p:fltVal val="0"/>
                                          </p:val>
                                        </p:tav>
                                        <p:tav tm="100000">
                                          <p:val>
                                            <p:strVal val="#ppt_h"/>
                                          </p:val>
                                        </p:tav>
                                      </p:tavLst>
                                    </p:anim>
                                    <p:animEffect transition="in" filter="fade">
                                      <p:cBhvr>
                                        <p:cTn id="114" dur="3500"/>
                                        <p:tgtEl>
                                          <p:spTgt spid="80"/>
                                        </p:tgtEl>
                                      </p:cBhvr>
                                    </p:animEffect>
                                  </p:childTnLst>
                                </p:cTn>
                              </p:par>
                              <p:par>
                                <p:cTn id="115" presetID="53" presetClass="entr" presetSubtype="0" repeatCount="indefinite" fill="hold" nodeType="withEffect">
                                  <p:stCondLst>
                                    <p:cond delay="0"/>
                                  </p:stCondLst>
                                  <p:childTnLst>
                                    <p:set>
                                      <p:cBhvr>
                                        <p:cTn id="116" dur="1" fill="hold">
                                          <p:stCondLst>
                                            <p:cond delay="0"/>
                                          </p:stCondLst>
                                        </p:cTn>
                                        <p:tgtEl>
                                          <p:spTgt spid="83"/>
                                        </p:tgtEl>
                                        <p:attrNameLst>
                                          <p:attrName>style.visibility</p:attrName>
                                        </p:attrNameLst>
                                      </p:cBhvr>
                                      <p:to>
                                        <p:strVal val="visible"/>
                                      </p:to>
                                    </p:set>
                                    <p:anim calcmode="lin" valueType="num">
                                      <p:cBhvr>
                                        <p:cTn id="117" dur="2200" fill="hold"/>
                                        <p:tgtEl>
                                          <p:spTgt spid="83"/>
                                        </p:tgtEl>
                                        <p:attrNameLst>
                                          <p:attrName>ppt_w</p:attrName>
                                        </p:attrNameLst>
                                      </p:cBhvr>
                                      <p:tavLst>
                                        <p:tav tm="0">
                                          <p:val>
                                            <p:fltVal val="0"/>
                                          </p:val>
                                        </p:tav>
                                        <p:tav tm="100000">
                                          <p:val>
                                            <p:strVal val="#ppt_w"/>
                                          </p:val>
                                        </p:tav>
                                      </p:tavLst>
                                    </p:anim>
                                    <p:anim calcmode="lin" valueType="num">
                                      <p:cBhvr>
                                        <p:cTn id="118" dur="2200" fill="hold"/>
                                        <p:tgtEl>
                                          <p:spTgt spid="83"/>
                                        </p:tgtEl>
                                        <p:attrNameLst>
                                          <p:attrName>ppt_h</p:attrName>
                                        </p:attrNameLst>
                                      </p:cBhvr>
                                      <p:tavLst>
                                        <p:tav tm="0">
                                          <p:val>
                                            <p:fltVal val="0"/>
                                          </p:val>
                                        </p:tav>
                                        <p:tav tm="100000">
                                          <p:val>
                                            <p:strVal val="#ppt_h"/>
                                          </p:val>
                                        </p:tav>
                                      </p:tavLst>
                                    </p:anim>
                                    <p:animEffect transition="in" filter="fade">
                                      <p:cBhvr>
                                        <p:cTn id="119" dur="2200"/>
                                        <p:tgtEl>
                                          <p:spTgt spid="83"/>
                                        </p:tgtEl>
                                      </p:cBhvr>
                                    </p:animEffect>
                                  </p:childTnLst>
                                </p:cTn>
                              </p:par>
                              <p:par>
                                <p:cTn id="120" presetID="53" presetClass="entr" presetSubtype="0" repeatCount="indefinite" fill="hold" nodeType="withEffect">
                                  <p:stCondLst>
                                    <p:cond delay="0"/>
                                  </p:stCondLst>
                                  <p:childTnLst>
                                    <p:set>
                                      <p:cBhvr>
                                        <p:cTn id="121" dur="1" fill="hold">
                                          <p:stCondLst>
                                            <p:cond delay="0"/>
                                          </p:stCondLst>
                                        </p:cTn>
                                        <p:tgtEl>
                                          <p:spTgt spid="86"/>
                                        </p:tgtEl>
                                        <p:attrNameLst>
                                          <p:attrName>style.visibility</p:attrName>
                                        </p:attrNameLst>
                                      </p:cBhvr>
                                      <p:to>
                                        <p:strVal val="visible"/>
                                      </p:to>
                                    </p:set>
                                    <p:anim calcmode="lin" valueType="num">
                                      <p:cBhvr>
                                        <p:cTn id="122" dur="4200" fill="hold"/>
                                        <p:tgtEl>
                                          <p:spTgt spid="86"/>
                                        </p:tgtEl>
                                        <p:attrNameLst>
                                          <p:attrName>ppt_w</p:attrName>
                                        </p:attrNameLst>
                                      </p:cBhvr>
                                      <p:tavLst>
                                        <p:tav tm="0">
                                          <p:val>
                                            <p:fltVal val="0"/>
                                          </p:val>
                                        </p:tav>
                                        <p:tav tm="100000">
                                          <p:val>
                                            <p:strVal val="#ppt_w"/>
                                          </p:val>
                                        </p:tav>
                                      </p:tavLst>
                                    </p:anim>
                                    <p:anim calcmode="lin" valueType="num">
                                      <p:cBhvr>
                                        <p:cTn id="123" dur="4200" fill="hold"/>
                                        <p:tgtEl>
                                          <p:spTgt spid="86"/>
                                        </p:tgtEl>
                                        <p:attrNameLst>
                                          <p:attrName>ppt_h</p:attrName>
                                        </p:attrNameLst>
                                      </p:cBhvr>
                                      <p:tavLst>
                                        <p:tav tm="0">
                                          <p:val>
                                            <p:fltVal val="0"/>
                                          </p:val>
                                        </p:tav>
                                        <p:tav tm="100000">
                                          <p:val>
                                            <p:strVal val="#ppt_h"/>
                                          </p:val>
                                        </p:tav>
                                      </p:tavLst>
                                    </p:anim>
                                    <p:animEffect transition="in" filter="fade">
                                      <p:cBhvr>
                                        <p:cTn id="124" dur="4200"/>
                                        <p:tgtEl>
                                          <p:spTgt spid="86"/>
                                        </p:tgtEl>
                                      </p:cBhvr>
                                    </p:animEffect>
                                  </p:childTnLst>
                                </p:cTn>
                              </p:par>
                              <p:par>
                                <p:cTn id="125" presetID="53" presetClass="entr" presetSubtype="0" repeatCount="indefinite" fill="hold" nodeType="withEffect">
                                  <p:stCondLst>
                                    <p:cond delay="0"/>
                                  </p:stCondLst>
                                  <p:childTnLst>
                                    <p:set>
                                      <p:cBhvr>
                                        <p:cTn id="126" dur="1" fill="hold">
                                          <p:stCondLst>
                                            <p:cond delay="0"/>
                                          </p:stCondLst>
                                        </p:cTn>
                                        <p:tgtEl>
                                          <p:spTgt spid="89"/>
                                        </p:tgtEl>
                                        <p:attrNameLst>
                                          <p:attrName>style.visibility</p:attrName>
                                        </p:attrNameLst>
                                      </p:cBhvr>
                                      <p:to>
                                        <p:strVal val="visible"/>
                                      </p:to>
                                    </p:set>
                                    <p:anim calcmode="lin" valueType="num">
                                      <p:cBhvr>
                                        <p:cTn id="127" dur="3000" fill="hold"/>
                                        <p:tgtEl>
                                          <p:spTgt spid="89"/>
                                        </p:tgtEl>
                                        <p:attrNameLst>
                                          <p:attrName>ppt_w</p:attrName>
                                        </p:attrNameLst>
                                      </p:cBhvr>
                                      <p:tavLst>
                                        <p:tav tm="0">
                                          <p:val>
                                            <p:fltVal val="0"/>
                                          </p:val>
                                        </p:tav>
                                        <p:tav tm="100000">
                                          <p:val>
                                            <p:strVal val="#ppt_w"/>
                                          </p:val>
                                        </p:tav>
                                      </p:tavLst>
                                    </p:anim>
                                    <p:anim calcmode="lin" valueType="num">
                                      <p:cBhvr>
                                        <p:cTn id="128" dur="3000" fill="hold"/>
                                        <p:tgtEl>
                                          <p:spTgt spid="89"/>
                                        </p:tgtEl>
                                        <p:attrNameLst>
                                          <p:attrName>ppt_h</p:attrName>
                                        </p:attrNameLst>
                                      </p:cBhvr>
                                      <p:tavLst>
                                        <p:tav tm="0">
                                          <p:val>
                                            <p:fltVal val="0"/>
                                          </p:val>
                                        </p:tav>
                                        <p:tav tm="100000">
                                          <p:val>
                                            <p:strVal val="#ppt_h"/>
                                          </p:val>
                                        </p:tav>
                                      </p:tavLst>
                                    </p:anim>
                                    <p:animEffect transition="in" filter="fade">
                                      <p:cBhvr>
                                        <p:cTn id="129" dur="3000"/>
                                        <p:tgtEl>
                                          <p:spTgt spid="89"/>
                                        </p:tgtEl>
                                      </p:cBhvr>
                                    </p:animEffect>
                                  </p:childTnLst>
                                </p:cTn>
                              </p:par>
                              <p:par>
                                <p:cTn id="130" presetID="53" presetClass="entr" presetSubtype="0" repeatCount="indefinite" fill="hold" nodeType="withEffect">
                                  <p:stCondLst>
                                    <p:cond delay="0"/>
                                  </p:stCondLst>
                                  <p:childTnLst>
                                    <p:set>
                                      <p:cBhvr>
                                        <p:cTn id="131" dur="1" fill="hold">
                                          <p:stCondLst>
                                            <p:cond delay="0"/>
                                          </p:stCondLst>
                                        </p:cTn>
                                        <p:tgtEl>
                                          <p:spTgt spid="92"/>
                                        </p:tgtEl>
                                        <p:attrNameLst>
                                          <p:attrName>style.visibility</p:attrName>
                                        </p:attrNameLst>
                                      </p:cBhvr>
                                      <p:to>
                                        <p:strVal val="visible"/>
                                      </p:to>
                                    </p:set>
                                    <p:anim calcmode="lin" valueType="num">
                                      <p:cBhvr>
                                        <p:cTn id="132" dur="5000" fill="hold"/>
                                        <p:tgtEl>
                                          <p:spTgt spid="92"/>
                                        </p:tgtEl>
                                        <p:attrNameLst>
                                          <p:attrName>ppt_w</p:attrName>
                                        </p:attrNameLst>
                                      </p:cBhvr>
                                      <p:tavLst>
                                        <p:tav tm="0">
                                          <p:val>
                                            <p:fltVal val="0"/>
                                          </p:val>
                                        </p:tav>
                                        <p:tav tm="100000">
                                          <p:val>
                                            <p:strVal val="#ppt_w"/>
                                          </p:val>
                                        </p:tav>
                                      </p:tavLst>
                                    </p:anim>
                                    <p:anim calcmode="lin" valueType="num">
                                      <p:cBhvr>
                                        <p:cTn id="133" dur="5000" fill="hold"/>
                                        <p:tgtEl>
                                          <p:spTgt spid="92"/>
                                        </p:tgtEl>
                                        <p:attrNameLst>
                                          <p:attrName>ppt_h</p:attrName>
                                        </p:attrNameLst>
                                      </p:cBhvr>
                                      <p:tavLst>
                                        <p:tav tm="0">
                                          <p:val>
                                            <p:fltVal val="0"/>
                                          </p:val>
                                        </p:tav>
                                        <p:tav tm="100000">
                                          <p:val>
                                            <p:strVal val="#ppt_h"/>
                                          </p:val>
                                        </p:tav>
                                      </p:tavLst>
                                    </p:anim>
                                    <p:animEffect transition="in" filter="fade">
                                      <p:cBhvr>
                                        <p:cTn id="134" dur="5000"/>
                                        <p:tgtEl>
                                          <p:spTgt spid="92"/>
                                        </p:tgtEl>
                                      </p:cBhvr>
                                    </p:animEffect>
                                  </p:childTnLst>
                                </p:cTn>
                              </p:par>
                              <p:par>
                                <p:cTn id="135" presetID="53" presetClass="entr" presetSubtype="0" repeatCount="indefinite" fill="hold" nodeType="withEffect">
                                  <p:stCondLst>
                                    <p:cond delay="200"/>
                                  </p:stCondLst>
                                  <p:childTnLst>
                                    <p:set>
                                      <p:cBhvr>
                                        <p:cTn id="136" dur="1" fill="hold">
                                          <p:stCondLst>
                                            <p:cond delay="0"/>
                                          </p:stCondLst>
                                        </p:cTn>
                                        <p:tgtEl>
                                          <p:spTgt spid="95"/>
                                        </p:tgtEl>
                                        <p:attrNameLst>
                                          <p:attrName>style.visibility</p:attrName>
                                        </p:attrNameLst>
                                      </p:cBhvr>
                                      <p:to>
                                        <p:strVal val="visible"/>
                                      </p:to>
                                    </p:set>
                                    <p:anim calcmode="lin" valueType="num">
                                      <p:cBhvr>
                                        <p:cTn id="137" dur="4100" fill="hold"/>
                                        <p:tgtEl>
                                          <p:spTgt spid="95"/>
                                        </p:tgtEl>
                                        <p:attrNameLst>
                                          <p:attrName>ppt_w</p:attrName>
                                        </p:attrNameLst>
                                      </p:cBhvr>
                                      <p:tavLst>
                                        <p:tav tm="0">
                                          <p:val>
                                            <p:fltVal val="0"/>
                                          </p:val>
                                        </p:tav>
                                        <p:tav tm="100000">
                                          <p:val>
                                            <p:strVal val="#ppt_w"/>
                                          </p:val>
                                        </p:tav>
                                      </p:tavLst>
                                    </p:anim>
                                    <p:anim calcmode="lin" valueType="num">
                                      <p:cBhvr>
                                        <p:cTn id="138" dur="4100" fill="hold"/>
                                        <p:tgtEl>
                                          <p:spTgt spid="95"/>
                                        </p:tgtEl>
                                        <p:attrNameLst>
                                          <p:attrName>ppt_h</p:attrName>
                                        </p:attrNameLst>
                                      </p:cBhvr>
                                      <p:tavLst>
                                        <p:tav tm="0">
                                          <p:val>
                                            <p:fltVal val="0"/>
                                          </p:val>
                                        </p:tav>
                                        <p:tav tm="100000">
                                          <p:val>
                                            <p:strVal val="#ppt_h"/>
                                          </p:val>
                                        </p:tav>
                                      </p:tavLst>
                                    </p:anim>
                                    <p:animEffect transition="in" filter="fade">
                                      <p:cBhvr>
                                        <p:cTn id="139" dur="4100"/>
                                        <p:tgtEl>
                                          <p:spTgt spid="95"/>
                                        </p:tgtEl>
                                      </p:cBhvr>
                                    </p:animEffect>
                                  </p:childTnLst>
                                </p:cTn>
                              </p:par>
                              <p:par>
                                <p:cTn id="140" presetID="53" presetClass="entr" presetSubtype="0" repeatCount="indefinite" fill="hold" nodeType="withEffect">
                                  <p:stCondLst>
                                    <p:cond delay="0"/>
                                  </p:stCondLst>
                                  <p:childTnLst>
                                    <p:set>
                                      <p:cBhvr>
                                        <p:cTn id="141" dur="1" fill="hold">
                                          <p:stCondLst>
                                            <p:cond delay="0"/>
                                          </p:stCondLst>
                                        </p:cTn>
                                        <p:tgtEl>
                                          <p:spTgt spid="98"/>
                                        </p:tgtEl>
                                        <p:attrNameLst>
                                          <p:attrName>style.visibility</p:attrName>
                                        </p:attrNameLst>
                                      </p:cBhvr>
                                      <p:to>
                                        <p:strVal val="visible"/>
                                      </p:to>
                                    </p:set>
                                    <p:anim calcmode="lin" valueType="num">
                                      <p:cBhvr>
                                        <p:cTn id="142" dur="2500" fill="hold"/>
                                        <p:tgtEl>
                                          <p:spTgt spid="98"/>
                                        </p:tgtEl>
                                        <p:attrNameLst>
                                          <p:attrName>ppt_w</p:attrName>
                                        </p:attrNameLst>
                                      </p:cBhvr>
                                      <p:tavLst>
                                        <p:tav tm="0">
                                          <p:val>
                                            <p:fltVal val="0"/>
                                          </p:val>
                                        </p:tav>
                                        <p:tav tm="100000">
                                          <p:val>
                                            <p:strVal val="#ppt_w"/>
                                          </p:val>
                                        </p:tav>
                                      </p:tavLst>
                                    </p:anim>
                                    <p:anim calcmode="lin" valueType="num">
                                      <p:cBhvr>
                                        <p:cTn id="143" dur="2500" fill="hold"/>
                                        <p:tgtEl>
                                          <p:spTgt spid="98"/>
                                        </p:tgtEl>
                                        <p:attrNameLst>
                                          <p:attrName>ppt_h</p:attrName>
                                        </p:attrNameLst>
                                      </p:cBhvr>
                                      <p:tavLst>
                                        <p:tav tm="0">
                                          <p:val>
                                            <p:fltVal val="0"/>
                                          </p:val>
                                        </p:tav>
                                        <p:tav tm="100000">
                                          <p:val>
                                            <p:strVal val="#ppt_h"/>
                                          </p:val>
                                        </p:tav>
                                      </p:tavLst>
                                    </p:anim>
                                    <p:animEffect transition="in" filter="fade">
                                      <p:cBhvr>
                                        <p:cTn id="144" dur="2500"/>
                                        <p:tgtEl>
                                          <p:spTgt spid="98"/>
                                        </p:tgtEl>
                                      </p:cBhvr>
                                    </p:animEffect>
                                  </p:childTnLst>
                                </p:cTn>
                              </p:par>
                              <p:par>
                                <p:cTn id="145" presetID="53" presetClass="entr" presetSubtype="0" repeatCount="indefinite" fill="hold" nodeType="withEffect">
                                  <p:stCondLst>
                                    <p:cond delay="0"/>
                                  </p:stCondLst>
                                  <p:childTnLst>
                                    <p:set>
                                      <p:cBhvr>
                                        <p:cTn id="146" dur="1" fill="hold">
                                          <p:stCondLst>
                                            <p:cond delay="0"/>
                                          </p:stCondLst>
                                        </p:cTn>
                                        <p:tgtEl>
                                          <p:spTgt spid="101"/>
                                        </p:tgtEl>
                                        <p:attrNameLst>
                                          <p:attrName>style.visibility</p:attrName>
                                        </p:attrNameLst>
                                      </p:cBhvr>
                                      <p:to>
                                        <p:strVal val="visible"/>
                                      </p:to>
                                    </p:set>
                                    <p:anim calcmode="lin" valueType="num">
                                      <p:cBhvr>
                                        <p:cTn id="147" dur="3700" fill="hold"/>
                                        <p:tgtEl>
                                          <p:spTgt spid="101"/>
                                        </p:tgtEl>
                                        <p:attrNameLst>
                                          <p:attrName>ppt_w</p:attrName>
                                        </p:attrNameLst>
                                      </p:cBhvr>
                                      <p:tavLst>
                                        <p:tav tm="0">
                                          <p:val>
                                            <p:fltVal val="0"/>
                                          </p:val>
                                        </p:tav>
                                        <p:tav tm="100000">
                                          <p:val>
                                            <p:strVal val="#ppt_w"/>
                                          </p:val>
                                        </p:tav>
                                      </p:tavLst>
                                    </p:anim>
                                    <p:anim calcmode="lin" valueType="num">
                                      <p:cBhvr>
                                        <p:cTn id="148" dur="3700" fill="hold"/>
                                        <p:tgtEl>
                                          <p:spTgt spid="101"/>
                                        </p:tgtEl>
                                        <p:attrNameLst>
                                          <p:attrName>ppt_h</p:attrName>
                                        </p:attrNameLst>
                                      </p:cBhvr>
                                      <p:tavLst>
                                        <p:tav tm="0">
                                          <p:val>
                                            <p:fltVal val="0"/>
                                          </p:val>
                                        </p:tav>
                                        <p:tav tm="100000">
                                          <p:val>
                                            <p:strVal val="#ppt_h"/>
                                          </p:val>
                                        </p:tav>
                                      </p:tavLst>
                                    </p:anim>
                                    <p:animEffect transition="in" filter="fade">
                                      <p:cBhvr>
                                        <p:cTn id="149" dur="3700"/>
                                        <p:tgtEl>
                                          <p:spTgt spid="101"/>
                                        </p:tgtEl>
                                      </p:cBhvr>
                                    </p:animEffect>
                                  </p:childTnLst>
                                </p:cTn>
                              </p:par>
                              <p:par>
                                <p:cTn id="150" presetID="53" presetClass="entr" presetSubtype="0" repeatCount="indefinite" fill="hold" nodeType="withEffect">
                                  <p:stCondLst>
                                    <p:cond delay="0"/>
                                  </p:stCondLst>
                                  <p:childTnLst>
                                    <p:set>
                                      <p:cBhvr>
                                        <p:cTn id="151" dur="1" fill="hold">
                                          <p:stCondLst>
                                            <p:cond delay="0"/>
                                          </p:stCondLst>
                                        </p:cTn>
                                        <p:tgtEl>
                                          <p:spTgt spid="104"/>
                                        </p:tgtEl>
                                        <p:attrNameLst>
                                          <p:attrName>style.visibility</p:attrName>
                                        </p:attrNameLst>
                                      </p:cBhvr>
                                      <p:to>
                                        <p:strVal val="visible"/>
                                      </p:to>
                                    </p:set>
                                    <p:anim calcmode="lin" valueType="num">
                                      <p:cBhvr>
                                        <p:cTn id="152" dur="1700" fill="hold"/>
                                        <p:tgtEl>
                                          <p:spTgt spid="104"/>
                                        </p:tgtEl>
                                        <p:attrNameLst>
                                          <p:attrName>ppt_w</p:attrName>
                                        </p:attrNameLst>
                                      </p:cBhvr>
                                      <p:tavLst>
                                        <p:tav tm="0">
                                          <p:val>
                                            <p:fltVal val="0"/>
                                          </p:val>
                                        </p:tav>
                                        <p:tav tm="100000">
                                          <p:val>
                                            <p:strVal val="#ppt_w"/>
                                          </p:val>
                                        </p:tav>
                                      </p:tavLst>
                                    </p:anim>
                                    <p:anim calcmode="lin" valueType="num">
                                      <p:cBhvr>
                                        <p:cTn id="153" dur="1700" fill="hold"/>
                                        <p:tgtEl>
                                          <p:spTgt spid="104"/>
                                        </p:tgtEl>
                                        <p:attrNameLst>
                                          <p:attrName>ppt_h</p:attrName>
                                        </p:attrNameLst>
                                      </p:cBhvr>
                                      <p:tavLst>
                                        <p:tav tm="0">
                                          <p:val>
                                            <p:fltVal val="0"/>
                                          </p:val>
                                        </p:tav>
                                        <p:tav tm="100000">
                                          <p:val>
                                            <p:strVal val="#ppt_h"/>
                                          </p:val>
                                        </p:tav>
                                      </p:tavLst>
                                    </p:anim>
                                    <p:animEffect transition="in" filter="fade">
                                      <p:cBhvr>
                                        <p:cTn id="154" dur="1700"/>
                                        <p:tgtEl>
                                          <p:spTgt spid="104"/>
                                        </p:tgtEl>
                                      </p:cBhvr>
                                    </p:animEffect>
                                  </p:childTnLst>
                                </p:cTn>
                              </p:par>
                              <p:par>
                                <p:cTn id="155" presetID="53" presetClass="entr" presetSubtype="0" fill="hold" nodeType="withEffect">
                                  <p:stCondLst>
                                    <p:cond delay="0"/>
                                  </p:stCondLst>
                                  <p:childTnLst>
                                    <p:set>
                                      <p:cBhvr>
                                        <p:cTn id="156" dur="1" fill="hold">
                                          <p:stCondLst>
                                            <p:cond delay="0"/>
                                          </p:stCondLst>
                                        </p:cTn>
                                        <p:tgtEl>
                                          <p:spTgt spid="107"/>
                                        </p:tgtEl>
                                        <p:attrNameLst>
                                          <p:attrName>style.visibility</p:attrName>
                                        </p:attrNameLst>
                                      </p:cBhvr>
                                      <p:to>
                                        <p:strVal val="visible"/>
                                      </p:to>
                                    </p:set>
                                    <p:anim calcmode="lin" valueType="num">
                                      <p:cBhvr>
                                        <p:cTn id="157" dur="5000" fill="hold"/>
                                        <p:tgtEl>
                                          <p:spTgt spid="107"/>
                                        </p:tgtEl>
                                        <p:attrNameLst>
                                          <p:attrName>ppt_w</p:attrName>
                                        </p:attrNameLst>
                                      </p:cBhvr>
                                      <p:tavLst>
                                        <p:tav tm="0">
                                          <p:val>
                                            <p:fltVal val="0"/>
                                          </p:val>
                                        </p:tav>
                                        <p:tav tm="100000">
                                          <p:val>
                                            <p:strVal val="#ppt_w"/>
                                          </p:val>
                                        </p:tav>
                                      </p:tavLst>
                                    </p:anim>
                                    <p:anim calcmode="lin" valueType="num">
                                      <p:cBhvr>
                                        <p:cTn id="158" dur="5000" fill="hold"/>
                                        <p:tgtEl>
                                          <p:spTgt spid="107"/>
                                        </p:tgtEl>
                                        <p:attrNameLst>
                                          <p:attrName>ppt_h</p:attrName>
                                        </p:attrNameLst>
                                      </p:cBhvr>
                                      <p:tavLst>
                                        <p:tav tm="0">
                                          <p:val>
                                            <p:fltVal val="0"/>
                                          </p:val>
                                        </p:tav>
                                        <p:tav tm="100000">
                                          <p:val>
                                            <p:strVal val="#ppt_h"/>
                                          </p:val>
                                        </p:tav>
                                      </p:tavLst>
                                    </p:anim>
                                    <p:animEffect transition="in" filter="fade">
                                      <p:cBhvr>
                                        <p:cTn id="159" dur="5000"/>
                                        <p:tgtEl>
                                          <p:spTgt spid="107"/>
                                        </p:tgtEl>
                                      </p:cBhvr>
                                    </p:animEffect>
                                  </p:childTnLst>
                                </p:cTn>
                              </p:par>
                              <p:par>
                                <p:cTn id="160" presetID="53" presetClass="entr" presetSubtype="0" fill="hold" nodeType="withEffect">
                                  <p:stCondLst>
                                    <p:cond delay="0"/>
                                  </p:stCondLst>
                                  <p:childTnLst>
                                    <p:set>
                                      <p:cBhvr>
                                        <p:cTn id="161" dur="1" fill="hold">
                                          <p:stCondLst>
                                            <p:cond delay="0"/>
                                          </p:stCondLst>
                                        </p:cTn>
                                        <p:tgtEl>
                                          <p:spTgt spid="110"/>
                                        </p:tgtEl>
                                        <p:attrNameLst>
                                          <p:attrName>style.visibility</p:attrName>
                                        </p:attrNameLst>
                                      </p:cBhvr>
                                      <p:to>
                                        <p:strVal val="visible"/>
                                      </p:to>
                                    </p:set>
                                    <p:anim calcmode="lin" valueType="num">
                                      <p:cBhvr>
                                        <p:cTn id="162" dur="4200" fill="hold"/>
                                        <p:tgtEl>
                                          <p:spTgt spid="110"/>
                                        </p:tgtEl>
                                        <p:attrNameLst>
                                          <p:attrName>ppt_w</p:attrName>
                                        </p:attrNameLst>
                                      </p:cBhvr>
                                      <p:tavLst>
                                        <p:tav tm="0">
                                          <p:val>
                                            <p:fltVal val="0"/>
                                          </p:val>
                                        </p:tav>
                                        <p:tav tm="100000">
                                          <p:val>
                                            <p:strVal val="#ppt_w"/>
                                          </p:val>
                                        </p:tav>
                                      </p:tavLst>
                                    </p:anim>
                                    <p:anim calcmode="lin" valueType="num">
                                      <p:cBhvr>
                                        <p:cTn id="163" dur="4200" fill="hold"/>
                                        <p:tgtEl>
                                          <p:spTgt spid="110"/>
                                        </p:tgtEl>
                                        <p:attrNameLst>
                                          <p:attrName>ppt_h</p:attrName>
                                        </p:attrNameLst>
                                      </p:cBhvr>
                                      <p:tavLst>
                                        <p:tav tm="0">
                                          <p:val>
                                            <p:fltVal val="0"/>
                                          </p:val>
                                        </p:tav>
                                        <p:tav tm="100000">
                                          <p:val>
                                            <p:strVal val="#ppt_h"/>
                                          </p:val>
                                        </p:tav>
                                      </p:tavLst>
                                    </p:anim>
                                    <p:animEffect transition="in" filter="fade">
                                      <p:cBhvr>
                                        <p:cTn id="164" dur="4200"/>
                                        <p:tgtEl>
                                          <p:spTgt spid="110"/>
                                        </p:tgtEl>
                                      </p:cBhvr>
                                    </p:animEffect>
                                  </p:childTnLst>
                                </p:cTn>
                              </p:par>
                              <p:par>
                                <p:cTn id="165" presetID="53" presetClass="entr" presetSubtype="0" repeatCount="indefinite" fill="hold" nodeType="withEffect">
                                  <p:stCondLst>
                                    <p:cond delay="0"/>
                                  </p:stCondLst>
                                  <p:childTnLst>
                                    <p:set>
                                      <p:cBhvr>
                                        <p:cTn id="166" dur="1" fill="hold">
                                          <p:stCondLst>
                                            <p:cond delay="0"/>
                                          </p:stCondLst>
                                        </p:cTn>
                                        <p:tgtEl>
                                          <p:spTgt spid="113"/>
                                        </p:tgtEl>
                                        <p:attrNameLst>
                                          <p:attrName>style.visibility</p:attrName>
                                        </p:attrNameLst>
                                      </p:cBhvr>
                                      <p:to>
                                        <p:strVal val="visible"/>
                                      </p:to>
                                    </p:set>
                                    <p:anim calcmode="lin" valueType="num">
                                      <p:cBhvr>
                                        <p:cTn id="167" dur="1900" fill="hold"/>
                                        <p:tgtEl>
                                          <p:spTgt spid="113"/>
                                        </p:tgtEl>
                                        <p:attrNameLst>
                                          <p:attrName>ppt_w</p:attrName>
                                        </p:attrNameLst>
                                      </p:cBhvr>
                                      <p:tavLst>
                                        <p:tav tm="0">
                                          <p:val>
                                            <p:fltVal val="0"/>
                                          </p:val>
                                        </p:tav>
                                        <p:tav tm="100000">
                                          <p:val>
                                            <p:strVal val="#ppt_w"/>
                                          </p:val>
                                        </p:tav>
                                      </p:tavLst>
                                    </p:anim>
                                    <p:anim calcmode="lin" valueType="num">
                                      <p:cBhvr>
                                        <p:cTn id="168" dur="1900" fill="hold"/>
                                        <p:tgtEl>
                                          <p:spTgt spid="113"/>
                                        </p:tgtEl>
                                        <p:attrNameLst>
                                          <p:attrName>ppt_h</p:attrName>
                                        </p:attrNameLst>
                                      </p:cBhvr>
                                      <p:tavLst>
                                        <p:tav tm="0">
                                          <p:val>
                                            <p:fltVal val="0"/>
                                          </p:val>
                                        </p:tav>
                                        <p:tav tm="100000">
                                          <p:val>
                                            <p:strVal val="#ppt_h"/>
                                          </p:val>
                                        </p:tav>
                                      </p:tavLst>
                                    </p:anim>
                                    <p:animEffect transition="in" filter="fade">
                                      <p:cBhvr>
                                        <p:cTn id="169" dur="1900"/>
                                        <p:tgtEl>
                                          <p:spTgt spid="113"/>
                                        </p:tgtEl>
                                      </p:cBhvr>
                                    </p:animEffect>
                                  </p:childTnLst>
                                </p:cTn>
                              </p:par>
                              <p:par>
                                <p:cTn id="170" presetID="53" presetClass="entr" presetSubtype="0" repeatCount="indefinite" fill="hold" nodeType="withEffect">
                                  <p:stCondLst>
                                    <p:cond delay="0"/>
                                  </p:stCondLst>
                                  <p:childTnLst>
                                    <p:set>
                                      <p:cBhvr>
                                        <p:cTn id="171" dur="1" fill="hold">
                                          <p:stCondLst>
                                            <p:cond delay="0"/>
                                          </p:stCondLst>
                                        </p:cTn>
                                        <p:tgtEl>
                                          <p:spTgt spid="116"/>
                                        </p:tgtEl>
                                        <p:attrNameLst>
                                          <p:attrName>style.visibility</p:attrName>
                                        </p:attrNameLst>
                                      </p:cBhvr>
                                      <p:to>
                                        <p:strVal val="visible"/>
                                      </p:to>
                                    </p:set>
                                    <p:anim calcmode="lin" valueType="num">
                                      <p:cBhvr>
                                        <p:cTn id="172" dur="3200" fill="hold"/>
                                        <p:tgtEl>
                                          <p:spTgt spid="116"/>
                                        </p:tgtEl>
                                        <p:attrNameLst>
                                          <p:attrName>ppt_w</p:attrName>
                                        </p:attrNameLst>
                                      </p:cBhvr>
                                      <p:tavLst>
                                        <p:tav tm="0">
                                          <p:val>
                                            <p:fltVal val="0"/>
                                          </p:val>
                                        </p:tav>
                                        <p:tav tm="100000">
                                          <p:val>
                                            <p:strVal val="#ppt_w"/>
                                          </p:val>
                                        </p:tav>
                                      </p:tavLst>
                                    </p:anim>
                                    <p:anim calcmode="lin" valueType="num">
                                      <p:cBhvr>
                                        <p:cTn id="173" dur="3200" fill="hold"/>
                                        <p:tgtEl>
                                          <p:spTgt spid="116"/>
                                        </p:tgtEl>
                                        <p:attrNameLst>
                                          <p:attrName>ppt_h</p:attrName>
                                        </p:attrNameLst>
                                      </p:cBhvr>
                                      <p:tavLst>
                                        <p:tav tm="0">
                                          <p:val>
                                            <p:fltVal val="0"/>
                                          </p:val>
                                        </p:tav>
                                        <p:tav tm="100000">
                                          <p:val>
                                            <p:strVal val="#ppt_h"/>
                                          </p:val>
                                        </p:tav>
                                      </p:tavLst>
                                    </p:anim>
                                    <p:animEffect transition="in" filter="fade">
                                      <p:cBhvr>
                                        <p:cTn id="174" dur="3200"/>
                                        <p:tgtEl>
                                          <p:spTgt spid="116"/>
                                        </p:tgtEl>
                                      </p:cBhvr>
                                    </p:animEffect>
                                  </p:childTnLst>
                                </p:cTn>
                              </p:par>
                              <p:par>
                                <p:cTn id="175" presetID="53" presetClass="entr" presetSubtype="0" repeatCount="indefinite" fill="hold" nodeType="withEffect">
                                  <p:stCondLst>
                                    <p:cond delay="0"/>
                                  </p:stCondLst>
                                  <p:childTnLst>
                                    <p:set>
                                      <p:cBhvr>
                                        <p:cTn id="176" dur="1" fill="hold">
                                          <p:stCondLst>
                                            <p:cond delay="0"/>
                                          </p:stCondLst>
                                        </p:cTn>
                                        <p:tgtEl>
                                          <p:spTgt spid="119"/>
                                        </p:tgtEl>
                                        <p:attrNameLst>
                                          <p:attrName>style.visibility</p:attrName>
                                        </p:attrNameLst>
                                      </p:cBhvr>
                                      <p:to>
                                        <p:strVal val="visible"/>
                                      </p:to>
                                    </p:set>
                                    <p:anim calcmode="lin" valueType="num">
                                      <p:cBhvr>
                                        <p:cTn id="177" dur="2000" fill="hold"/>
                                        <p:tgtEl>
                                          <p:spTgt spid="119"/>
                                        </p:tgtEl>
                                        <p:attrNameLst>
                                          <p:attrName>ppt_w</p:attrName>
                                        </p:attrNameLst>
                                      </p:cBhvr>
                                      <p:tavLst>
                                        <p:tav tm="0">
                                          <p:val>
                                            <p:fltVal val="0"/>
                                          </p:val>
                                        </p:tav>
                                        <p:tav tm="100000">
                                          <p:val>
                                            <p:strVal val="#ppt_w"/>
                                          </p:val>
                                        </p:tav>
                                      </p:tavLst>
                                    </p:anim>
                                    <p:anim calcmode="lin" valueType="num">
                                      <p:cBhvr>
                                        <p:cTn id="178" dur="2000" fill="hold"/>
                                        <p:tgtEl>
                                          <p:spTgt spid="119"/>
                                        </p:tgtEl>
                                        <p:attrNameLst>
                                          <p:attrName>ppt_h</p:attrName>
                                        </p:attrNameLst>
                                      </p:cBhvr>
                                      <p:tavLst>
                                        <p:tav tm="0">
                                          <p:val>
                                            <p:fltVal val="0"/>
                                          </p:val>
                                        </p:tav>
                                        <p:tav tm="100000">
                                          <p:val>
                                            <p:strVal val="#ppt_h"/>
                                          </p:val>
                                        </p:tav>
                                      </p:tavLst>
                                    </p:anim>
                                    <p:animEffect transition="in" filter="fade">
                                      <p:cBhvr>
                                        <p:cTn id="179" dur="2000"/>
                                        <p:tgtEl>
                                          <p:spTgt spid="119"/>
                                        </p:tgtEl>
                                      </p:cBhvr>
                                    </p:animEffect>
                                  </p:childTnLst>
                                </p:cTn>
                              </p:par>
                              <p:par>
                                <p:cTn id="180" presetID="53" presetClass="entr" presetSubtype="0" repeatCount="indefinite" fill="hold" nodeType="withEffect">
                                  <p:stCondLst>
                                    <p:cond delay="0"/>
                                  </p:stCondLst>
                                  <p:childTnLst>
                                    <p:set>
                                      <p:cBhvr>
                                        <p:cTn id="181" dur="1" fill="hold">
                                          <p:stCondLst>
                                            <p:cond delay="0"/>
                                          </p:stCondLst>
                                        </p:cTn>
                                        <p:tgtEl>
                                          <p:spTgt spid="122"/>
                                        </p:tgtEl>
                                        <p:attrNameLst>
                                          <p:attrName>style.visibility</p:attrName>
                                        </p:attrNameLst>
                                      </p:cBhvr>
                                      <p:to>
                                        <p:strVal val="visible"/>
                                      </p:to>
                                    </p:set>
                                    <p:anim calcmode="lin" valueType="num">
                                      <p:cBhvr>
                                        <p:cTn id="182" dur="3000" fill="hold"/>
                                        <p:tgtEl>
                                          <p:spTgt spid="122"/>
                                        </p:tgtEl>
                                        <p:attrNameLst>
                                          <p:attrName>ppt_w</p:attrName>
                                        </p:attrNameLst>
                                      </p:cBhvr>
                                      <p:tavLst>
                                        <p:tav tm="0">
                                          <p:val>
                                            <p:fltVal val="0"/>
                                          </p:val>
                                        </p:tav>
                                        <p:tav tm="100000">
                                          <p:val>
                                            <p:strVal val="#ppt_w"/>
                                          </p:val>
                                        </p:tav>
                                      </p:tavLst>
                                    </p:anim>
                                    <p:anim calcmode="lin" valueType="num">
                                      <p:cBhvr>
                                        <p:cTn id="183" dur="3000" fill="hold"/>
                                        <p:tgtEl>
                                          <p:spTgt spid="122"/>
                                        </p:tgtEl>
                                        <p:attrNameLst>
                                          <p:attrName>ppt_h</p:attrName>
                                        </p:attrNameLst>
                                      </p:cBhvr>
                                      <p:tavLst>
                                        <p:tav tm="0">
                                          <p:val>
                                            <p:fltVal val="0"/>
                                          </p:val>
                                        </p:tav>
                                        <p:tav tm="100000">
                                          <p:val>
                                            <p:strVal val="#ppt_h"/>
                                          </p:val>
                                        </p:tav>
                                      </p:tavLst>
                                    </p:anim>
                                    <p:animEffect transition="in" filter="fade">
                                      <p:cBhvr>
                                        <p:cTn id="184" dur="3000"/>
                                        <p:tgtEl>
                                          <p:spTgt spid="122"/>
                                        </p:tgtEl>
                                      </p:cBhvr>
                                    </p:animEffect>
                                  </p:childTnLst>
                                </p:cTn>
                              </p:par>
                              <p:par>
                                <p:cTn id="185" presetID="53" presetClass="entr" presetSubtype="0" repeatCount="indefinite" fill="hold" nodeType="withEffect">
                                  <p:stCondLst>
                                    <p:cond delay="0"/>
                                  </p:stCondLst>
                                  <p:childTnLst>
                                    <p:set>
                                      <p:cBhvr>
                                        <p:cTn id="186" dur="1" fill="hold">
                                          <p:stCondLst>
                                            <p:cond delay="0"/>
                                          </p:stCondLst>
                                        </p:cTn>
                                        <p:tgtEl>
                                          <p:spTgt spid="125"/>
                                        </p:tgtEl>
                                        <p:attrNameLst>
                                          <p:attrName>style.visibility</p:attrName>
                                        </p:attrNameLst>
                                      </p:cBhvr>
                                      <p:to>
                                        <p:strVal val="visible"/>
                                      </p:to>
                                    </p:set>
                                    <p:anim calcmode="lin" valueType="num">
                                      <p:cBhvr>
                                        <p:cTn id="187" dur="1600" fill="hold"/>
                                        <p:tgtEl>
                                          <p:spTgt spid="125"/>
                                        </p:tgtEl>
                                        <p:attrNameLst>
                                          <p:attrName>ppt_w</p:attrName>
                                        </p:attrNameLst>
                                      </p:cBhvr>
                                      <p:tavLst>
                                        <p:tav tm="0">
                                          <p:val>
                                            <p:fltVal val="0"/>
                                          </p:val>
                                        </p:tav>
                                        <p:tav tm="100000">
                                          <p:val>
                                            <p:strVal val="#ppt_w"/>
                                          </p:val>
                                        </p:tav>
                                      </p:tavLst>
                                    </p:anim>
                                    <p:anim calcmode="lin" valueType="num">
                                      <p:cBhvr>
                                        <p:cTn id="188" dur="1600" fill="hold"/>
                                        <p:tgtEl>
                                          <p:spTgt spid="125"/>
                                        </p:tgtEl>
                                        <p:attrNameLst>
                                          <p:attrName>ppt_h</p:attrName>
                                        </p:attrNameLst>
                                      </p:cBhvr>
                                      <p:tavLst>
                                        <p:tav tm="0">
                                          <p:val>
                                            <p:fltVal val="0"/>
                                          </p:val>
                                        </p:tav>
                                        <p:tav tm="100000">
                                          <p:val>
                                            <p:strVal val="#ppt_h"/>
                                          </p:val>
                                        </p:tav>
                                      </p:tavLst>
                                    </p:anim>
                                    <p:animEffect transition="in" filter="fade">
                                      <p:cBhvr>
                                        <p:cTn id="189" dur="1600"/>
                                        <p:tgtEl>
                                          <p:spTgt spid="125"/>
                                        </p:tgtEl>
                                      </p:cBhvr>
                                    </p:animEffect>
                                  </p:childTnLst>
                                </p:cTn>
                              </p:par>
                              <p:par>
                                <p:cTn id="190" presetID="53" presetClass="entr" presetSubtype="0" repeatCount="indefinite" fill="hold" nodeType="withEffect">
                                  <p:stCondLst>
                                    <p:cond delay="0"/>
                                  </p:stCondLst>
                                  <p:childTnLst>
                                    <p:set>
                                      <p:cBhvr>
                                        <p:cTn id="191" dur="1" fill="hold">
                                          <p:stCondLst>
                                            <p:cond delay="0"/>
                                          </p:stCondLst>
                                        </p:cTn>
                                        <p:tgtEl>
                                          <p:spTgt spid="128"/>
                                        </p:tgtEl>
                                        <p:attrNameLst>
                                          <p:attrName>style.visibility</p:attrName>
                                        </p:attrNameLst>
                                      </p:cBhvr>
                                      <p:to>
                                        <p:strVal val="visible"/>
                                      </p:to>
                                    </p:set>
                                    <p:anim calcmode="lin" valueType="num">
                                      <p:cBhvr>
                                        <p:cTn id="192" dur="2700" fill="hold"/>
                                        <p:tgtEl>
                                          <p:spTgt spid="128"/>
                                        </p:tgtEl>
                                        <p:attrNameLst>
                                          <p:attrName>ppt_w</p:attrName>
                                        </p:attrNameLst>
                                      </p:cBhvr>
                                      <p:tavLst>
                                        <p:tav tm="0">
                                          <p:val>
                                            <p:fltVal val="0"/>
                                          </p:val>
                                        </p:tav>
                                        <p:tav tm="100000">
                                          <p:val>
                                            <p:strVal val="#ppt_w"/>
                                          </p:val>
                                        </p:tav>
                                      </p:tavLst>
                                    </p:anim>
                                    <p:anim calcmode="lin" valueType="num">
                                      <p:cBhvr>
                                        <p:cTn id="193" dur="2700" fill="hold"/>
                                        <p:tgtEl>
                                          <p:spTgt spid="128"/>
                                        </p:tgtEl>
                                        <p:attrNameLst>
                                          <p:attrName>ppt_h</p:attrName>
                                        </p:attrNameLst>
                                      </p:cBhvr>
                                      <p:tavLst>
                                        <p:tav tm="0">
                                          <p:val>
                                            <p:fltVal val="0"/>
                                          </p:val>
                                        </p:tav>
                                        <p:tav tm="100000">
                                          <p:val>
                                            <p:strVal val="#ppt_h"/>
                                          </p:val>
                                        </p:tav>
                                      </p:tavLst>
                                    </p:anim>
                                    <p:animEffect transition="in" filter="fade">
                                      <p:cBhvr>
                                        <p:cTn id="194" dur="2700"/>
                                        <p:tgtEl>
                                          <p:spTgt spid="128"/>
                                        </p:tgtEl>
                                      </p:cBhvr>
                                    </p:animEffect>
                                  </p:childTnLst>
                                </p:cTn>
                              </p:par>
                              <p:par>
                                <p:cTn id="195" presetID="53" presetClass="entr" presetSubtype="0" repeatCount="indefinite" fill="hold" nodeType="withEffect">
                                  <p:stCondLst>
                                    <p:cond delay="0"/>
                                  </p:stCondLst>
                                  <p:childTnLst>
                                    <p:set>
                                      <p:cBhvr>
                                        <p:cTn id="196" dur="1" fill="hold">
                                          <p:stCondLst>
                                            <p:cond delay="0"/>
                                          </p:stCondLst>
                                        </p:cTn>
                                        <p:tgtEl>
                                          <p:spTgt spid="131"/>
                                        </p:tgtEl>
                                        <p:attrNameLst>
                                          <p:attrName>style.visibility</p:attrName>
                                        </p:attrNameLst>
                                      </p:cBhvr>
                                      <p:to>
                                        <p:strVal val="visible"/>
                                      </p:to>
                                    </p:set>
                                    <p:anim calcmode="lin" valueType="num">
                                      <p:cBhvr>
                                        <p:cTn id="197" dur="3400" fill="hold"/>
                                        <p:tgtEl>
                                          <p:spTgt spid="131"/>
                                        </p:tgtEl>
                                        <p:attrNameLst>
                                          <p:attrName>ppt_w</p:attrName>
                                        </p:attrNameLst>
                                      </p:cBhvr>
                                      <p:tavLst>
                                        <p:tav tm="0">
                                          <p:val>
                                            <p:fltVal val="0"/>
                                          </p:val>
                                        </p:tav>
                                        <p:tav tm="100000">
                                          <p:val>
                                            <p:strVal val="#ppt_w"/>
                                          </p:val>
                                        </p:tav>
                                      </p:tavLst>
                                    </p:anim>
                                    <p:anim calcmode="lin" valueType="num">
                                      <p:cBhvr>
                                        <p:cTn id="198" dur="3400" fill="hold"/>
                                        <p:tgtEl>
                                          <p:spTgt spid="131"/>
                                        </p:tgtEl>
                                        <p:attrNameLst>
                                          <p:attrName>ppt_h</p:attrName>
                                        </p:attrNameLst>
                                      </p:cBhvr>
                                      <p:tavLst>
                                        <p:tav tm="0">
                                          <p:val>
                                            <p:fltVal val="0"/>
                                          </p:val>
                                        </p:tav>
                                        <p:tav tm="100000">
                                          <p:val>
                                            <p:strVal val="#ppt_h"/>
                                          </p:val>
                                        </p:tav>
                                      </p:tavLst>
                                    </p:anim>
                                    <p:animEffect transition="in" filter="fade">
                                      <p:cBhvr>
                                        <p:cTn id="199" dur="3400"/>
                                        <p:tgtEl>
                                          <p:spTgt spid="131"/>
                                        </p:tgtEl>
                                      </p:cBhvr>
                                    </p:animEffect>
                                  </p:childTnLst>
                                </p:cTn>
                              </p:par>
                              <p:par>
                                <p:cTn id="200" presetID="53" presetClass="entr" presetSubtype="0" repeatCount="indefinite" fill="hold" nodeType="withEffect">
                                  <p:stCondLst>
                                    <p:cond delay="0"/>
                                  </p:stCondLst>
                                  <p:childTnLst>
                                    <p:set>
                                      <p:cBhvr>
                                        <p:cTn id="201" dur="1" fill="hold">
                                          <p:stCondLst>
                                            <p:cond delay="0"/>
                                          </p:stCondLst>
                                        </p:cTn>
                                        <p:tgtEl>
                                          <p:spTgt spid="134"/>
                                        </p:tgtEl>
                                        <p:attrNameLst>
                                          <p:attrName>style.visibility</p:attrName>
                                        </p:attrNameLst>
                                      </p:cBhvr>
                                      <p:to>
                                        <p:strVal val="visible"/>
                                      </p:to>
                                    </p:set>
                                    <p:anim calcmode="lin" valueType="num">
                                      <p:cBhvr>
                                        <p:cTn id="202" dur="2200" fill="hold"/>
                                        <p:tgtEl>
                                          <p:spTgt spid="134"/>
                                        </p:tgtEl>
                                        <p:attrNameLst>
                                          <p:attrName>ppt_w</p:attrName>
                                        </p:attrNameLst>
                                      </p:cBhvr>
                                      <p:tavLst>
                                        <p:tav tm="0">
                                          <p:val>
                                            <p:fltVal val="0"/>
                                          </p:val>
                                        </p:tav>
                                        <p:tav tm="100000">
                                          <p:val>
                                            <p:strVal val="#ppt_w"/>
                                          </p:val>
                                        </p:tav>
                                      </p:tavLst>
                                    </p:anim>
                                    <p:anim calcmode="lin" valueType="num">
                                      <p:cBhvr>
                                        <p:cTn id="203" dur="2200" fill="hold"/>
                                        <p:tgtEl>
                                          <p:spTgt spid="134"/>
                                        </p:tgtEl>
                                        <p:attrNameLst>
                                          <p:attrName>ppt_h</p:attrName>
                                        </p:attrNameLst>
                                      </p:cBhvr>
                                      <p:tavLst>
                                        <p:tav tm="0">
                                          <p:val>
                                            <p:fltVal val="0"/>
                                          </p:val>
                                        </p:tav>
                                        <p:tav tm="100000">
                                          <p:val>
                                            <p:strVal val="#ppt_h"/>
                                          </p:val>
                                        </p:tav>
                                      </p:tavLst>
                                    </p:anim>
                                    <p:animEffect transition="in" filter="fade">
                                      <p:cBhvr>
                                        <p:cTn id="204" dur="2200"/>
                                        <p:tgtEl>
                                          <p:spTgt spid="134"/>
                                        </p:tgtEl>
                                      </p:cBhvr>
                                    </p:animEffect>
                                  </p:childTnLst>
                                </p:cTn>
                              </p:par>
                              <p:par>
                                <p:cTn id="205" presetID="53" presetClass="entr" presetSubtype="0" repeatCount="indefinite" fill="hold" nodeType="withEffect">
                                  <p:stCondLst>
                                    <p:cond delay="0"/>
                                  </p:stCondLst>
                                  <p:childTnLst>
                                    <p:set>
                                      <p:cBhvr>
                                        <p:cTn id="206" dur="1" fill="hold">
                                          <p:stCondLst>
                                            <p:cond delay="0"/>
                                          </p:stCondLst>
                                        </p:cTn>
                                        <p:tgtEl>
                                          <p:spTgt spid="137"/>
                                        </p:tgtEl>
                                        <p:attrNameLst>
                                          <p:attrName>style.visibility</p:attrName>
                                        </p:attrNameLst>
                                      </p:cBhvr>
                                      <p:to>
                                        <p:strVal val="visible"/>
                                      </p:to>
                                    </p:set>
                                    <p:anim calcmode="lin" valueType="num">
                                      <p:cBhvr>
                                        <p:cTn id="207" dur="3400" fill="hold"/>
                                        <p:tgtEl>
                                          <p:spTgt spid="137"/>
                                        </p:tgtEl>
                                        <p:attrNameLst>
                                          <p:attrName>ppt_w</p:attrName>
                                        </p:attrNameLst>
                                      </p:cBhvr>
                                      <p:tavLst>
                                        <p:tav tm="0">
                                          <p:val>
                                            <p:fltVal val="0"/>
                                          </p:val>
                                        </p:tav>
                                        <p:tav tm="100000">
                                          <p:val>
                                            <p:strVal val="#ppt_w"/>
                                          </p:val>
                                        </p:tav>
                                      </p:tavLst>
                                    </p:anim>
                                    <p:anim calcmode="lin" valueType="num">
                                      <p:cBhvr>
                                        <p:cTn id="208" dur="3400" fill="hold"/>
                                        <p:tgtEl>
                                          <p:spTgt spid="137"/>
                                        </p:tgtEl>
                                        <p:attrNameLst>
                                          <p:attrName>ppt_h</p:attrName>
                                        </p:attrNameLst>
                                      </p:cBhvr>
                                      <p:tavLst>
                                        <p:tav tm="0">
                                          <p:val>
                                            <p:fltVal val="0"/>
                                          </p:val>
                                        </p:tav>
                                        <p:tav tm="100000">
                                          <p:val>
                                            <p:strVal val="#ppt_h"/>
                                          </p:val>
                                        </p:tav>
                                      </p:tavLst>
                                    </p:anim>
                                    <p:animEffect transition="in" filter="fade">
                                      <p:cBhvr>
                                        <p:cTn id="209" dur="3400"/>
                                        <p:tgtEl>
                                          <p:spTgt spid="137"/>
                                        </p:tgtEl>
                                      </p:cBhvr>
                                    </p:animEffect>
                                  </p:childTnLst>
                                </p:cTn>
                              </p:par>
                              <p:par>
                                <p:cTn id="210" presetID="53" presetClass="entr" presetSubtype="0" fill="hold" nodeType="withEffect">
                                  <p:stCondLst>
                                    <p:cond delay="0"/>
                                  </p:stCondLst>
                                  <p:childTnLst>
                                    <p:set>
                                      <p:cBhvr>
                                        <p:cTn id="211" dur="1" fill="hold">
                                          <p:stCondLst>
                                            <p:cond delay="0"/>
                                          </p:stCondLst>
                                        </p:cTn>
                                        <p:tgtEl>
                                          <p:spTgt spid="140"/>
                                        </p:tgtEl>
                                        <p:attrNameLst>
                                          <p:attrName>style.visibility</p:attrName>
                                        </p:attrNameLst>
                                      </p:cBhvr>
                                      <p:to>
                                        <p:strVal val="visible"/>
                                      </p:to>
                                    </p:set>
                                    <p:anim calcmode="lin" valueType="num">
                                      <p:cBhvr>
                                        <p:cTn id="212" dur="1700" fill="hold"/>
                                        <p:tgtEl>
                                          <p:spTgt spid="140"/>
                                        </p:tgtEl>
                                        <p:attrNameLst>
                                          <p:attrName>ppt_w</p:attrName>
                                        </p:attrNameLst>
                                      </p:cBhvr>
                                      <p:tavLst>
                                        <p:tav tm="0">
                                          <p:val>
                                            <p:fltVal val="0"/>
                                          </p:val>
                                        </p:tav>
                                        <p:tav tm="100000">
                                          <p:val>
                                            <p:strVal val="#ppt_w"/>
                                          </p:val>
                                        </p:tav>
                                      </p:tavLst>
                                    </p:anim>
                                    <p:anim calcmode="lin" valueType="num">
                                      <p:cBhvr>
                                        <p:cTn id="213" dur="1700" fill="hold"/>
                                        <p:tgtEl>
                                          <p:spTgt spid="140"/>
                                        </p:tgtEl>
                                        <p:attrNameLst>
                                          <p:attrName>ppt_h</p:attrName>
                                        </p:attrNameLst>
                                      </p:cBhvr>
                                      <p:tavLst>
                                        <p:tav tm="0">
                                          <p:val>
                                            <p:fltVal val="0"/>
                                          </p:val>
                                        </p:tav>
                                        <p:tav tm="100000">
                                          <p:val>
                                            <p:strVal val="#ppt_h"/>
                                          </p:val>
                                        </p:tav>
                                      </p:tavLst>
                                    </p:anim>
                                    <p:animEffect transition="in" filter="fade">
                                      <p:cBhvr>
                                        <p:cTn id="214" dur="1700"/>
                                        <p:tgtEl>
                                          <p:spTgt spid="140"/>
                                        </p:tgtEl>
                                      </p:cBhvr>
                                    </p:animEffect>
                                  </p:childTnLst>
                                </p:cTn>
                              </p:par>
                              <p:par>
                                <p:cTn id="215" presetID="53" presetClass="entr" presetSubtype="0" repeatCount="indefinite" fill="hold" nodeType="withEffect">
                                  <p:stCondLst>
                                    <p:cond delay="0"/>
                                  </p:stCondLst>
                                  <p:childTnLst>
                                    <p:set>
                                      <p:cBhvr>
                                        <p:cTn id="216" dur="1" fill="hold">
                                          <p:stCondLst>
                                            <p:cond delay="0"/>
                                          </p:stCondLst>
                                        </p:cTn>
                                        <p:tgtEl>
                                          <p:spTgt spid="143"/>
                                        </p:tgtEl>
                                        <p:attrNameLst>
                                          <p:attrName>style.visibility</p:attrName>
                                        </p:attrNameLst>
                                      </p:cBhvr>
                                      <p:to>
                                        <p:strVal val="visible"/>
                                      </p:to>
                                    </p:set>
                                    <p:anim calcmode="lin" valueType="num">
                                      <p:cBhvr>
                                        <p:cTn id="217" dur="3100" fill="hold"/>
                                        <p:tgtEl>
                                          <p:spTgt spid="143"/>
                                        </p:tgtEl>
                                        <p:attrNameLst>
                                          <p:attrName>ppt_w</p:attrName>
                                        </p:attrNameLst>
                                      </p:cBhvr>
                                      <p:tavLst>
                                        <p:tav tm="0">
                                          <p:val>
                                            <p:fltVal val="0"/>
                                          </p:val>
                                        </p:tav>
                                        <p:tav tm="100000">
                                          <p:val>
                                            <p:strVal val="#ppt_w"/>
                                          </p:val>
                                        </p:tav>
                                      </p:tavLst>
                                    </p:anim>
                                    <p:anim calcmode="lin" valueType="num">
                                      <p:cBhvr>
                                        <p:cTn id="218" dur="3100" fill="hold"/>
                                        <p:tgtEl>
                                          <p:spTgt spid="143"/>
                                        </p:tgtEl>
                                        <p:attrNameLst>
                                          <p:attrName>ppt_h</p:attrName>
                                        </p:attrNameLst>
                                      </p:cBhvr>
                                      <p:tavLst>
                                        <p:tav tm="0">
                                          <p:val>
                                            <p:fltVal val="0"/>
                                          </p:val>
                                        </p:tav>
                                        <p:tav tm="100000">
                                          <p:val>
                                            <p:strVal val="#ppt_h"/>
                                          </p:val>
                                        </p:tav>
                                      </p:tavLst>
                                    </p:anim>
                                    <p:animEffect transition="in" filter="fade">
                                      <p:cBhvr>
                                        <p:cTn id="219" dur="3100"/>
                                        <p:tgtEl>
                                          <p:spTgt spid="143"/>
                                        </p:tgtEl>
                                      </p:cBhvr>
                                    </p:animEffect>
                                  </p:childTnLst>
                                </p:cTn>
                              </p:par>
                              <p:par>
                                <p:cTn id="220" presetID="53" presetClass="entr" presetSubtype="0" repeatCount="indefinite" fill="hold" nodeType="withEffect">
                                  <p:stCondLst>
                                    <p:cond delay="0"/>
                                  </p:stCondLst>
                                  <p:childTnLst>
                                    <p:set>
                                      <p:cBhvr>
                                        <p:cTn id="221" dur="1" fill="hold">
                                          <p:stCondLst>
                                            <p:cond delay="0"/>
                                          </p:stCondLst>
                                        </p:cTn>
                                        <p:tgtEl>
                                          <p:spTgt spid="146"/>
                                        </p:tgtEl>
                                        <p:attrNameLst>
                                          <p:attrName>style.visibility</p:attrName>
                                        </p:attrNameLst>
                                      </p:cBhvr>
                                      <p:to>
                                        <p:strVal val="visible"/>
                                      </p:to>
                                    </p:set>
                                    <p:anim calcmode="lin" valueType="num">
                                      <p:cBhvr>
                                        <p:cTn id="222" dur="3000" fill="hold"/>
                                        <p:tgtEl>
                                          <p:spTgt spid="146"/>
                                        </p:tgtEl>
                                        <p:attrNameLst>
                                          <p:attrName>ppt_w</p:attrName>
                                        </p:attrNameLst>
                                      </p:cBhvr>
                                      <p:tavLst>
                                        <p:tav tm="0">
                                          <p:val>
                                            <p:fltVal val="0"/>
                                          </p:val>
                                        </p:tav>
                                        <p:tav tm="100000">
                                          <p:val>
                                            <p:strVal val="#ppt_w"/>
                                          </p:val>
                                        </p:tav>
                                      </p:tavLst>
                                    </p:anim>
                                    <p:anim calcmode="lin" valueType="num">
                                      <p:cBhvr>
                                        <p:cTn id="223" dur="3000" fill="hold"/>
                                        <p:tgtEl>
                                          <p:spTgt spid="146"/>
                                        </p:tgtEl>
                                        <p:attrNameLst>
                                          <p:attrName>ppt_h</p:attrName>
                                        </p:attrNameLst>
                                      </p:cBhvr>
                                      <p:tavLst>
                                        <p:tav tm="0">
                                          <p:val>
                                            <p:fltVal val="0"/>
                                          </p:val>
                                        </p:tav>
                                        <p:tav tm="100000">
                                          <p:val>
                                            <p:strVal val="#ppt_h"/>
                                          </p:val>
                                        </p:tav>
                                      </p:tavLst>
                                    </p:anim>
                                    <p:animEffect transition="in" filter="fade">
                                      <p:cBhvr>
                                        <p:cTn id="224" dur="3000"/>
                                        <p:tgtEl>
                                          <p:spTgt spid="146"/>
                                        </p:tgtEl>
                                      </p:cBhvr>
                                    </p:animEffect>
                                  </p:childTnLst>
                                </p:cTn>
                              </p:par>
                              <p:par>
                                <p:cTn id="225" presetID="26" presetClass="emph" presetSubtype="0" repeatCount="indefinite" fill="hold" nodeType="withEffect">
                                  <p:stCondLst>
                                    <p:cond delay="0"/>
                                  </p:stCondLst>
                                  <p:childTnLst>
                                    <p:animEffect transition="out" filter="fade">
                                      <p:cBhvr>
                                        <p:cTn id="226" dur="7800" tmFilter="0, 0; .2, .5; .8, .5; 1, 0"/>
                                        <p:tgtEl>
                                          <p:spTgt spid="110"/>
                                        </p:tgtEl>
                                      </p:cBhvr>
                                    </p:animEffect>
                                    <p:animScale>
                                      <p:cBhvr>
                                        <p:cTn id="227" dur="3900" autoRev="1" fill="hold"/>
                                        <p:tgtEl>
                                          <p:spTgt spid="110"/>
                                        </p:tgtEl>
                                      </p:cBhvr>
                                      <p:by x="105000" y="105000"/>
                                    </p:animScale>
                                  </p:childTnLst>
                                </p:cTn>
                              </p:par>
                              <p:par>
                                <p:cTn id="228" presetID="26" presetClass="emph" presetSubtype="0" repeatCount="indefinite" fill="hold" nodeType="withEffect">
                                  <p:stCondLst>
                                    <p:cond delay="0"/>
                                  </p:stCondLst>
                                  <p:childTnLst>
                                    <p:animEffect transition="out" filter="fade">
                                      <p:cBhvr>
                                        <p:cTn id="229" dur="6900" tmFilter="0, 0; .2, .5; .8, .5; 1, 0"/>
                                        <p:tgtEl>
                                          <p:spTgt spid="107"/>
                                        </p:tgtEl>
                                      </p:cBhvr>
                                    </p:animEffect>
                                    <p:animScale>
                                      <p:cBhvr>
                                        <p:cTn id="230" dur="3450" autoRev="1" fill="hold"/>
                                        <p:tgtEl>
                                          <p:spTgt spid="107"/>
                                        </p:tgtEl>
                                      </p:cBhvr>
                                      <p:by x="105000" y="105000"/>
                                    </p:animScale>
                                  </p:childTnLst>
                                </p:cTn>
                              </p:par>
                              <p:par>
                                <p:cTn id="231" presetID="26" presetClass="emph" presetSubtype="0" repeatCount="indefinite" fill="hold" nodeType="withEffect">
                                  <p:stCondLst>
                                    <p:cond delay="0"/>
                                  </p:stCondLst>
                                  <p:childTnLst>
                                    <p:animEffect transition="out" filter="fade">
                                      <p:cBhvr>
                                        <p:cTn id="232" dur="4500" tmFilter="0, 0; .2, .5; .8, .5; 1, 0"/>
                                        <p:tgtEl>
                                          <p:spTgt spid="140"/>
                                        </p:tgtEl>
                                      </p:cBhvr>
                                    </p:animEffect>
                                    <p:animScale>
                                      <p:cBhvr>
                                        <p:cTn id="233" dur="2250" autoRev="1" fill="hold"/>
                                        <p:tgtEl>
                                          <p:spTgt spid="140"/>
                                        </p:tgtEl>
                                      </p:cBhvr>
                                      <p:by x="105000" y="105000"/>
                                    </p:animScale>
                                  </p:childTnLst>
                                </p:cTn>
                              </p:par>
                              <p:par>
                                <p:cTn id="234" presetID="26" presetClass="emph" presetSubtype="0" repeatCount="indefinite" fill="hold" nodeType="withEffect">
                                  <p:stCondLst>
                                    <p:cond delay="0"/>
                                  </p:stCondLst>
                                  <p:childTnLst>
                                    <p:animEffect transition="out" filter="fade">
                                      <p:cBhvr>
                                        <p:cTn id="235" dur="3100" tmFilter="0, 0; .2, .5; .8, .5; 1, 0"/>
                                        <p:tgtEl>
                                          <p:spTgt spid="41"/>
                                        </p:tgtEl>
                                      </p:cBhvr>
                                    </p:animEffect>
                                    <p:animScale>
                                      <p:cBhvr>
                                        <p:cTn id="236" dur="1550" autoRev="1" fill="hold"/>
                                        <p:tgtEl>
                                          <p:spTgt spid="41"/>
                                        </p:tgtEl>
                                      </p:cBhvr>
                                      <p:by x="105000" y="105000"/>
                                    </p:animScale>
                                  </p:childTnLst>
                                </p:cTn>
                              </p:par>
                              <p:par>
                                <p:cTn id="237" presetID="49" presetClass="path" presetSubtype="0" repeatCount="indefinite" decel="50000" fill="hold" nodeType="withEffect">
                                  <p:stCondLst>
                                    <p:cond delay="0"/>
                                  </p:stCondLst>
                                  <p:childTnLst>
                                    <p:animMotion origin="layout" path="M 5.55556E-7 -3.33333E-6 L -0.79132 0.66922 " pathEditMode="relative" rAng="0" ptsTypes="AA">
                                      <p:cBhvr>
                                        <p:cTn id="238" dur="1700" fill="hold"/>
                                        <p:tgtEl>
                                          <p:spTgt spid="149"/>
                                        </p:tgtEl>
                                        <p:attrNameLst>
                                          <p:attrName>ppt_x</p:attrName>
                                          <p:attrName>ppt_y</p:attrName>
                                        </p:attrNameLst>
                                      </p:cBhvr>
                                      <p:rCtr x="-3960000" y="3340000"/>
                                    </p:animMotion>
                                  </p:childTnLst>
                                </p:cTn>
                              </p:par>
                              <p:par>
                                <p:cTn id="239" presetID="10" presetClass="exit" presetSubtype="0" repeatCount="indefinite" fill="hold" nodeType="withEffect">
                                  <p:stCondLst>
                                    <p:cond delay="0"/>
                                  </p:stCondLst>
                                  <p:childTnLst>
                                    <p:animEffect transition="out" filter="fade">
                                      <p:cBhvr>
                                        <p:cTn id="240" dur="1700"/>
                                        <p:tgtEl>
                                          <p:spTgt spid="149"/>
                                        </p:tgtEl>
                                      </p:cBhvr>
                                    </p:animEffect>
                                    <p:set>
                                      <p:cBhvr>
                                        <p:cTn id="241" dur="1" fill="hold">
                                          <p:stCondLst>
                                            <p:cond delay="1699"/>
                                          </p:stCondLst>
                                        </p:cTn>
                                        <p:tgtEl>
                                          <p:spTgt spid="149"/>
                                        </p:tgtEl>
                                        <p:attrNameLst>
                                          <p:attrName>style.visibility</p:attrName>
                                        </p:attrNameLst>
                                      </p:cBhvr>
                                      <p:to>
                                        <p:strVal val="hidden"/>
                                      </p:to>
                                    </p:set>
                                  </p:childTnLst>
                                </p:cTn>
                              </p:par>
                              <p:par>
                                <p:cTn id="242" presetID="49" presetClass="path" presetSubtype="0" repeatCount="indefinite" decel="50000" fill="hold" nodeType="withEffect">
                                  <p:stCondLst>
                                    <p:cond delay="0"/>
                                  </p:stCondLst>
                                  <p:childTnLst>
                                    <p:animMotion origin="layout" path="M 4.44444E-6 -1.48148E-6 L -0.88212 0.76366 " pathEditMode="relative" rAng="0" ptsTypes="AA">
                                      <p:cBhvr>
                                        <p:cTn id="243" dur="1600" fill="hold"/>
                                        <p:tgtEl>
                                          <p:spTgt spid="150"/>
                                        </p:tgtEl>
                                        <p:attrNameLst>
                                          <p:attrName>ppt_x</p:attrName>
                                          <p:attrName>ppt_y</p:attrName>
                                        </p:attrNameLst>
                                      </p:cBhvr>
                                      <p:rCtr x="-4410000" y="3820000"/>
                                    </p:animMotion>
                                  </p:childTnLst>
                                </p:cTn>
                              </p:par>
                              <p:par>
                                <p:cTn id="244" presetID="10" presetClass="exit" presetSubtype="0" repeatCount="indefinite" fill="hold" nodeType="withEffect">
                                  <p:stCondLst>
                                    <p:cond delay="0"/>
                                  </p:stCondLst>
                                  <p:childTnLst>
                                    <p:animEffect transition="out" filter="fade">
                                      <p:cBhvr>
                                        <p:cTn id="245" dur="5000"/>
                                        <p:tgtEl>
                                          <p:spTgt spid="150"/>
                                        </p:tgtEl>
                                      </p:cBhvr>
                                    </p:animEffect>
                                    <p:set>
                                      <p:cBhvr>
                                        <p:cTn id="246" dur="1" fill="hold">
                                          <p:stCondLst>
                                            <p:cond delay="4999"/>
                                          </p:stCondLst>
                                        </p:cTn>
                                        <p:tgtEl>
                                          <p:spTgt spid="150"/>
                                        </p:tgtEl>
                                        <p:attrNameLst>
                                          <p:attrName>style.visibility</p:attrName>
                                        </p:attrNameLst>
                                      </p:cBhvr>
                                      <p:to>
                                        <p:strVal val="hidden"/>
                                      </p:to>
                                    </p:set>
                                  </p:childTnLst>
                                </p:cTn>
                              </p:par>
                              <p:par>
                                <p:cTn id="247" presetID="49" presetClass="path" presetSubtype="0" repeatCount="indefinite" decel="50000" fill="hold" nodeType="withEffect">
                                  <p:stCondLst>
                                    <p:cond delay="100"/>
                                  </p:stCondLst>
                                  <p:childTnLst>
                                    <p:animMotion origin="layout" path="M 5.55556E-7 1.85185E-6 L -0.62205 0.51088 " pathEditMode="relative" rAng="0" ptsTypes="AA">
                                      <p:cBhvr>
                                        <p:cTn id="248" dur="1400" fill="hold"/>
                                        <p:tgtEl>
                                          <p:spTgt spid="151"/>
                                        </p:tgtEl>
                                        <p:attrNameLst>
                                          <p:attrName>ppt_x</p:attrName>
                                          <p:attrName>ppt_y</p:attrName>
                                        </p:attrNameLst>
                                      </p:cBhvr>
                                      <p:rCtr x="-3110000" y="2550000"/>
                                    </p:animMotion>
                                  </p:childTnLst>
                                </p:cTn>
                              </p:par>
                              <p:par>
                                <p:cTn id="249" presetID="10" presetClass="exit" presetSubtype="0" repeatCount="indefinite" fill="hold" nodeType="withEffect">
                                  <p:stCondLst>
                                    <p:cond delay="0"/>
                                  </p:stCondLst>
                                  <p:childTnLst>
                                    <p:animEffect transition="out" filter="fade">
                                      <p:cBhvr>
                                        <p:cTn id="250" dur="1400"/>
                                        <p:tgtEl>
                                          <p:spTgt spid="151"/>
                                        </p:tgtEl>
                                      </p:cBhvr>
                                    </p:animEffect>
                                    <p:set>
                                      <p:cBhvr>
                                        <p:cTn id="251" dur="1" fill="hold">
                                          <p:stCondLst>
                                            <p:cond delay="1399"/>
                                          </p:stCondLst>
                                        </p:cTn>
                                        <p:tgtEl>
                                          <p:spTgt spid="151"/>
                                        </p:tgtEl>
                                        <p:attrNameLst>
                                          <p:attrName>style.visibility</p:attrName>
                                        </p:attrNameLst>
                                      </p:cBhvr>
                                      <p:to>
                                        <p:strVal val="hidden"/>
                                      </p:to>
                                    </p:set>
                                  </p:childTnLst>
                                </p:cTn>
                              </p:par>
                              <p:par>
                                <p:cTn id="252" presetID="49" presetClass="path" presetSubtype="0" repeatCount="indefinite" decel="50000" fill="hold" nodeType="withEffect">
                                  <p:stCondLst>
                                    <p:cond delay="0"/>
                                  </p:stCondLst>
                                  <p:childTnLst>
                                    <p:animMotion origin="layout" path="M 4.44444E-6 -1.38778E-17 L -1.01181 0.98426 " pathEditMode="relative" rAng="0" ptsTypes="AA">
                                      <p:cBhvr>
                                        <p:cTn id="253" dur="1300" fill="hold"/>
                                        <p:tgtEl>
                                          <p:spTgt spid="152"/>
                                        </p:tgtEl>
                                        <p:attrNameLst>
                                          <p:attrName>ppt_x</p:attrName>
                                          <p:attrName>ppt_y</p:attrName>
                                        </p:attrNameLst>
                                      </p:cBhvr>
                                      <p:rCtr x="-5060000" y="4920000"/>
                                    </p:animMotion>
                                  </p:childTnLst>
                                </p:cTn>
                              </p:par>
                              <p:par>
                                <p:cTn id="254" presetID="10" presetClass="exit" presetSubtype="0" repeatCount="indefinite" fill="hold" nodeType="withEffect">
                                  <p:stCondLst>
                                    <p:cond delay="0"/>
                                  </p:stCondLst>
                                  <p:childTnLst>
                                    <p:animEffect transition="out" filter="fade">
                                      <p:cBhvr>
                                        <p:cTn id="255" dur="1300"/>
                                        <p:tgtEl>
                                          <p:spTgt spid="152"/>
                                        </p:tgtEl>
                                      </p:cBhvr>
                                    </p:animEffect>
                                    <p:set>
                                      <p:cBhvr>
                                        <p:cTn id="256" dur="1" fill="hold">
                                          <p:stCondLst>
                                            <p:cond delay="1299"/>
                                          </p:stCondLst>
                                        </p:cTn>
                                        <p:tgtEl>
                                          <p:spTgt spid="152"/>
                                        </p:tgtEl>
                                        <p:attrNameLst>
                                          <p:attrName>style.visibility</p:attrName>
                                        </p:attrNameLst>
                                      </p:cBhvr>
                                      <p:to>
                                        <p:strVal val="hidden"/>
                                      </p:to>
                                    </p:set>
                                  </p:childTnLst>
                                </p:cTn>
                              </p:par>
                              <p:par>
                                <p:cTn id="257" presetID="49" presetClass="path" presetSubtype="0" repeatCount="indefinite" decel="50000" fill="hold" nodeType="withEffect">
                                  <p:stCondLst>
                                    <p:cond delay="0"/>
                                  </p:stCondLst>
                                  <p:childTnLst>
                                    <p:animMotion origin="layout" path="M 3.33333E-6 -1.48148E-6 L -0.73229 0.64746 " pathEditMode="relative" rAng="0" ptsTypes="AA">
                                      <p:cBhvr>
                                        <p:cTn id="258" dur="1800" fill="hold"/>
                                        <p:tgtEl>
                                          <p:spTgt spid="153"/>
                                        </p:tgtEl>
                                        <p:attrNameLst>
                                          <p:attrName>ppt_x</p:attrName>
                                          <p:attrName>ppt_y</p:attrName>
                                        </p:attrNameLst>
                                      </p:cBhvr>
                                      <p:rCtr x="-3660000" y="3240000"/>
                                    </p:animMotion>
                                  </p:childTnLst>
                                </p:cTn>
                              </p:par>
                              <p:par>
                                <p:cTn id="259" presetID="10" presetClass="exit" presetSubtype="0" repeatCount="indefinite" fill="hold" nodeType="withEffect">
                                  <p:stCondLst>
                                    <p:cond delay="0"/>
                                  </p:stCondLst>
                                  <p:childTnLst>
                                    <p:animEffect transition="out" filter="fade">
                                      <p:cBhvr>
                                        <p:cTn id="260" dur="1800"/>
                                        <p:tgtEl>
                                          <p:spTgt spid="153"/>
                                        </p:tgtEl>
                                      </p:cBhvr>
                                    </p:animEffect>
                                    <p:set>
                                      <p:cBhvr>
                                        <p:cTn id="261" dur="1" fill="hold">
                                          <p:stCondLst>
                                            <p:cond delay="1799"/>
                                          </p:stCondLst>
                                        </p:cTn>
                                        <p:tgtEl>
                                          <p:spTgt spid="153"/>
                                        </p:tgtEl>
                                        <p:attrNameLst>
                                          <p:attrName>style.visibility</p:attrName>
                                        </p:attrNameLst>
                                      </p:cBhvr>
                                      <p:to>
                                        <p:strVal val="hidden"/>
                                      </p:to>
                                    </p:set>
                                  </p:childTnLst>
                                </p:cTn>
                              </p:par>
                              <p:par>
                                <p:cTn id="262" presetID="49" presetClass="path" presetSubtype="0" repeatCount="indefinite" decel="50000" fill="hold" nodeType="withEffect">
                                  <p:stCondLst>
                                    <p:cond delay="0"/>
                                  </p:stCondLst>
                                  <p:childTnLst>
                                    <p:animMotion origin="layout" path="M -1.11111E-6 -3.33333E-6 L -0.56684 0.56181 " pathEditMode="relative" rAng="0" ptsTypes="AA">
                                      <p:cBhvr>
                                        <p:cTn id="263" dur="900" fill="hold"/>
                                        <p:tgtEl>
                                          <p:spTgt spid="154"/>
                                        </p:tgtEl>
                                        <p:attrNameLst>
                                          <p:attrName>ppt_x</p:attrName>
                                          <p:attrName>ppt_y</p:attrName>
                                        </p:attrNameLst>
                                      </p:cBhvr>
                                      <p:rCtr x="-2840000" y="2810000"/>
                                    </p:animMotion>
                                  </p:childTnLst>
                                </p:cTn>
                              </p:par>
                              <p:par>
                                <p:cTn id="264" presetID="10" presetClass="exit" presetSubtype="0" repeatCount="indefinite" fill="hold" nodeType="withEffect">
                                  <p:stCondLst>
                                    <p:cond delay="0"/>
                                  </p:stCondLst>
                                  <p:childTnLst>
                                    <p:animEffect transition="out" filter="fade">
                                      <p:cBhvr>
                                        <p:cTn id="265" dur="900"/>
                                        <p:tgtEl>
                                          <p:spTgt spid="154"/>
                                        </p:tgtEl>
                                      </p:cBhvr>
                                    </p:animEffect>
                                    <p:set>
                                      <p:cBhvr>
                                        <p:cTn id="266" dur="1" fill="hold">
                                          <p:stCondLst>
                                            <p:cond delay="899"/>
                                          </p:stCondLst>
                                        </p:cTn>
                                        <p:tgtEl>
                                          <p:spTgt spid="154"/>
                                        </p:tgtEl>
                                        <p:attrNameLst>
                                          <p:attrName>style.visibility</p:attrName>
                                        </p:attrNameLst>
                                      </p:cBhvr>
                                      <p:to>
                                        <p:strVal val="hidden"/>
                                      </p:to>
                                    </p:set>
                                  </p:childTnLst>
                                </p:cTn>
                              </p:par>
                              <p:par>
                                <p:cTn id="267" presetID="49" presetClass="path" presetSubtype="0" repeatCount="indefinite" decel="50000" fill="hold" nodeType="withEffect">
                                  <p:stCondLst>
                                    <p:cond delay="0"/>
                                  </p:stCondLst>
                                  <p:childTnLst>
                                    <p:animMotion origin="layout" path="M 5E-6 -3.7037E-7 L -0.7323 0.64745 " pathEditMode="relative" rAng="0" ptsTypes="AA">
                                      <p:cBhvr>
                                        <p:cTn id="268" dur="1300" fill="hold"/>
                                        <p:tgtEl>
                                          <p:spTgt spid="155"/>
                                        </p:tgtEl>
                                        <p:attrNameLst>
                                          <p:attrName>ppt_x</p:attrName>
                                          <p:attrName>ppt_y</p:attrName>
                                        </p:attrNameLst>
                                      </p:cBhvr>
                                      <p:rCtr x="-3660000" y="3240000"/>
                                    </p:animMotion>
                                  </p:childTnLst>
                                </p:cTn>
                              </p:par>
                              <p:par>
                                <p:cTn id="269" presetID="10" presetClass="exit" presetSubtype="0" repeatCount="indefinite" fill="hold" nodeType="withEffect">
                                  <p:stCondLst>
                                    <p:cond delay="0"/>
                                  </p:stCondLst>
                                  <p:childTnLst>
                                    <p:animEffect transition="out" filter="fade">
                                      <p:cBhvr>
                                        <p:cTn id="270" dur="1300"/>
                                        <p:tgtEl>
                                          <p:spTgt spid="155"/>
                                        </p:tgtEl>
                                      </p:cBhvr>
                                    </p:animEffect>
                                    <p:set>
                                      <p:cBhvr>
                                        <p:cTn id="271" dur="1" fill="hold">
                                          <p:stCondLst>
                                            <p:cond delay="1299"/>
                                          </p:stCondLst>
                                        </p:cTn>
                                        <p:tgtEl>
                                          <p:spTgt spid="155"/>
                                        </p:tgtEl>
                                        <p:attrNameLst>
                                          <p:attrName>style.visibility</p:attrName>
                                        </p:attrNameLst>
                                      </p:cBhvr>
                                      <p:to>
                                        <p:strVal val="hidden"/>
                                      </p:to>
                                    </p:set>
                                  </p:childTnLst>
                                </p:cTn>
                              </p:par>
                            </p:childTnLst>
                          </p:cTn>
                        </p:par>
                      </p:childTnLst>
                    </p:cTn>
                  </p:par>
                  <p:par>
                    <p:cTn id="272" fill="hold">
                      <p:stCondLst>
                        <p:cond delay="indefinite"/>
                      </p:stCondLst>
                      <p:childTnLst>
                        <p:par>
                          <p:cTn id="273" fill="hold">
                            <p:stCondLst>
                              <p:cond delay="0"/>
                            </p:stCondLst>
                            <p:childTnLst>
                              <p:par>
                                <p:cTn id="274" presetID="8" presetClass="emph" presetSubtype="0" repeatCount="indefinite" fill="hold" nodeType="clickEffect">
                                  <p:stCondLst>
                                    <p:cond delay="0"/>
                                  </p:stCondLst>
                                  <p:endCondLst>
                                    <p:cond evt="onNext" delay="0">
                                      <p:tgtEl>
                                        <p:sldTgt/>
                                      </p:tgtEl>
                                    </p:cond>
                                  </p:endCondLst>
                                  <p:childTnLst>
                                    <p:animRot by="21600000">
                                      <p:cBhvr>
                                        <p:cTn id="275" dur="2000" fill="hold"/>
                                        <p:tgtEl>
                                          <p:spTgt spid="156"/>
                                        </p:tgtEl>
                                        <p:attrNameLst>
                                          <p:attrName>r</p:attrName>
                                        </p:attrNameLst>
                                      </p:cBhvr>
                                    </p:animRot>
                                  </p:childTnLst>
                                  <p:subTnLst>
                                    <p:audio>
                                      <p:cMediaNode>
                                        <p:cTn display="0" masterRel="sameClick">
                                          <p:stCondLst>
                                            <p:cond evt="begin" delay="0">
                                              <p:tn val="274"/>
                                            </p:cond>
                                          </p:stCondLst>
                                          <p:endCondLst>
                                            <p:cond evt="onStopAudio" delay="0">
                                              <p:tgtEl>
                                                <p:sldTgt/>
                                              </p:tgtEl>
                                            </p:cond>
                                          </p:endCondLst>
                                        </p:cTn>
                                        <p:tgtEl>
                                          <p:sndTgt r:embed="rId1"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4.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框 1"/>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p>
        </p:txBody>
      </p:sp>
    </p:spTree>
    <p:extLst>
      <p:ext uri="{BB962C8B-B14F-4D97-AF65-F5344CB8AC3E}">
        <p14:creationId xmlns:p14="http://schemas.microsoft.com/office/powerpoint/2010/main" val="35320769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7" r:id="rId4"/>
    <p:sldLayoutId id="2147483671" r:id="rId5"/>
  </p:sldLayoutIdLst>
  <p:transition>
    <p:strips dir="ru"/>
  </p:transition>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AA91DE87-3AD7-4915-83BD-FE08B7EB5C63}"/>
              </a:ext>
            </a:extLst>
          </p:cNvPr>
          <p:cNvSpPr>
            <a:spLocks noGrp="1"/>
          </p:cNvSpPr>
          <p:nvPr>
            <p:ph type="title"/>
          </p:nvPr>
        </p:nvSpPr>
        <p:spPr bwMode="auto">
          <a:xfrm>
            <a:off x="609600" y="115889"/>
            <a:ext cx="10972800"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86693DF9-E1A0-42D9-852F-928D1B30FBEE}"/>
              </a:ext>
            </a:extLst>
          </p:cNvPr>
          <p:cNvSpPr>
            <a:spLocks noGrp="1"/>
          </p:cNvSpPr>
          <p:nvPr>
            <p:ph type="body" idx="1"/>
          </p:nvPr>
        </p:nvSpPr>
        <p:spPr bwMode="auto">
          <a:xfrm>
            <a:off x="609600" y="1196975"/>
            <a:ext cx="10972800" cy="492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p:txBody>
      </p:sp>
      <p:sp>
        <p:nvSpPr>
          <p:cNvPr id="4" name="日期占位符 3">
            <a:extLst>
              <a:ext uri="{FF2B5EF4-FFF2-40B4-BE49-F238E27FC236}">
                <a16:creationId xmlns:a16="http://schemas.microsoft.com/office/drawing/2014/main" id="{2F7C4A62-E5FC-4E77-879C-C5B01691B842}"/>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C0EB3810-CEFD-4463-8A35-0BEB6DB16819}" type="datetime1">
              <a:rPr lang="zh-CN" altLang="en-US"/>
              <a:pPr>
                <a:defRPr/>
              </a:pPr>
              <a:t>2021/2/19 Friday</a:t>
            </a:fld>
            <a:endParaRPr lang="zh-CN" altLang="en-US"/>
          </a:p>
        </p:txBody>
      </p:sp>
      <p:sp>
        <p:nvSpPr>
          <p:cNvPr id="5" name="页脚占位符 4">
            <a:extLst>
              <a:ext uri="{FF2B5EF4-FFF2-40B4-BE49-F238E27FC236}">
                <a16:creationId xmlns:a16="http://schemas.microsoft.com/office/drawing/2014/main" id="{DCA38C72-7DF6-4C7E-9649-A0F108260CA0}"/>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灯片编号占位符 5">
            <a:extLst>
              <a:ext uri="{FF2B5EF4-FFF2-40B4-BE49-F238E27FC236}">
                <a16:creationId xmlns:a16="http://schemas.microsoft.com/office/drawing/2014/main" id="{33278D3C-1DD3-49D0-A4C2-23C333457B82}"/>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9F1414FD-A8F2-4FE3-BBB3-C6A3B96A5D6A}" type="slidenum">
              <a:rPr lang="zh-CN" altLang="en-US"/>
              <a:pPr/>
              <a:t>‹#›</a:t>
            </a:fld>
            <a:endParaRPr lang="zh-CN" altLang="en-US"/>
          </a:p>
        </p:txBody>
      </p:sp>
    </p:spTree>
    <p:extLst>
      <p:ext uri="{BB962C8B-B14F-4D97-AF65-F5344CB8AC3E}">
        <p14:creationId xmlns:p14="http://schemas.microsoft.com/office/powerpoint/2010/main" val="895576630"/>
      </p:ext>
    </p:extLst>
  </p:cSld>
  <p:clrMap bg1="lt1" tx1="dk1" bg2="lt2" tx2="dk2" accent1="accent1" accent2="accent2" accent3="accent3" accent4="accent4" accent5="accent5" accent6="accent6" hlink="hlink" folHlink="folHlink"/>
  <p:sldLayoutIdLst>
    <p:sldLayoutId id="2147483669" r:id="rId1"/>
    <p:sldLayoutId id="2147483670" r:id="rId2"/>
  </p:sldLayoutIdLst>
  <p:transition>
    <p:strips dir="ru"/>
  </p:transition>
  <p:hf hdr="0" dt="0"/>
  <p:txStyles>
    <p:titleStyle>
      <a:lvl1pPr algn="ctr" rtl="0" eaLnBrk="0" fontAlgn="base" hangingPunct="0">
        <a:spcBef>
          <a:spcPct val="0"/>
        </a:spcBef>
        <a:spcAft>
          <a:spcPct val="0"/>
        </a:spcAft>
        <a:defRPr sz="4400" b="1" kern="1200">
          <a:solidFill>
            <a:srgbClr val="333399"/>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vl2pPr algn="ctr" rtl="0" eaLnBrk="0" fontAlgn="base" hangingPunct="0">
        <a:spcBef>
          <a:spcPct val="0"/>
        </a:spcBef>
        <a:spcAft>
          <a:spcPct val="0"/>
        </a:spcAft>
        <a:defRPr sz="4400" b="1">
          <a:solidFill>
            <a:srgbClr val="333399"/>
          </a:solidFill>
          <a:latin typeface="华文新魏" pitchFamily="2" charset="-122"/>
          <a:ea typeface="华文新魏" pitchFamily="2" charset="-122"/>
        </a:defRPr>
      </a:lvl2pPr>
      <a:lvl3pPr algn="ctr" rtl="0" eaLnBrk="0" fontAlgn="base" hangingPunct="0">
        <a:spcBef>
          <a:spcPct val="0"/>
        </a:spcBef>
        <a:spcAft>
          <a:spcPct val="0"/>
        </a:spcAft>
        <a:defRPr sz="4400" b="1">
          <a:solidFill>
            <a:srgbClr val="333399"/>
          </a:solidFill>
          <a:latin typeface="华文新魏" pitchFamily="2" charset="-122"/>
          <a:ea typeface="华文新魏" pitchFamily="2" charset="-122"/>
        </a:defRPr>
      </a:lvl3pPr>
      <a:lvl4pPr algn="ctr" rtl="0" eaLnBrk="0" fontAlgn="base" hangingPunct="0">
        <a:spcBef>
          <a:spcPct val="0"/>
        </a:spcBef>
        <a:spcAft>
          <a:spcPct val="0"/>
        </a:spcAft>
        <a:defRPr sz="4400" b="1">
          <a:solidFill>
            <a:srgbClr val="333399"/>
          </a:solidFill>
          <a:latin typeface="华文新魏" pitchFamily="2" charset="-122"/>
          <a:ea typeface="华文新魏" pitchFamily="2" charset="-122"/>
        </a:defRPr>
      </a:lvl4pPr>
      <a:lvl5pPr algn="ctr" rtl="0" eaLnBrk="0" fontAlgn="base" hangingPunct="0">
        <a:spcBef>
          <a:spcPct val="0"/>
        </a:spcBef>
        <a:spcAft>
          <a:spcPct val="0"/>
        </a:spcAft>
        <a:defRPr sz="4400" b="1">
          <a:solidFill>
            <a:srgbClr val="333399"/>
          </a:solidFill>
          <a:latin typeface="华文新魏" pitchFamily="2" charset="-122"/>
          <a:ea typeface="华文新魏" pitchFamily="2" charset="-122"/>
        </a:defRPr>
      </a:lvl5pPr>
      <a:lvl6pPr marL="457200" algn="ctr" rtl="0" fontAlgn="base">
        <a:spcBef>
          <a:spcPct val="0"/>
        </a:spcBef>
        <a:spcAft>
          <a:spcPct val="0"/>
        </a:spcAft>
        <a:defRPr sz="4000">
          <a:solidFill>
            <a:schemeClr val="tx1"/>
          </a:solidFill>
          <a:latin typeface="黑体" pitchFamily="49" charset="-122"/>
          <a:ea typeface="黑体" pitchFamily="49" charset="-122"/>
        </a:defRPr>
      </a:lvl6pPr>
      <a:lvl7pPr marL="914400" algn="ctr" rtl="0" fontAlgn="base">
        <a:spcBef>
          <a:spcPct val="0"/>
        </a:spcBef>
        <a:spcAft>
          <a:spcPct val="0"/>
        </a:spcAft>
        <a:defRPr sz="4000">
          <a:solidFill>
            <a:schemeClr val="tx1"/>
          </a:solidFill>
          <a:latin typeface="黑体" pitchFamily="49" charset="-122"/>
          <a:ea typeface="黑体" pitchFamily="49" charset="-122"/>
        </a:defRPr>
      </a:lvl7pPr>
      <a:lvl8pPr marL="1371600" algn="ctr" rtl="0" fontAlgn="base">
        <a:spcBef>
          <a:spcPct val="0"/>
        </a:spcBef>
        <a:spcAft>
          <a:spcPct val="0"/>
        </a:spcAft>
        <a:defRPr sz="4000">
          <a:solidFill>
            <a:schemeClr val="tx1"/>
          </a:solidFill>
          <a:latin typeface="黑体" pitchFamily="49" charset="-122"/>
          <a:ea typeface="黑体" pitchFamily="49" charset="-122"/>
        </a:defRPr>
      </a:lvl8pPr>
      <a:lvl9pPr marL="1828800" algn="ctr" rtl="0" fontAlgn="base">
        <a:spcBef>
          <a:spcPct val="0"/>
        </a:spcBef>
        <a:spcAft>
          <a:spcPct val="0"/>
        </a:spcAft>
        <a:defRPr sz="4000">
          <a:solidFill>
            <a:schemeClr val="tx1"/>
          </a:solidFill>
          <a:latin typeface="黑体" pitchFamily="49" charset="-122"/>
          <a:ea typeface="黑体" pitchFamily="49" charset="-122"/>
        </a:defRPr>
      </a:lvl9pPr>
    </p:titleStyle>
    <p:bodyStyle>
      <a:lvl1pPr marL="342900" indent="-342900" algn="l" rtl="0" eaLnBrk="0" fontAlgn="base" hangingPunct="0">
        <a:spcBef>
          <a:spcPct val="0"/>
        </a:spcBef>
        <a:spcAft>
          <a:spcPct val="0"/>
        </a:spcAft>
        <a:buFont typeface="Wingdings" panose="05000000000000000000" pitchFamily="2" charset="2"/>
        <a:buChar char="F"/>
        <a:defRPr lang="zh-CN" altLang="en-US" sz="3200" kern="1200" dirty="0">
          <a:solidFill>
            <a:schemeClr val="tx1"/>
          </a:solidFill>
          <a:latin typeface="黑体" pitchFamily="2" charset="-122"/>
          <a:ea typeface="黑体" pitchFamily="2" charset="-122"/>
          <a:cs typeface="+mn-cs"/>
        </a:defRPr>
      </a:lvl1pPr>
      <a:lvl2pPr marL="742950" indent="-285750" algn="l" rtl="0" eaLnBrk="0" fontAlgn="base" hangingPunct="0">
        <a:spcBef>
          <a:spcPct val="20000"/>
        </a:spcBef>
        <a:spcAft>
          <a:spcPct val="0"/>
        </a:spcAft>
        <a:buClr>
          <a:srgbClr val="FF0000"/>
        </a:buClr>
        <a:buFont typeface="Arial" panose="020B0604020202020204" pitchFamily="34" charset="0"/>
        <a:buChar char="♥"/>
        <a:defRPr sz="28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19357FC0-6A31-48E0-8082-EFAF6269D545}"/>
              </a:ext>
            </a:extLst>
          </p:cNvPr>
          <p:cNvSpPr>
            <a:spLocks noGrp="1"/>
          </p:cNvSpPr>
          <p:nvPr>
            <p:ph type="title"/>
          </p:nvPr>
        </p:nvSpPr>
        <p:spPr bwMode="auto">
          <a:xfrm>
            <a:off x="609600" y="115889"/>
            <a:ext cx="10972800"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4C4D6478-B561-4F00-80E3-7077A43A099B}"/>
              </a:ext>
            </a:extLst>
          </p:cNvPr>
          <p:cNvSpPr>
            <a:spLocks noGrp="1"/>
          </p:cNvSpPr>
          <p:nvPr>
            <p:ph type="body" idx="1"/>
          </p:nvPr>
        </p:nvSpPr>
        <p:spPr bwMode="auto">
          <a:xfrm>
            <a:off x="609600" y="1196975"/>
            <a:ext cx="10972800" cy="492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p:txBody>
      </p:sp>
      <p:sp>
        <p:nvSpPr>
          <p:cNvPr id="4" name="日期占位符 3">
            <a:extLst>
              <a:ext uri="{FF2B5EF4-FFF2-40B4-BE49-F238E27FC236}">
                <a16:creationId xmlns:a16="http://schemas.microsoft.com/office/drawing/2014/main" id="{992EFF25-7C92-4898-B612-29AD1A980C01}"/>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E3F464C1-D788-4F3F-A859-3E793DECEA3B}" type="datetime1">
              <a:rPr lang="zh-CN" altLang="en-US"/>
              <a:pPr>
                <a:defRPr/>
              </a:pPr>
              <a:t>2021/2/19 Friday</a:t>
            </a:fld>
            <a:endParaRPr lang="zh-CN" altLang="en-US"/>
          </a:p>
        </p:txBody>
      </p:sp>
      <p:sp>
        <p:nvSpPr>
          <p:cNvPr id="5" name="页脚占位符 4">
            <a:extLst>
              <a:ext uri="{FF2B5EF4-FFF2-40B4-BE49-F238E27FC236}">
                <a16:creationId xmlns:a16="http://schemas.microsoft.com/office/drawing/2014/main" id="{35B73DE4-27D0-47C2-BBF1-4B87F0385634}"/>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灯片编号占位符 5">
            <a:extLst>
              <a:ext uri="{FF2B5EF4-FFF2-40B4-BE49-F238E27FC236}">
                <a16:creationId xmlns:a16="http://schemas.microsoft.com/office/drawing/2014/main" id="{AFBC6B29-F68A-49FE-86E7-C5833FBD5C90}"/>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8FA474AF-06F8-47E1-999B-9210EEB0A792}" type="slidenum">
              <a:rPr lang="zh-CN" altLang="en-US"/>
              <a:pPr/>
              <a:t>‹#›</a:t>
            </a:fld>
            <a:endParaRPr lang="zh-CN" altLang="en-US"/>
          </a:p>
        </p:txBody>
      </p:sp>
    </p:spTree>
    <p:extLst>
      <p:ext uri="{BB962C8B-B14F-4D97-AF65-F5344CB8AC3E}">
        <p14:creationId xmlns:p14="http://schemas.microsoft.com/office/powerpoint/2010/main" val="9487030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ransition>
    <p:strips dir="ru"/>
  </p:transition>
  <p:hf hdr="0" dt="0"/>
  <p:txStyles>
    <p:titleStyle>
      <a:lvl1pPr algn="ctr" rtl="0" eaLnBrk="0" fontAlgn="base" hangingPunct="0">
        <a:spcBef>
          <a:spcPct val="0"/>
        </a:spcBef>
        <a:spcAft>
          <a:spcPct val="0"/>
        </a:spcAft>
        <a:defRPr sz="4400" b="1" kern="1200">
          <a:solidFill>
            <a:srgbClr val="333399"/>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vl2pPr algn="ctr" rtl="0" eaLnBrk="0" fontAlgn="base" hangingPunct="0">
        <a:spcBef>
          <a:spcPct val="0"/>
        </a:spcBef>
        <a:spcAft>
          <a:spcPct val="0"/>
        </a:spcAft>
        <a:defRPr sz="4400" b="1">
          <a:solidFill>
            <a:srgbClr val="333399"/>
          </a:solidFill>
          <a:latin typeface="华文新魏" pitchFamily="2" charset="-122"/>
          <a:ea typeface="华文新魏" pitchFamily="2" charset="-122"/>
        </a:defRPr>
      </a:lvl2pPr>
      <a:lvl3pPr algn="ctr" rtl="0" eaLnBrk="0" fontAlgn="base" hangingPunct="0">
        <a:spcBef>
          <a:spcPct val="0"/>
        </a:spcBef>
        <a:spcAft>
          <a:spcPct val="0"/>
        </a:spcAft>
        <a:defRPr sz="4400" b="1">
          <a:solidFill>
            <a:srgbClr val="333399"/>
          </a:solidFill>
          <a:latin typeface="华文新魏" pitchFamily="2" charset="-122"/>
          <a:ea typeface="华文新魏" pitchFamily="2" charset="-122"/>
        </a:defRPr>
      </a:lvl3pPr>
      <a:lvl4pPr algn="ctr" rtl="0" eaLnBrk="0" fontAlgn="base" hangingPunct="0">
        <a:spcBef>
          <a:spcPct val="0"/>
        </a:spcBef>
        <a:spcAft>
          <a:spcPct val="0"/>
        </a:spcAft>
        <a:defRPr sz="4400" b="1">
          <a:solidFill>
            <a:srgbClr val="333399"/>
          </a:solidFill>
          <a:latin typeface="华文新魏" pitchFamily="2" charset="-122"/>
          <a:ea typeface="华文新魏" pitchFamily="2" charset="-122"/>
        </a:defRPr>
      </a:lvl4pPr>
      <a:lvl5pPr algn="ctr" rtl="0" eaLnBrk="0" fontAlgn="base" hangingPunct="0">
        <a:spcBef>
          <a:spcPct val="0"/>
        </a:spcBef>
        <a:spcAft>
          <a:spcPct val="0"/>
        </a:spcAft>
        <a:defRPr sz="4400" b="1">
          <a:solidFill>
            <a:srgbClr val="333399"/>
          </a:solidFill>
          <a:latin typeface="华文新魏" pitchFamily="2" charset="-122"/>
          <a:ea typeface="华文新魏" pitchFamily="2" charset="-122"/>
        </a:defRPr>
      </a:lvl5pPr>
      <a:lvl6pPr marL="457200" algn="ctr" rtl="0" fontAlgn="base">
        <a:spcBef>
          <a:spcPct val="0"/>
        </a:spcBef>
        <a:spcAft>
          <a:spcPct val="0"/>
        </a:spcAft>
        <a:defRPr sz="4000">
          <a:solidFill>
            <a:schemeClr val="tx1"/>
          </a:solidFill>
          <a:latin typeface="黑体" pitchFamily="49" charset="-122"/>
          <a:ea typeface="黑体" pitchFamily="49" charset="-122"/>
        </a:defRPr>
      </a:lvl6pPr>
      <a:lvl7pPr marL="914400" algn="ctr" rtl="0" fontAlgn="base">
        <a:spcBef>
          <a:spcPct val="0"/>
        </a:spcBef>
        <a:spcAft>
          <a:spcPct val="0"/>
        </a:spcAft>
        <a:defRPr sz="4000">
          <a:solidFill>
            <a:schemeClr val="tx1"/>
          </a:solidFill>
          <a:latin typeface="黑体" pitchFamily="49" charset="-122"/>
          <a:ea typeface="黑体" pitchFamily="49" charset="-122"/>
        </a:defRPr>
      </a:lvl7pPr>
      <a:lvl8pPr marL="1371600" algn="ctr" rtl="0" fontAlgn="base">
        <a:spcBef>
          <a:spcPct val="0"/>
        </a:spcBef>
        <a:spcAft>
          <a:spcPct val="0"/>
        </a:spcAft>
        <a:defRPr sz="4000">
          <a:solidFill>
            <a:schemeClr val="tx1"/>
          </a:solidFill>
          <a:latin typeface="黑体" pitchFamily="49" charset="-122"/>
          <a:ea typeface="黑体" pitchFamily="49" charset="-122"/>
        </a:defRPr>
      </a:lvl8pPr>
      <a:lvl9pPr marL="1828800" algn="ctr" rtl="0" fontAlgn="base">
        <a:spcBef>
          <a:spcPct val="0"/>
        </a:spcBef>
        <a:spcAft>
          <a:spcPct val="0"/>
        </a:spcAft>
        <a:defRPr sz="4000">
          <a:solidFill>
            <a:schemeClr val="tx1"/>
          </a:solidFill>
          <a:latin typeface="黑体" pitchFamily="49" charset="-122"/>
          <a:ea typeface="黑体" pitchFamily="49" charset="-122"/>
        </a:defRPr>
      </a:lvl9pPr>
    </p:titleStyle>
    <p:bodyStyle>
      <a:lvl1pPr marL="342900" indent="-342900" algn="l" rtl="0" eaLnBrk="0" fontAlgn="base" hangingPunct="0">
        <a:spcBef>
          <a:spcPct val="0"/>
        </a:spcBef>
        <a:spcAft>
          <a:spcPct val="0"/>
        </a:spcAft>
        <a:buFont typeface="Wingdings" panose="05000000000000000000" pitchFamily="2" charset="2"/>
        <a:buChar char="F"/>
        <a:defRPr lang="zh-CN" altLang="en-US" sz="3200" kern="1200" dirty="0">
          <a:solidFill>
            <a:schemeClr val="tx1"/>
          </a:solidFill>
          <a:latin typeface="黑体" pitchFamily="2" charset="-122"/>
          <a:ea typeface="黑体" pitchFamily="2" charset="-122"/>
          <a:cs typeface="+mn-cs"/>
        </a:defRPr>
      </a:lvl1pPr>
      <a:lvl2pPr marL="742950" indent="-285750" algn="l" rtl="0" eaLnBrk="0" fontAlgn="base" hangingPunct="0">
        <a:spcBef>
          <a:spcPct val="20000"/>
        </a:spcBef>
        <a:spcAft>
          <a:spcPct val="0"/>
        </a:spcAft>
        <a:buClr>
          <a:srgbClr val="FF0000"/>
        </a:buClr>
        <a:buFont typeface="Arial" panose="020B0604020202020204" pitchFamily="34" charset="0"/>
        <a:buChar char="♥"/>
        <a:defRPr sz="28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7964F2F-316C-493D-BC6B-BDFC9C979499}"/>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F53E46CF-C632-4186-B17C-E921794F3DCA}"/>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a:extLst>
              <a:ext uri="{FF2B5EF4-FFF2-40B4-BE49-F238E27FC236}">
                <a16:creationId xmlns:a16="http://schemas.microsoft.com/office/drawing/2014/main" id="{B15101B7-8CC1-44D2-9125-B02605804A00}"/>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sz="1800"/>
          </a:p>
        </p:txBody>
      </p:sp>
      <p:sp>
        <p:nvSpPr>
          <p:cNvPr id="1029" name="Line 5">
            <a:extLst>
              <a:ext uri="{FF2B5EF4-FFF2-40B4-BE49-F238E27FC236}">
                <a16:creationId xmlns:a16="http://schemas.microsoft.com/office/drawing/2014/main" id="{3C301166-F4E9-47D2-B36B-A5C51AAFE50E}"/>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62470" name="Rectangle 6">
            <a:extLst>
              <a:ext uri="{FF2B5EF4-FFF2-40B4-BE49-F238E27FC236}">
                <a16:creationId xmlns:a16="http://schemas.microsoft.com/office/drawing/2014/main" id="{1E4EEAD8-D5C4-4836-B7B5-8AF4877C296E}"/>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mn-lt"/>
                <a:ea typeface="宋体" panose="02010600030101010101" pitchFamily="2" charset="-122"/>
                <a:cs typeface="+mn-cs"/>
              </a:defRPr>
            </a:lvl1pPr>
          </a:lstStyle>
          <a:p>
            <a:pPr>
              <a:defRPr/>
            </a:pPr>
            <a:endParaRPr lang="en-US" altLang="zh-CN"/>
          </a:p>
        </p:txBody>
      </p:sp>
      <p:sp>
        <p:nvSpPr>
          <p:cNvPr id="62471" name="Rectangle 7">
            <a:extLst>
              <a:ext uri="{FF2B5EF4-FFF2-40B4-BE49-F238E27FC236}">
                <a16:creationId xmlns:a16="http://schemas.microsoft.com/office/drawing/2014/main" id="{9239A328-C2D5-4721-87E4-5A036596B470}"/>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latin typeface="+mn-lt"/>
                <a:ea typeface="宋体" panose="02010600030101010101" pitchFamily="2" charset="-122"/>
                <a:cs typeface="+mn-cs"/>
              </a:defRPr>
            </a:lvl1pPr>
          </a:lstStyle>
          <a:p>
            <a:pPr>
              <a:defRPr/>
            </a:pPr>
            <a:endParaRPr lang="en-US" altLang="zh-CN"/>
          </a:p>
        </p:txBody>
      </p:sp>
      <p:sp>
        <p:nvSpPr>
          <p:cNvPr id="62472" name="Rectangle 8">
            <a:extLst>
              <a:ext uri="{FF2B5EF4-FFF2-40B4-BE49-F238E27FC236}">
                <a16:creationId xmlns:a16="http://schemas.microsoft.com/office/drawing/2014/main" id="{661035CD-3747-48FC-8363-D3D204EB3455}"/>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Verdana" panose="020B0604030504040204" pitchFamily="34" charset="0"/>
              </a:defRPr>
            </a:lvl1pPr>
          </a:lstStyle>
          <a:p>
            <a:pPr>
              <a:defRPr/>
            </a:pPr>
            <a:fld id="{2EFEF3A9-0788-4ACD-AE17-4E6A1BEB0829}" type="slidenum">
              <a:rPr lang="en-US" altLang="zh-CN"/>
              <a:pPr>
                <a:defRPr/>
              </a:pPr>
              <a:t>‹#›</a:t>
            </a:fld>
            <a:endParaRPr lang="en-US" altLang="zh-CN"/>
          </a:p>
        </p:txBody>
      </p:sp>
    </p:spTree>
    <p:extLst>
      <p:ext uri="{BB962C8B-B14F-4D97-AF65-F5344CB8AC3E}">
        <p14:creationId xmlns:p14="http://schemas.microsoft.com/office/powerpoint/2010/main" val="280090478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hf hdr="0" ftr="0" dt="0"/>
  <p:txStyles>
    <p:titleStyle>
      <a:lvl1pPr algn="l" rtl="0" eaLnBrk="0" fontAlgn="base" hangingPunct="0">
        <a:spcBef>
          <a:spcPct val="0"/>
        </a:spcBef>
        <a:spcAft>
          <a:spcPct val="0"/>
        </a:spcAft>
        <a:defRPr kumimoji="1" sz="3800">
          <a:solidFill>
            <a:schemeClr val="tx2"/>
          </a:solidFill>
          <a:latin typeface="+mj-lt"/>
          <a:ea typeface="+mj-ea"/>
          <a:cs typeface="宋体" charset="0"/>
        </a:defRPr>
      </a:lvl1pPr>
      <a:lvl2pPr algn="l" rtl="0" eaLnBrk="0" fontAlgn="base" hangingPunct="0">
        <a:spcBef>
          <a:spcPct val="0"/>
        </a:spcBef>
        <a:spcAft>
          <a:spcPct val="0"/>
        </a:spcAft>
        <a:defRPr kumimoji="1" sz="3800">
          <a:solidFill>
            <a:schemeClr val="tx2"/>
          </a:solidFill>
          <a:latin typeface="Verdana" pitchFamily="34" charset="0"/>
          <a:ea typeface="宋体" pitchFamily="2" charset="-122"/>
          <a:cs typeface="宋体" charset="0"/>
        </a:defRPr>
      </a:lvl2pPr>
      <a:lvl3pPr algn="l" rtl="0" eaLnBrk="0" fontAlgn="base" hangingPunct="0">
        <a:spcBef>
          <a:spcPct val="0"/>
        </a:spcBef>
        <a:spcAft>
          <a:spcPct val="0"/>
        </a:spcAft>
        <a:defRPr kumimoji="1" sz="3800">
          <a:solidFill>
            <a:schemeClr val="tx2"/>
          </a:solidFill>
          <a:latin typeface="Verdana" pitchFamily="34" charset="0"/>
          <a:ea typeface="宋体" pitchFamily="2" charset="-122"/>
          <a:cs typeface="宋体" charset="0"/>
        </a:defRPr>
      </a:lvl3pPr>
      <a:lvl4pPr algn="l" rtl="0" eaLnBrk="0" fontAlgn="base" hangingPunct="0">
        <a:spcBef>
          <a:spcPct val="0"/>
        </a:spcBef>
        <a:spcAft>
          <a:spcPct val="0"/>
        </a:spcAft>
        <a:defRPr kumimoji="1" sz="3800">
          <a:solidFill>
            <a:schemeClr val="tx2"/>
          </a:solidFill>
          <a:latin typeface="Verdana" pitchFamily="34" charset="0"/>
          <a:ea typeface="宋体" pitchFamily="2" charset="-122"/>
          <a:cs typeface="宋体" charset="0"/>
        </a:defRPr>
      </a:lvl4pPr>
      <a:lvl5pPr algn="l" rtl="0" eaLnBrk="0" fontAlgn="base" hangingPunct="0">
        <a:spcBef>
          <a:spcPct val="0"/>
        </a:spcBef>
        <a:spcAft>
          <a:spcPct val="0"/>
        </a:spcAft>
        <a:defRPr kumimoji="1" sz="3800">
          <a:solidFill>
            <a:schemeClr val="tx2"/>
          </a:solidFill>
          <a:latin typeface="Verdana" pitchFamily="34" charset="0"/>
          <a:ea typeface="宋体" pitchFamily="2" charset="-122"/>
          <a:cs typeface="宋体" charset="0"/>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kumimoji="1" sz="3000">
          <a:solidFill>
            <a:schemeClr val="tx1"/>
          </a:solidFill>
          <a:latin typeface="+mn-lt"/>
          <a:ea typeface="+mn-ea"/>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D9910D5-1E01-4893-84F1-30FE0F961774}"/>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313922F6-BEDC-443F-A3F9-D3AF1C5C9017}"/>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a:extLst>
              <a:ext uri="{FF2B5EF4-FFF2-40B4-BE49-F238E27FC236}">
                <a16:creationId xmlns:a16="http://schemas.microsoft.com/office/drawing/2014/main" id="{5EDBCEDF-B030-488F-A1D9-D194CB4E0EDA}"/>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sz="1800"/>
          </a:p>
        </p:txBody>
      </p:sp>
      <p:sp>
        <p:nvSpPr>
          <p:cNvPr id="1029" name="Line 5">
            <a:extLst>
              <a:ext uri="{FF2B5EF4-FFF2-40B4-BE49-F238E27FC236}">
                <a16:creationId xmlns:a16="http://schemas.microsoft.com/office/drawing/2014/main" id="{40EFCDB5-AD86-4120-8D41-B24F354D9E03}"/>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62470" name="Rectangle 6">
            <a:extLst>
              <a:ext uri="{FF2B5EF4-FFF2-40B4-BE49-F238E27FC236}">
                <a16:creationId xmlns:a16="http://schemas.microsoft.com/office/drawing/2014/main" id="{F27AEA85-00BF-4CE7-B704-1EF7BF56D9B6}"/>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mn-lt"/>
                <a:ea typeface="宋体" panose="02010600030101010101" pitchFamily="2" charset="-122"/>
                <a:cs typeface="+mn-cs"/>
              </a:defRPr>
            </a:lvl1pPr>
          </a:lstStyle>
          <a:p>
            <a:pPr>
              <a:defRPr/>
            </a:pPr>
            <a:endParaRPr lang="en-US" altLang="zh-CN"/>
          </a:p>
        </p:txBody>
      </p:sp>
      <p:sp>
        <p:nvSpPr>
          <p:cNvPr id="62471" name="Rectangle 7">
            <a:extLst>
              <a:ext uri="{FF2B5EF4-FFF2-40B4-BE49-F238E27FC236}">
                <a16:creationId xmlns:a16="http://schemas.microsoft.com/office/drawing/2014/main" id="{96063A00-67B3-4212-B499-1E00B99FB5B4}"/>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latin typeface="+mn-lt"/>
                <a:ea typeface="宋体" panose="02010600030101010101" pitchFamily="2" charset="-122"/>
                <a:cs typeface="+mn-cs"/>
              </a:defRPr>
            </a:lvl1pPr>
          </a:lstStyle>
          <a:p>
            <a:pPr>
              <a:defRPr/>
            </a:pPr>
            <a:endParaRPr lang="en-US" altLang="zh-CN"/>
          </a:p>
        </p:txBody>
      </p:sp>
      <p:sp>
        <p:nvSpPr>
          <p:cNvPr id="62472" name="Rectangle 8">
            <a:extLst>
              <a:ext uri="{FF2B5EF4-FFF2-40B4-BE49-F238E27FC236}">
                <a16:creationId xmlns:a16="http://schemas.microsoft.com/office/drawing/2014/main" id="{BAF81229-F4C4-4443-B1BA-20CC9DF41A81}"/>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Verdana" panose="020B0604030504040204" pitchFamily="34" charset="0"/>
              </a:defRPr>
            </a:lvl1pPr>
          </a:lstStyle>
          <a:p>
            <a:pPr>
              <a:defRPr/>
            </a:pPr>
            <a:fld id="{B6377C22-8C89-445F-A0DC-E6CCA0AAFB88}" type="slidenum">
              <a:rPr lang="en-US" altLang="zh-CN"/>
              <a:pPr>
                <a:defRPr/>
              </a:pPr>
              <a:t>‹#›</a:t>
            </a:fld>
            <a:endParaRPr lang="en-US" altLang="zh-CN"/>
          </a:p>
        </p:txBody>
      </p:sp>
    </p:spTree>
    <p:extLst>
      <p:ext uri="{BB962C8B-B14F-4D97-AF65-F5344CB8AC3E}">
        <p14:creationId xmlns:p14="http://schemas.microsoft.com/office/powerpoint/2010/main" val="121922504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hf hdr="0" ftr="0" dt="0"/>
  <p:txStyles>
    <p:titleStyle>
      <a:lvl1pPr algn="l" rtl="0" eaLnBrk="0" fontAlgn="base" hangingPunct="0">
        <a:spcBef>
          <a:spcPct val="0"/>
        </a:spcBef>
        <a:spcAft>
          <a:spcPct val="0"/>
        </a:spcAft>
        <a:defRPr kumimoji="1" sz="3800">
          <a:solidFill>
            <a:schemeClr val="tx2"/>
          </a:solidFill>
          <a:latin typeface="+mj-lt"/>
          <a:ea typeface="+mj-ea"/>
          <a:cs typeface="宋体" charset="0"/>
        </a:defRPr>
      </a:lvl1pPr>
      <a:lvl2pPr algn="l" rtl="0" eaLnBrk="0" fontAlgn="base" hangingPunct="0">
        <a:spcBef>
          <a:spcPct val="0"/>
        </a:spcBef>
        <a:spcAft>
          <a:spcPct val="0"/>
        </a:spcAft>
        <a:defRPr kumimoji="1" sz="3800">
          <a:solidFill>
            <a:schemeClr val="tx2"/>
          </a:solidFill>
          <a:latin typeface="Verdana" pitchFamily="34" charset="0"/>
          <a:ea typeface="宋体" pitchFamily="2" charset="-122"/>
          <a:cs typeface="宋体" charset="0"/>
        </a:defRPr>
      </a:lvl2pPr>
      <a:lvl3pPr algn="l" rtl="0" eaLnBrk="0" fontAlgn="base" hangingPunct="0">
        <a:spcBef>
          <a:spcPct val="0"/>
        </a:spcBef>
        <a:spcAft>
          <a:spcPct val="0"/>
        </a:spcAft>
        <a:defRPr kumimoji="1" sz="3800">
          <a:solidFill>
            <a:schemeClr val="tx2"/>
          </a:solidFill>
          <a:latin typeface="Verdana" pitchFamily="34" charset="0"/>
          <a:ea typeface="宋体" pitchFamily="2" charset="-122"/>
          <a:cs typeface="宋体" charset="0"/>
        </a:defRPr>
      </a:lvl3pPr>
      <a:lvl4pPr algn="l" rtl="0" eaLnBrk="0" fontAlgn="base" hangingPunct="0">
        <a:spcBef>
          <a:spcPct val="0"/>
        </a:spcBef>
        <a:spcAft>
          <a:spcPct val="0"/>
        </a:spcAft>
        <a:defRPr kumimoji="1" sz="3800">
          <a:solidFill>
            <a:schemeClr val="tx2"/>
          </a:solidFill>
          <a:latin typeface="Verdana" pitchFamily="34" charset="0"/>
          <a:ea typeface="宋体" pitchFamily="2" charset="-122"/>
          <a:cs typeface="宋体" charset="0"/>
        </a:defRPr>
      </a:lvl4pPr>
      <a:lvl5pPr algn="l" rtl="0" eaLnBrk="0" fontAlgn="base" hangingPunct="0">
        <a:spcBef>
          <a:spcPct val="0"/>
        </a:spcBef>
        <a:spcAft>
          <a:spcPct val="0"/>
        </a:spcAft>
        <a:defRPr kumimoji="1" sz="3800">
          <a:solidFill>
            <a:schemeClr val="tx2"/>
          </a:solidFill>
          <a:latin typeface="Verdana" pitchFamily="34" charset="0"/>
          <a:ea typeface="宋体" pitchFamily="2" charset="-122"/>
          <a:cs typeface="宋体" charset="0"/>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kumimoji="1" sz="3000">
          <a:solidFill>
            <a:schemeClr val="tx1"/>
          </a:solidFill>
          <a:latin typeface="+mn-lt"/>
          <a:ea typeface="+mn-ea"/>
          <a:cs typeface="宋体" charset="0"/>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2.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jpeg"/><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22.wmf"/></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4.wmf"/><Relationship Id="rId7" Type="http://schemas.openxmlformats.org/officeDocument/2006/relationships/image" Target="../media/image28.wmf"/><Relationship Id="rId2" Type="http://schemas.openxmlformats.org/officeDocument/2006/relationships/image" Target="../media/image23.wmf"/><Relationship Id="rId1" Type="http://schemas.openxmlformats.org/officeDocument/2006/relationships/slideLayout" Target="../slideLayouts/slideLayout8.xml"/><Relationship Id="rId6" Type="http://schemas.openxmlformats.org/officeDocument/2006/relationships/image" Target="../media/image27.png"/><Relationship Id="rId5" Type="http://schemas.openxmlformats.org/officeDocument/2006/relationships/image" Target="../media/image26.wmf"/><Relationship Id="rId4" Type="http://schemas.openxmlformats.org/officeDocument/2006/relationships/image" Target="../media/image25.wmf"/></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22.xml.rels><?xml version="1.0" encoding="UTF-8" standalone="yes"?>
<Relationships xmlns="http://schemas.openxmlformats.org/package/2006/relationships"><Relationship Id="rId8" Type="http://schemas.openxmlformats.org/officeDocument/2006/relationships/slide" Target="slide38.xml"/><Relationship Id="rId3" Type="http://schemas.openxmlformats.org/officeDocument/2006/relationships/slide" Target="slide23.xml"/><Relationship Id="rId7" Type="http://schemas.openxmlformats.org/officeDocument/2006/relationships/slide" Target="slide35.xm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slide" Target="slide31.xml"/><Relationship Id="rId5" Type="http://schemas.openxmlformats.org/officeDocument/2006/relationships/slide" Target="slide29.xml"/><Relationship Id="rId10" Type="http://schemas.openxmlformats.org/officeDocument/2006/relationships/image" Target="../media/image18.png"/><Relationship Id="rId4" Type="http://schemas.openxmlformats.org/officeDocument/2006/relationships/slide" Target="slide26.xml"/><Relationship Id="rId9" Type="http://schemas.openxmlformats.org/officeDocument/2006/relationships/image" Target="../media/image29.wmf"/></Relationships>
</file>

<file path=ppt/slides/_rels/slide2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2.jpe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5.wmf"/><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41.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slide" Target="slide31.xm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slide" Target="slide38.xml"/><Relationship Id="rId4" Type="http://schemas.openxmlformats.org/officeDocument/2006/relationships/image" Target="../media/image36.wmf"/></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7.wmf"/><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image" Target="../media/image12.png"/><Relationship Id="rId2" Type="http://schemas.openxmlformats.org/officeDocument/2006/relationships/audio" Target="../media/audio1.wav"/><Relationship Id="rId1" Type="http://schemas.openxmlformats.org/officeDocument/2006/relationships/slideLayout" Target="../slideLayouts/slideLayout6.xml"/><Relationship Id="rId6" Type="http://schemas.openxmlformats.org/officeDocument/2006/relationships/image" Target="../media/image17.jpeg"/><Relationship Id="rId5" Type="http://schemas.openxmlformats.org/officeDocument/2006/relationships/audio" Target="../media/audio4.wav"/><Relationship Id="rId4" Type="http://schemas.openxmlformats.org/officeDocument/2006/relationships/audio" Target="../media/audio3.wav"/></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图片 83"/>
          <p:cNvPicPr>
            <a:picLocks noChangeAspect="1"/>
          </p:cNvPicPr>
          <p:nvPr/>
        </p:nvPicPr>
        <p:blipFill rotWithShape="1">
          <a:blip r:embed="rId3" cstate="print">
            <a:extLst>
              <a:ext uri="{28A0092B-C50C-407E-A947-70E740481C1C}">
                <a14:useLocalDpi xmlns:a14="http://schemas.microsoft.com/office/drawing/2010/main" val="0"/>
              </a:ext>
            </a:extLst>
          </a:blip>
          <a:srcRect t="3432" r="3996" b="15542"/>
          <a:stretch/>
        </p:blipFill>
        <p:spPr>
          <a:xfrm>
            <a:off x="-2" y="247356"/>
            <a:ext cx="12192000" cy="6610644"/>
          </a:xfrm>
          <a:prstGeom prst="rect">
            <a:avLst/>
          </a:prstGeom>
        </p:spPr>
      </p:pic>
      <p:sp>
        <p:nvSpPr>
          <p:cNvPr id="15" name="矩形 14">
            <a:extLst>
              <a:ext uri="{FF2B5EF4-FFF2-40B4-BE49-F238E27FC236}">
                <a16:creationId xmlns:a16="http://schemas.microsoft.com/office/drawing/2014/main" id="{CBCE2F27-1948-4AAF-B7D2-B7B4F23C2784}"/>
              </a:ext>
            </a:extLst>
          </p:cNvPr>
          <p:cNvSpPr/>
          <p:nvPr/>
        </p:nvSpPr>
        <p:spPr>
          <a:xfrm>
            <a:off x="1449553" y="2529449"/>
            <a:ext cx="8321768" cy="707886"/>
          </a:xfrm>
          <a:prstGeom prst="rect">
            <a:avLst/>
          </a:prstGeom>
        </p:spPr>
        <p:txBody>
          <a:bodyPr wrap="square">
            <a:spAutoFit/>
            <a:scene3d>
              <a:camera prst="orthographicFront"/>
              <a:lightRig rig="threePt" dir="t"/>
            </a:scene3d>
            <a:sp3d/>
          </a:bodyPr>
          <a:lstStyle/>
          <a:p>
            <a:pPr algn="ctr"/>
            <a:r>
              <a:rPr lang="zh-CN" altLang="en-US" sz="4000" b="1" dirty="0">
                <a:latin typeface="微软雅黑" panose="020B0503020204020204" pitchFamily="34" charset="-122"/>
                <a:ea typeface="微软雅黑" panose="020B0503020204020204" pitchFamily="34" charset="-122"/>
              </a:rPr>
              <a:t>第</a:t>
            </a:r>
            <a:r>
              <a:rPr lang="en-US" altLang="zh-CN" sz="4000" b="1" dirty="0">
                <a:latin typeface="微软雅黑" panose="020B0503020204020204" pitchFamily="34" charset="-122"/>
                <a:ea typeface="微软雅黑" panose="020B0503020204020204" pitchFamily="34" charset="-122"/>
              </a:rPr>
              <a:t>3</a:t>
            </a:r>
            <a:r>
              <a:rPr lang="zh-CN" altLang="en-US" sz="4000" b="1" dirty="0">
                <a:latin typeface="微软雅黑" panose="020B0503020204020204" pitchFamily="34" charset="-122"/>
                <a:ea typeface="微软雅黑" panose="020B0503020204020204" pitchFamily="34" charset="-122"/>
              </a:rPr>
              <a:t>章　营销环境分析</a:t>
            </a:r>
            <a:endParaRPr lang="en-US" altLang="zh-CN" sz="4000" b="1" dirty="0">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rotWithShape="1">
          <a:blip r:embed="rId4" cstate="print">
            <a:extLst>
              <a:ext uri="{28A0092B-C50C-407E-A947-70E740481C1C}">
                <a14:useLocalDpi xmlns:a14="http://schemas.microsoft.com/office/drawing/2010/main" val="0"/>
              </a:ext>
            </a:extLst>
          </a:blip>
          <a:srcRect l="53945" t="3432" r="3996" b="15542"/>
          <a:stretch/>
        </p:blipFill>
        <p:spPr>
          <a:xfrm rot="10800000">
            <a:off x="-1" y="-2"/>
            <a:ext cx="1337257" cy="1655065"/>
          </a:xfrm>
          <a:prstGeom prst="rect">
            <a:avLst/>
          </a:prstGeom>
        </p:spPr>
      </p:pic>
      <p:pic>
        <p:nvPicPr>
          <p:cNvPr id="20" name="图片 19">
            <a:extLst>
              <a:ext uri="{FF2B5EF4-FFF2-40B4-BE49-F238E27FC236}">
                <a16:creationId xmlns:a16="http://schemas.microsoft.com/office/drawing/2014/main" id="{FDC4210C-D567-44D0-A3FF-2D4085E5A9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1265" y="247356"/>
            <a:ext cx="2400071" cy="605359"/>
          </a:xfrm>
          <a:prstGeom prst="rect">
            <a:avLst/>
          </a:prstGeom>
        </p:spPr>
      </p:pic>
      <p:sp>
        <p:nvSpPr>
          <p:cNvPr id="24" name="矩形 23">
            <a:extLst>
              <a:ext uri="{FF2B5EF4-FFF2-40B4-BE49-F238E27FC236}">
                <a16:creationId xmlns:a16="http://schemas.microsoft.com/office/drawing/2014/main" id="{27B1A334-A540-425A-BB1C-438F99B26DDC}"/>
              </a:ext>
            </a:extLst>
          </p:cNvPr>
          <p:cNvSpPr/>
          <p:nvPr/>
        </p:nvSpPr>
        <p:spPr>
          <a:xfrm flipV="1">
            <a:off x="1754372" y="3438144"/>
            <a:ext cx="7230140" cy="45719"/>
          </a:xfrm>
          <a:prstGeom prst="rect">
            <a:avLst/>
          </a:prstGeom>
          <a:solidFill>
            <a:srgbClr val="1D74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52386344"/>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 calcmode="lin" valueType="num">
                                      <p:cBhvr>
                                        <p:cTn id="7" dur="750" fill="hold"/>
                                        <p:tgtEl>
                                          <p:spTgt spid="15"/>
                                        </p:tgtEl>
                                        <p:attrNameLst>
                                          <p:attrName>ppt_x</p:attrName>
                                        </p:attrNameLst>
                                      </p:cBhvr>
                                      <p:tavLst>
                                        <p:tav tm="0">
                                          <p:val>
                                            <p:strVal val="#ppt_x-#ppt_w/2"/>
                                          </p:val>
                                        </p:tav>
                                        <p:tav tm="100000">
                                          <p:val>
                                            <p:strVal val="#ppt_x"/>
                                          </p:val>
                                        </p:tav>
                                      </p:tavLst>
                                    </p:anim>
                                    <p:anim calcmode="lin" valueType="num">
                                      <p:cBhvr>
                                        <p:cTn id="8" dur="750" fill="hold"/>
                                        <p:tgtEl>
                                          <p:spTgt spid="15"/>
                                        </p:tgtEl>
                                        <p:attrNameLst>
                                          <p:attrName>ppt_y</p:attrName>
                                        </p:attrNameLst>
                                      </p:cBhvr>
                                      <p:tavLst>
                                        <p:tav tm="0">
                                          <p:val>
                                            <p:strVal val="#ppt_y"/>
                                          </p:val>
                                        </p:tav>
                                        <p:tav tm="100000">
                                          <p:val>
                                            <p:strVal val="#ppt_y"/>
                                          </p:val>
                                        </p:tav>
                                      </p:tavLst>
                                    </p:anim>
                                    <p:anim calcmode="lin" valueType="num">
                                      <p:cBhvr>
                                        <p:cTn id="9" dur="750" fill="hold"/>
                                        <p:tgtEl>
                                          <p:spTgt spid="15"/>
                                        </p:tgtEl>
                                        <p:attrNameLst>
                                          <p:attrName>ppt_w</p:attrName>
                                        </p:attrNameLst>
                                      </p:cBhvr>
                                      <p:tavLst>
                                        <p:tav tm="0">
                                          <p:val>
                                            <p:fltVal val="0"/>
                                          </p:val>
                                        </p:tav>
                                        <p:tav tm="100000">
                                          <p:val>
                                            <p:strVal val="#ppt_w"/>
                                          </p:val>
                                        </p:tav>
                                      </p:tavLst>
                                    </p:anim>
                                    <p:anim calcmode="lin" valueType="num">
                                      <p:cBhvr>
                                        <p:cTn id="10" dur="75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776C8E9E-2715-4AF6-BF49-CAC2973DBF1E}"/>
              </a:ext>
            </a:extLst>
          </p:cNvPr>
          <p:cNvSpPr>
            <a:spLocks noGrp="1"/>
          </p:cNvSpPr>
          <p:nvPr>
            <p:ph type="title"/>
          </p:nvPr>
        </p:nvSpPr>
        <p:spPr/>
        <p:txBody>
          <a:bodyPr/>
          <a:lstStyle/>
          <a:p>
            <a:pPr>
              <a:defRPr/>
            </a:pPr>
            <a:r>
              <a:rPr lang="zh-CN" altLang="en-US" dirty="0"/>
              <a:t>四</a:t>
            </a:r>
            <a:r>
              <a:rPr lang="zh-CN" altLang="zh-CN" dirty="0"/>
              <a:t>、营销活动与营销环境</a:t>
            </a:r>
            <a:endParaRPr lang="zh-CN" altLang="en-US" dirty="0"/>
          </a:p>
        </p:txBody>
      </p:sp>
      <p:graphicFrame>
        <p:nvGraphicFramePr>
          <p:cNvPr id="4" name="图示 3">
            <a:extLst>
              <a:ext uri="{FF2B5EF4-FFF2-40B4-BE49-F238E27FC236}">
                <a16:creationId xmlns:a16="http://schemas.microsoft.com/office/drawing/2014/main" id="{2AC73406-8E09-486C-BE03-366A7C060C82}"/>
              </a:ext>
            </a:extLst>
          </p:cNvPr>
          <p:cNvGraphicFramePr/>
          <p:nvPr/>
        </p:nvGraphicFramePr>
        <p:xfrm>
          <a:off x="2711624" y="1340768"/>
          <a:ext cx="6696744" cy="4392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图片 4">
            <a:extLst>
              <a:ext uri="{FF2B5EF4-FFF2-40B4-BE49-F238E27FC236}">
                <a16:creationId xmlns:a16="http://schemas.microsoft.com/office/drawing/2014/main" id="{5C92F43B-2C2D-461F-8E74-9EEC055F8124}"/>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53945" t="3432" r="3996" b="15542"/>
          <a:stretch/>
        </p:blipFill>
        <p:spPr>
          <a:xfrm rot="10800000">
            <a:off x="-1" y="-26507"/>
            <a:ext cx="1337257" cy="1655065"/>
          </a:xfrm>
          <a:prstGeom prst="rect">
            <a:avLst/>
          </a:prstGeom>
        </p:spPr>
      </p:pic>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r="3659" b="14709"/>
          <a:stretch/>
        </p:blipFill>
        <p:spPr>
          <a:xfrm flipH="1">
            <a:off x="0" y="0"/>
            <a:ext cx="5649766" cy="6858000"/>
          </a:xfrm>
          <a:prstGeom prst="rect">
            <a:avLst/>
          </a:prstGeom>
        </p:spPr>
      </p:pic>
      <p:sp>
        <p:nvSpPr>
          <p:cNvPr id="3" name="文本框 2"/>
          <p:cNvSpPr txBox="1"/>
          <p:nvPr/>
        </p:nvSpPr>
        <p:spPr>
          <a:xfrm>
            <a:off x="3815298" y="2413337"/>
            <a:ext cx="3291863" cy="1015663"/>
          </a:xfrm>
          <a:prstGeom prst="rect">
            <a:avLst/>
          </a:prstGeom>
          <a:noFill/>
        </p:spPr>
        <p:txBody>
          <a:bodyPr wrap="none" rtlCol="0">
            <a:spAutoFit/>
            <a:scene3d>
              <a:camera prst="orthographicFront"/>
              <a:lightRig rig="threePt" dir="t"/>
            </a:scene3d>
            <a:sp3d contourW="12700"/>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6000" b="1" i="0" u="none" strike="noStrike" kern="1200" cap="none" spc="0" normalizeH="0" baseline="0" noProof="0" dirty="0">
                <a:ln>
                  <a:noFill/>
                </a:ln>
                <a:gradFill>
                  <a:gsLst>
                    <a:gs pos="0">
                      <a:srgbClr val="00D1FE">
                        <a:alpha val="95000"/>
                      </a:srgbClr>
                    </a:gs>
                    <a:gs pos="100000">
                      <a:srgbClr val="397CD5">
                        <a:alpha val="95000"/>
                      </a:srgbClr>
                    </a:gs>
                  </a:gsLst>
                  <a:lin ang="2700000" scaled="1"/>
                </a:gradFill>
                <a:effectLst/>
                <a:uLnTx/>
                <a:uFillTx/>
                <a:latin typeface="Arial"/>
                <a:ea typeface="微软雅黑"/>
                <a:cs typeface="+mn-cs"/>
              </a:rPr>
              <a:t>PART 02</a:t>
            </a:r>
            <a:endParaRPr kumimoji="0" lang="zh-CN" altLang="en-US" sz="6000" b="1" i="0" u="none" strike="noStrike" kern="1200" cap="none" spc="0" normalizeH="0" baseline="0" noProof="0" dirty="0">
              <a:ln>
                <a:noFill/>
              </a:ln>
              <a:gradFill>
                <a:gsLst>
                  <a:gs pos="0">
                    <a:srgbClr val="00D1FE">
                      <a:alpha val="95000"/>
                    </a:srgbClr>
                  </a:gs>
                  <a:gs pos="100000">
                    <a:srgbClr val="397CD5">
                      <a:alpha val="95000"/>
                    </a:srgbClr>
                  </a:gs>
                </a:gsLst>
                <a:lin ang="2700000" scaled="1"/>
              </a:gradFill>
              <a:effectLst/>
              <a:uLnTx/>
              <a:uFillTx/>
              <a:latin typeface="Arial"/>
              <a:ea typeface="微软雅黑"/>
              <a:cs typeface="+mn-cs"/>
            </a:endParaRPr>
          </a:p>
        </p:txBody>
      </p:sp>
      <p:sp>
        <p:nvSpPr>
          <p:cNvPr id="5" name="文本框 4"/>
          <p:cNvSpPr txBox="1"/>
          <p:nvPr/>
        </p:nvSpPr>
        <p:spPr>
          <a:xfrm>
            <a:off x="3815298" y="3531477"/>
            <a:ext cx="4559082" cy="52322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营销微观环境</a:t>
            </a:r>
          </a:p>
        </p:txBody>
      </p:sp>
      <p:pic>
        <p:nvPicPr>
          <p:cNvPr id="8" name="图片 7">
            <a:extLst>
              <a:ext uri="{FF2B5EF4-FFF2-40B4-BE49-F238E27FC236}">
                <a16:creationId xmlns:a16="http://schemas.microsoft.com/office/drawing/2014/main" id="{95FBB0F4-227F-42D1-B6D7-02C2B986BE65}"/>
              </a:ext>
            </a:extLst>
          </p:cNvPr>
          <p:cNvPicPr>
            <a:picLocks noChangeAspect="1"/>
          </p:cNvPicPr>
          <p:nvPr/>
        </p:nvPicPr>
        <p:blipFill rotWithShape="1">
          <a:blip r:embed="rId4">
            <a:extLst>
              <a:ext uri="{28A0092B-C50C-407E-A947-70E740481C1C}">
                <a14:useLocalDpi xmlns:a14="http://schemas.microsoft.com/office/drawing/2010/main" val="0"/>
              </a:ext>
            </a:extLst>
          </a:blip>
          <a:srcRect l="15976" r="36502"/>
          <a:stretch/>
        </p:blipFill>
        <p:spPr>
          <a:xfrm flipH="1">
            <a:off x="7712242" y="0"/>
            <a:ext cx="4479758" cy="6858000"/>
          </a:xfrm>
          <a:prstGeom prst="rect">
            <a:avLst/>
          </a:prstGeom>
          <a:effectLst/>
        </p:spPr>
      </p:pic>
      <p:sp>
        <p:nvSpPr>
          <p:cNvPr id="9" name="矩形 8">
            <a:extLst>
              <a:ext uri="{FF2B5EF4-FFF2-40B4-BE49-F238E27FC236}">
                <a16:creationId xmlns:a16="http://schemas.microsoft.com/office/drawing/2014/main" id="{ECB55EEE-EE22-4D65-B93F-EE05BACB7E1E}"/>
              </a:ext>
            </a:extLst>
          </p:cNvPr>
          <p:cNvSpPr/>
          <p:nvPr/>
        </p:nvSpPr>
        <p:spPr>
          <a:xfrm>
            <a:off x="7712241" y="-49924"/>
            <a:ext cx="4541763" cy="6858000"/>
          </a:xfrm>
          <a:prstGeom prst="rect">
            <a:avLst/>
          </a:prstGeom>
          <a:gradFill>
            <a:gsLst>
              <a:gs pos="0">
                <a:schemeClr val="bg1"/>
              </a:gs>
              <a:gs pos="100000">
                <a:schemeClr val="bg1">
                  <a:alpha val="3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799196093"/>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24">
            <a:extLst>
              <a:ext uri="{FF2B5EF4-FFF2-40B4-BE49-F238E27FC236}">
                <a16:creationId xmlns:a16="http://schemas.microsoft.com/office/drawing/2014/main" id="{233E7887-304F-4E29-93A1-F27F7536D20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3996" t="15543" r="53944" b="3432"/>
          <a:stretch>
            <a:fillRect/>
          </a:stretch>
        </p:blipFill>
        <p:spPr bwMode="auto">
          <a:xfrm>
            <a:off x="0" y="0"/>
            <a:ext cx="133667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2">
            <a:extLst>
              <a:ext uri="{FF2B5EF4-FFF2-40B4-BE49-F238E27FC236}">
                <a16:creationId xmlns:a16="http://schemas.microsoft.com/office/drawing/2014/main" id="{F0DE65C7-864D-493A-9F20-A8FB552C31F8}"/>
              </a:ext>
            </a:extLst>
          </p:cNvPr>
          <p:cNvSpPr>
            <a:spLocks noGrp="1" noChangeArrowheads="1"/>
          </p:cNvSpPr>
          <p:nvPr>
            <p:ph type="title"/>
          </p:nvPr>
        </p:nvSpPr>
        <p:spPr>
          <a:xfrm>
            <a:off x="2095500" y="398463"/>
            <a:ext cx="8001000" cy="692150"/>
          </a:xfrm>
        </p:spPr>
        <p:txBody>
          <a:bodyPr/>
          <a:lstStyle/>
          <a:p>
            <a:pPr fontAlgn="base" latinLnBrk="1">
              <a:spcAft>
                <a:spcPct val="0"/>
              </a:spcAft>
            </a:pPr>
            <a:r>
              <a:rPr kumimoji="1" lang="en-US" altLang="zh-CN" b="1" dirty="0">
                <a:solidFill>
                  <a:srgbClr val="003366"/>
                </a:solidFill>
                <a:latin typeface="黑体" panose="02010609060101010101" pitchFamily="49" charset="-122"/>
                <a:ea typeface="黑体" panose="02010609060101010101" pitchFamily="49" charset="-122"/>
              </a:rPr>
              <a:t>      3.2 </a:t>
            </a:r>
            <a:r>
              <a:rPr kumimoji="1" lang="zh-CN" altLang="en-US" b="1" dirty="0">
                <a:solidFill>
                  <a:srgbClr val="003366"/>
                </a:solidFill>
                <a:latin typeface="黑体" panose="02010609060101010101" pitchFamily="49" charset="-122"/>
                <a:ea typeface="黑体" panose="02010609060101010101" pitchFamily="49" charset="-122"/>
              </a:rPr>
              <a:t>营销微观环境</a:t>
            </a:r>
          </a:p>
        </p:txBody>
      </p:sp>
      <p:sp>
        <p:nvSpPr>
          <p:cNvPr id="17412" name="Rectangle 3">
            <a:extLst>
              <a:ext uri="{FF2B5EF4-FFF2-40B4-BE49-F238E27FC236}">
                <a16:creationId xmlns:a16="http://schemas.microsoft.com/office/drawing/2014/main" id="{717B2DEF-2402-4114-B4FE-29D869E4C813}"/>
              </a:ext>
            </a:extLst>
          </p:cNvPr>
          <p:cNvSpPr>
            <a:spLocks noGrp="1" noChangeArrowheads="1"/>
          </p:cNvSpPr>
          <p:nvPr>
            <p:ph idx="1"/>
          </p:nvPr>
        </p:nvSpPr>
        <p:spPr>
          <a:xfrm>
            <a:off x="2095500" y="1270001"/>
            <a:ext cx="8001000" cy="539748"/>
          </a:xfrm>
        </p:spPr>
        <p:txBody>
          <a:bodyPr/>
          <a:lstStyle/>
          <a:p>
            <a:pPr marL="0" indent="0" eaLnBrk="1" hangingPunct="1">
              <a:buNone/>
            </a:pPr>
            <a:r>
              <a:rPr kumimoji="0" lang="zh-CN" altLang="en-US" b="1" dirty="0">
                <a:latin typeface="Times New Roman" panose="02020603050405020304" pitchFamily="18" charset="0"/>
                <a:cs typeface="Times New Roman" panose="02020603050405020304" pitchFamily="18" charset="0"/>
              </a:rPr>
              <a:t>    </a:t>
            </a:r>
            <a:r>
              <a:rPr kumimoji="0" lang="zh-CN" altLang="en-US" b="1" dirty="0">
                <a:solidFill>
                  <a:schemeClr val="accent2">
                    <a:lumMod val="75000"/>
                  </a:schemeClr>
                </a:solidFill>
                <a:latin typeface="Times New Roman" panose="02020603050405020304" pitchFamily="18" charset="0"/>
                <a:cs typeface="Times New Roman" panose="02020603050405020304" pitchFamily="18" charset="0"/>
              </a:rPr>
              <a:t>营销微观环境</a:t>
            </a:r>
          </a:p>
        </p:txBody>
      </p:sp>
      <p:grpSp>
        <p:nvGrpSpPr>
          <p:cNvPr id="17413" name="Group 22">
            <a:extLst>
              <a:ext uri="{FF2B5EF4-FFF2-40B4-BE49-F238E27FC236}">
                <a16:creationId xmlns:a16="http://schemas.microsoft.com/office/drawing/2014/main" id="{DB301F4D-C90C-4D26-B4C6-EAE3B2392C52}"/>
              </a:ext>
            </a:extLst>
          </p:cNvPr>
          <p:cNvGrpSpPr>
            <a:grpSpLocks/>
          </p:cNvGrpSpPr>
          <p:nvPr/>
        </p:nvGrpSpPr>
        <p:grpSpPr bwMode="auto">
          <a:xfrm>
            <a:off x="3084514" y="3284538"/>
            <a:ext cx="6022975" cy="3789362"/>
            <a:chOff x="975" y="2296"/>
            <a:chExt cx="3795" cy="2387"/>
          </a:xfrm>
        </p:grpSpPr>
        <p:sp>
          <p:nvSpPr>
            <p:cNvPr id="17417" name="AutoShape 5">
              <a:extLst>
                <a:ext uri="{FF2B5EF4-FFF2-40B4-BE49-F238E27FC236}">
                  <a16:creationId xmlns:a16="http://schemas.microsoft.com/office/drawing/2014/main" id="{7D78D3BE-1EEC-4318-8FF8-29E3E9444FF8}"/>
                </a:ext>
              </a:extLst>
            </p:cNvPr>
            <p:cNvSpPr>
              <a:spLocks/>
            </p:cNvSpPr>
            <p:nvPr/>
          </p:nvSpPr>
          <p:spPr bwMode="auto">
            <a:xfrm>
              <a:off x="975" y="2296"/>
              <a:ext cx="3795" cy="238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8162 h 21600"/>
              </a:gdLst>
              <a:ahLst/>
              <a:cxnLst>
                <a:cxn ang="T8">
                  <a:pos x="T0" y="T1"/>
                </a:cxn>
                <a:cxn ang="T9">
                  <a:pos x="T2" y="T3"/>
                </a:cxn>
                <a:cxn ang="T10">
                  <a:pos x="T4" y="T5"/>
                </a:cxn>
                <a:cxn ang="T11">
                  <a:pos x="T6" y="T7"/>
                </a:cxn>
              </a:cxnLst>
              <a:rect l="T12" t="T13" r="T14" b="T15"/>
              <a:pathLst>
                <a:path w="21600" h="21600">
                  <a:moveTo>
                    <a:pt x="3989" y="11067"/>
                  </a:moveTo>
                  <a:cubicBezTo>
                    <a:pt x="3985" y="10978"/>
                    <a:pt x="3984" y="10889"/>
                    <a:pt x="3984" y="10800"/>
                  </a:cubicBezTo>
                  <a:cubicBezTo>
                    <a:pt x="3984" y="7035"/>
                    <a:pt x="7035" y="3984"/>
                    <a:pt x="10800" y="3984"/>
                  </a:cubicBezTo>
                  <a:cubicBezTo>
                    <a:pt x="14564" y="3984"/>
                    <a:pt x="17616" y="7035"/>
                    <a:pt x="17616" y="10800"/>
                  </a:cubicBezTo>
                  <a:cubicBezTo>
                    <a:pt x="17616" y="10889"/>
                    <a:pt x="17614" y="10978"/>
                    <a:pt x="17610" y="11067"/>
                  </a:cubicBezTo>
                  <a:lnTo>
                    <a:pt x="21591" y="11224"/>
                  </a:lnTo>
                  <a:cubicBezTo>
                    <a:pt x="21597" y="11083"/>
                    <a:pt x="21600" y="10941"/>
                    <a:pt x="21600" y="10800"/>
                  </a:cubicBezTo>
                  <a:cubicBezTo>
                    <a:pt x="21600" y="4835"/>
                    <a:pt x="16764" y="0"/>
                    <a:pt x="10800" y="0"/>
                  </a:cubicBezTo>
                  <a:cubicBezTo>
                    <a:pt x="4835" y="0"/>
                    <a:pt x="0" y="4835"/>
                    <a:pt x="0" y="10800"/>
                  </a:cubicBezTo>
                  <a:cubicBezTo>
                    <a:pt x="-1" y="10941"/>
                    <a:pt x="2" y="11083"/>
                    <a:pt x="8" y="11224"/>
                  </a:cubicBezTo>
                  <a:lnTo>
                    <a:pt x="3989" y="11067"/>
                  </a:lnTo>
                  <a:close/>
                </a:path>
              </a:pathLst>
            </a:custGeom>
            <a:solidFill>
              <a:schemeClr val="hlink"/>
            </a:solidFill>
            <a:ln>
              <a:noFill/>
            </a:ln>
            <a:effectLst>
              <a:prstShdw prst="shdw17" dist="17961" dir="2700000">
                <a:srgbClr val="1F3D5C"/>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8" name="AutoShape 6">
              <a:extLst>
                <a:ext uri="{FF2B5EF4-FFF2-40B4-BE49-F238E27FC236}">
                  <a16:creationId xmlns:a16="http://schemas.microsoft.com/office/drawing/2014/main" id="{2CB37E49-8B6A-4A36-8658-8F4B38FA49F9}"/>
                </a:ext>
              </a:extLst>
            </p:cNvPr>
            <p:cNvSpPr>
              <a:spLocks noChangeArrowheads="1"/>
            </p:cNvSpPr>
            <p:nvPr/>
          </p:nvSpPr>
          <p:spPr bwMode="auto">
            <a:xfrm>
              <a:off x="2363" y="3092"/>
              <a:ext cx="1019" cy="434"/>
            </a:xfrm>
            <a:prstGeom prst="flowChartExtract">
              <a:avLst/>
            </a:prstGeom>
            <a:solidFill>
              <a:schemeClr val="hlink"/>
            </a:solidFill>
            <a:ln>
              <a:noFill/>
            </a:ln>
            <a:effectLst>
              <a:prstShdw prst="shdw17" dist="17961" dir="2700000">
                <a:srgbClr val="1F3D5C">
                  <a:alpha val="74997"/>
                </a:srgbClr>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19" name="Line 7">
              <a:extLst>
                <a:ext uri="{FF2B5EF4-FFF2-40B4-BE49-F238E27FC236}">
                  <a16:creationId xmlns:a16="http://schemas.microsoft.com/office/drawing/2014/main" id="{A4A1B504-FD24-4083-B875-B6D6BB2D4B92}"/>
                </a:ext>
              </a:extLst>
            </p:cNvPr>
            <p:cNvSpPr>
              <a:spLocks noChangeShapeType="1"/>
            </p:cNvSpPr>
            <p:nvPr/>
          </p:nvSpPr>
          <p:spPr bwMode="auto">
            <a:xfrm>
              <a:off x="1345" y="2775"/>
              <a:ext cx="556" cy="2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0" name="Line 8">
              <a:extLst>
                <a:ext uri="{FF2B5EF4-FFF2-40B4-BE49-F238E27FC236}">
                  <a16:creationId xmlns:a16="http://schemas.microsoft.com/office/drawing/2014/main" id="{ACB402C7-486B-422E-B774-E5F93B333D08}"/>
                </a:ext>
              </a:extLst>
            </p:cNvPr>
            <p:cNvSpPr>
              <a:spLocks noChangeShapeType="1"/>
            </p:cNvSpPr>
            <p:nvPr/>
          </p:nvSpPr>
          <p:spPr bwMode="auto">
            <a:xfrm flipH="1">
              <a:off x="3220" y="2341"/>
              <a:ext cx="185" cy="43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1" name="Line 9">
              <a:extLst>
                <a:ext uri="{FF2B5EF4-FFF2-40B4-BE49-F238E27FC236}">
                  <a16:creationId xmlns:a16="http://schemas.microsoft.com/office/drawing/2014/main" id="{61F0157B-63A0-4982-9BDA-F7D761D947CF}"/>
                </a:ext>
              </a:extLst>
            </p:cNvPr>
            <p:cNvSpPr>
              <a:spLocks noChangeShapeType="1"/>
            </p:cNvSpPr>
            <p:nvPr/>
          </p:nvSpPr>
          <p:spPr bwMode="auto">
            <a:xfrm>
              <a:off x="2147" y="2392"/>
              <a:ext cx="278" cy="3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2" name="Line 10">
              <a:extLst>
                <a:ext uri="{FF2B5EF4-FFF2-40B4-BE49-F238E27FC236}">
                  <a16:creationId xmlns:a16="http://schemas.microsoft.com/office/drawing/2014/main" id="{39A29D7B-728D-4E33-9CD6-984652C0F8C1}"/>
                </a:ext>
              </a:extLst>
            </p:cNvPr>
            <p:cNvSpPr>
              <a:spLocks noChangeShapeType="1"/>
            </p:cNvSpPr>
            <p:nvPr/>
          </p:nvSpPr>
          <p:spPr bwMode="auto">
            <a:xfrm flipV="1">
              <a:off x="3844" y="2730"/>
              <a:ext cx="493" cy="3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3" name="Text Box 11">
              <a:extLst>
                <a:ext uri="{FF2B5EF4-FFF2-40B4-BE49-F238E27FC236}">
                  <a16:creationId xmlns:a16="http://schemas.microsoft.com/office/drawing/2014/main" id="{516A13AE-7034-494F-A545-AA8A06F998DD}"/>
                </a:ext>
              </a:extLst>
            </p:cNvPr>
            <p:cNvSpPr txBox="1">
              <a:spLocks noChangeArrowheads="1"/>
            </p:cNvSpPr>
            <p:nvPr/>
          </p:nvSpPr>
          <p:spPr bwMode="auto">
            <a:xfrm>
              <a:off x="1160" y="3092"/>
              <a:ext cx="46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a:latin typeface="Times New Roman" panose="02020603050405020304" pitchFamily="18" charset="0"/>
                  <a:ea typeface="楷体_GB2312" pitchFamily="49" charset="-122"/>
                </a:rPr>
                <a:t>企业</a:t>
              </a:r>
              <a:endParaRPr lang="zh-CN" altLang="en-US" sz="1400">
                <a:ea typeface="楷体_GB2312" pitchFamily="49" charset="-122"/>
              </a:endParaRPr>
            </a:p>
          </p:txBody>
        </p:sp>
        <p:sp>
          <p:nvSpPr>
            <p:cNvPr id="17424" name="Text Box 12">
              <a:extLst>
                <a:ext uri="{FF2B5EF4-FFF2-40B4-BE49-F238E27FC236}">
                  <a16:creationId xmlns:a16="http://schemas.microsoft.com/office/drawing/2014/main" id="{3B908679-5779-49DB-817B-A9B319D845BC}"/>
                </a:ext>
              </a:extLst>
            </p:cNvPr>
            <p:cNvSpPr txBox="1">
              <a:spLocks noChangeArrowheads="1"/>
            </p:cNvSpPr>
            <p:nvPr/>
          </p:nvSpPr>
          <p:spPr bwMode="auto">
            <a:xfrm>
              <a:off x="1469" y="2665"/>
              <a:ext cx="83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a:latin typeface="Times New Roman" panose="02020603050405020304" pitchFamily="18" charset="0"/>
                  <a:ea typeface="楷体_GB2312" pitchFamily="49" charset="-122"/>
                </a:rPr>
                <a:t>营销中介</a:t>
              </a:r>
              <a:endParaRPr lang="zh-CN" altLang="en-US" sz="1400">
                <a:ea typeface="楷体_GB2312" pitchFamily="49" charset="-122"/>
              </a:endParaRPr>
            </a:p>
          </p:txBody>
        </p:sp>
        <p:sp>
          <p:nvSpPr>
            <p:cNvPr id="17425" name="Text Box 13">
              <a:extLst>
                <a:ext uri="{FF2B5EF4-FFF2-40B4-BE49-F238E27FC236}">
                  <a16:creationId xmlns:a16="http://schemas.microsoft.com/office/drawing/2014/main" id="{EBD7D337-9C04-48ED-BF26-36DC57FBC746}"/>
                </a:ext>
              </a:extLst>
            </p:cNvPr>
            <p:cNvSpPr txBox="1">
              <a:spLocks noChangeArrowheads="1"/>
            </p:cNvSpPr>
            <p:nvPr/>
          </p:nvSpPr>
          <p:spPr bwMode="auto">
            <a:xfrm>
              <a:off x="2549" y="2403"/>
              <a:ext cx="55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a:latin typeface="Times New Roman" panose="02020603050405020304" pitchFamily="18" charset="0"/>
                  <a:ea typeface="楷体_GB2312" pitchFamily="49" charset="-122"/>
                </a:rPr>
                <a:t>竞争者</a:t>
              </a:r>
              <a:endParaRPr lang="zh-CN" altLang="en-US" sz="1400">
                <a:ea typeface="楷体_GB2312" pitchFamily="49" charset="-122"/>
              </a:endParaRPr>
            </a:p>
          </p:txBody>
        </p:sp>
        <p:sp>
          <p:nvSpPr>
            <p:cNvPr id="17426" name="Text Box 14">
              <a:extLst>
                <a:ext uri="{FF2B5EF4-FFF2-40B4-BE49-F238E27FC236}">
                  <a16:creationId xmlns:a16="http://schemas.microsoft.com/office/drawing/2014/main" id="{6ACEC3CF-F5FE-48C4-BC8D-C76AB6139CB6}"/>
                </a:ext>
              </a:extLst>
            </p:cNvPr>
            <p:cNvSpPr txBox="1">
              <a:spLocks noChangeArrowheads="1"/>
            </p:cNvSpPr>
            <p:nvPr/>
          </p:nvSpPr>
          <p:spPr bwMode="auto">
            <a:xfrm>
              <a:off x="3474" y="2585"/>
              <a:ext cx="55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a:latin typeface="Times New Roman" panose="02020603050405020304" pitchFamily="18" charset="0"/>
                  <a:ea typeface="楷体_GB2312" pitchFamily="49" charset="-122"/>
                </a:rPr>
                <a:t>市场</a:t>
              </a:r>
              <a:endParaRPr lang="zh-CN" altLang="en-US" sz="1400">
                <a:ea typeface="楷体_GB2312" pitchFamily="49" charset="-122"/>
              </a:endParaRPr>
            </a:p>
          </p:txBody>
        </p:sp>
        <p:sp>
          <p:nvSpPr>
            <p:cNvPr id="17427" name="Text Box 15">
              <a:extLst>
                <a:ext uri="{FF2B5EF4-FFF2-40B4-BE49-F238E27FC236}">
                  <a16:creationId xmlns:a16="http://schemas.microsoft.com/office/drawing/2014/main" id="{1EC7FEBF-794C-4697-A71F-EA980932CBBB}"/>
                </a:ext>
              </a:extLst>
            </p:cNvPr>
            <p:cNvSpPr txBox="1">
              <a:spLocks noChangeArrowheads="1"/>
            </p:cNvSpPr>
            <p:nvPr/>
          </p:nvSpPr>
          <p:spPr bwMode="auto">
            <a:xfrm>
              <a:off x="4122" y="3092"/>
              <a:ext cx="55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a:latin typeface="Times New Roman" panose="02020603050405020304" pitchFamily="18" charset="0"/>
                  <a:ea typeface="楷体_GB2312" pitchFamily="49" charset="-122"/>
                </a:rPr>
                <a:t>公众</a:t>
              </a:r>
              <a:endParaRPr lang="zh-CN" altLang="en-US" sz="1400">
                <a:ea typeface="楷体_GB2312" pitchFamily="49" charset="-122"/>
              </a:endParaRPr>
            </a:p>
          </p:txBody>
        </p:sp>
        <p:sp>
          <p:nvSpPr>
            <p:cNvPr id="17428" name="Text Box 16">
              <a:extLst>
                <a:ext uri="{FF2B5EF4-FFF2-40B4-BE49-F238E27FC236}">
                  <a16:creationId xmlns:a16="http://schemas.microsoft.com/office/drawing/2014/main" id="{7C10E290-047E-419A-BF7A-94AAFDB783D5}"/>
                </a:ext>
              </a:extLst>
            </p:cNvPr>
            <p:cNvSpPr txBox="1">
              <a:spLocks noChangeArrowheads="1"/>
            </p:cNvSpPr>
            <p:nvPr/>
          </p:nvSpPr>
          <p:spPr bwMode="auto">
            <a:xfrm>
              <a:off x="2703" y="3182"/>
              <a:ext cx="463"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a:latin typeface="Times New Roman" panose="02020603050405020304" pitchFamily="18" charset="0"/>
                  <a:ea typeface="楷体_GB2312" pitchFamily="49" charset="-122"/>
                </a:rPr>
                <a:t>市场</a:t>
              </a:r>
            </a:p>
            <a:p>
              <a:pPr algn="just" eaLnBrk="1" hangingPunct="1"/>
              <a:r>
                <a:rPr lang="zh-CN" altLang="en-US" sz="1400">
                  <a:latin typeface="Times New Roman" panose="02020603050405020304" pitchFamily="18" charset="0"/>
                  <a:ea typeface="楷体_GB2312" pitchFamily="49" charset="-122"/>
                </a:rPr>
                <a:t>营销</a:t>
              </a:r>
              <a:endParaRPr lang="zh-CN" altLang="en-US" sz="1400">
                <a:ea typeface="楷体_GB2312" pitchFamily="49" charset="-122"/>
              </a:endParaRPr>
            </a:p>
          </p:txBody>
        </p:sp>
        <p:sp>
          <p:nvSpPr>
            <p:cNvPr id="17429" name="Line 17">
              <a:extLst>
                <a:ext uri="{FF2B5EF4-FFF2-40B4-BE49-F238E27FC236}">
                  <a16:creationId xmlns:a16="http://schemas.microsoft.com/office/drawing/2014/main" id="{2F43072D-A4CF-4E6B-8FC7-DF04ABCC0F5A}"/>
                </a:ext>
              </a:extLst>
            </p:cNvPr>
            <p:cNvSpPr>
              <a:spLocks noChangeShapeType="1"/>
            </p:cNvSpPr>
            <p:nvPr/>
          </p:nvSpPr>
          <p:spPr bwMode="auto">
            <a:xfrm>
              <a:off x="2873" y="2768"/>
              <a:ext cx="0" cy="289"/>
            </a:xfrm>
            <a:prstGeom prst="line">
              <a:avLst/>
            </a:prstGeom>
            <a:noFill/>
            <a:ln w="2857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30" name="Line 18">
              <a:extLst>
                <a:ext uri="{FF2B5EF4-FFF2-40B4-BE49-F238E27FC236}">
                  <a16:creationId xmlns:a16="http://schemas.microsoft.com/office/drawing/2014/main" id="{AC79BB84-F8C6-4CAD-8471-86D92CF61F27}"/>
                </a:ext>
              </a:extLst>
            </p:cNvPr>
            <p:cNvSpPr>
              <a:spLocks noChangeShapeType="1"/>
            </p:cNvSpPr>
            <p:nvPr/>
          </p:nvSpPr>
          <p:spPr bwMode="auto">
            <a:xfrm>
              <a:off x="2147" y="2926"/>
              <a:ext cx="463" cy="289"/>
            </a:xfrm>
            <a:prstGeom prst="line">
              <a:avLst/>
            </a:prstGeom>
            <a:noFill/>
            <a:ln w="2857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31" name="Line 19">
              <a:extLst>
                <a:ext uri="{FF2B5EF4-FFF2-40B4-BE49-F238E27FC236}">
                  <a16:creationId xmlns:a16="http://schemas.microsoft.com/office/drawing/2014/main" id="{8FD0EC85-B85F-4C88-BA89-ED72A2F551EB}"/>
                </a:ext>
              </a:extLst>
            </p:cNvPr>
            <p:cNvSpPr>
              <a:spLocks noChangeShapeType="1"/>
            </p:cNvSpPr>
            <p:nvPr/>
          </p:nvSpPr>
          <p:spPr bwMode="auto">
            <a:xfrm>
              <a:off x="1793" y="3264"/>
              <a:ext cx="648" cy="145"/>
            </a:xfrm>
            <a:prstGeom prst="line">
              <a:avLst/>
            </a:prstGeom>
            <a:noFill/>
            <a:ln w="2857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32" name="Line 20">
              <a:extLst>
                <a:ext uri="{FF2B5EF4-FFF2-40B4-BE49-F238E27FC236}">
                  <a16:creationId xmlns:a16="http://schemas.microsoft.com/office/drawing/2014/main" id="{3F1CC838-D864-40B5-8F04-0449C20541D3}"/>
                </a:ext>
              </a:extLst>
            </p:cNvPr>
            <p:cNvSpPr>
              <a:spLocks noChangeShapeType="1"/>
            </p:cNvSpPr>
            <p:nvPr/>
          </p:nvSpPr>
          <p:spPr bwMode="auto">
            <a:xfrm flipV="1">
              <a:off x="3312" y="3264"/>
              <a:ext cx="648" cy="145"/>
            </a:xfrm>
            <a:prstGeom prst="line">
              <a:avLst/>
            </a:prstGeom>
            <a:noFill/>
            <a:ln w="2857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33" name="Line 21">
              <a:extLst>
                <a:ext uri="{FF2B5EF4-FFF2-40B4-BE49-F238E27FC236}">
                  <a16:creationId xmlns:a16="http://schemas.microsoft.com/office/drawing/2014/main" id="{09D1522E-8739-400E-AC42-482C91BD1FF1}"/>
                </a:ext>
              </a:extLst>
            </p:cNvPr>
            <p:cNvSpPr>
              <a:spLocks noChangeShapeType="1"/>
            </p:cNvSpPr>
            <p:nvPr/>
          </p:nvSpPr>
          <p:spPr bwMode="auto">
            <a:xfrm flipV="1">
              <a:off x="3127" y="2919"/>
              <a:ext cx="370" cy="290"/>
            </a:xfrm>
            <a:prstGeom prst="line">
              <a:avLst/>
            </a:prstGeom>
            <a:noFill/>
            <a:ln w="2857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7414" name="矩形 2">
            <a:extLst>
              <a:ext uri="{FF2B5EF4-FFF2-40B4-BE49-F238E27FC236}">
                <a16:creationId xmlns:a16="http://schemas.microsoft.com/office/drawing/2014/main" id="{21DD9FB4-9E3D-4DF6-A56F-8859D8C36529}"/>
              </a:ext>
            </a:extLst>
          </p:cNvPr>
          <p:cNvSpPr>
            <a:spLocks noChangeArrowheads="1"/>
          </p:cNvSpPr>
          <p:nvPr/>
        </p:nvSpPr>
        <p:spPr bwMode="auto">
          <a:xfrm>
            <a:off x="2466976" y="1825625"/>
            <a:ext cx="76295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solidFill>
                  <a:srgbClr val="000000"/>
                </a:solidFill>
                <a:latin typeface="Times New Roman" panose="02020603050405020304" pitchFamily="18" charset="0"/>
                <a:ea typeface="楷体_GB2312" pitchFamily="49" charset="-122"/>
              </a:rPr>
              <a:t>对企业服务其顾客的能力构成直接影响的各种力量，包括企业本身、供应商、营销中介、市场、竞争者和各种公众，这些都会影响企业为其目标市场服务的能力</a:t>
            </a:r>
            <a:r>
              <a:rPr lang="zh-CN" altLang="en-US" sz="2000">
                <a:solidFill>
                  <a:srgbClr val="000000"/>
                </a:solidFill>
                <a:latin typeface="宋体" panose="02010600030101010101" pitchFamily="2" charset="-122"/>
                <a:ea typeface="楷体_GB2312" pitchFamily="49" charset="-122"/>
              </a:rPr>
              <a:t>。</a:t>
            </a:r>
            <a:endParaRPr lang="zh-CN" altLang="en-US"/>
          </a:p>
        </p:txBody>
      </p:sp>
      <p:pic>
        <p:nvPicPr>
          <p:cNvPr id="17415" name="4-3.EPS" descr="id:2147494409;FounderCES">
            <a:extLst>
              <a:ext uri="{FF2B5EF4-FFF2-40B4-BE49-F238E27FC236}">
                <a16:creationId xmlns:a16="http://schemas.microsoft.com/office/drawing/2014/main" id="{A891A91B-202D-4AFF-89DF-D757C05DC0F2}"/>
              </a:ext>
            </a:extLst>
          </p:cNvPr>
          <p:cNvPicPr>
            <a:picLocks/>
          </p:cNvPicPr>
          <p:nvPr/>
        </p:nvPicPr>
        <p:blipFill>
          <a:blip r:embed="rId3">
            <a:extLst>
              <a:ext uri="{28A0092B-C50C-407E-A947-70E740481C1C}">
                <a14:useLocalDpi xmlns:a14="http://schemas.microsoft.com/office/drawing/2010/main" val="0"/>
              </a:ext>
            </a:extLst>
          </a:blip>
          <a:srcRect l="5785" r="5785"/>
          <a:stretch>
            <a:fillRect/>
          </a:stretch>
        </p:blipFill>
        <p:spPr bwMode="auto">
          <a:xfrm>
            <a:off x="2782888" y="3284538"/>
            <a:ext cx="7200900" cy="288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6" name="灯片编号占位符 1">
            <a:extLst>
              <a:ext uri="{FF2B5EF4-FFF2-40B4-BE49-F238E27FC236}">
                <a16:creationId xmlns:a16="http://schemas.microsoft.com/office/drawing/2014/main" id="{E627EF45-3838-4F25-8371-8A26A442A65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80487C3-E770-4F6C-BA0D-61930E50D656}" type="slidenum">
              <a:rPr lang="en-US" altLang="zh-CN" smtClean="0">
                <a:latin typeface="Verdana" panose="020B0604030504040204" pitchFamily="34" charset="0"/>
              </a:rPr>
              <a:pPr/>
              <a:t>12</a:t>
            </a:fld>
            <a:endParaRPr lang="en-US" altLang="zh-CN">
              <a:latin typeface="Verdana" panose="020B0604030504040204" pitchFamily="34" charset="0"/>
            </a:endParaRPr>
          </a:p>
        </p:txBody>
      </p:sp>
    </p:spTree>
  </p:cSld>
  <p:clrMapOvr>
    <a:masterClrMapping/>
  </p:clrMapOvr>
  <p:transition>
    <p:strips dir="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F6220553-B85F-4409-8D98-2224D9884B71}"/>
              </a:ext>
            </a:extLst>
          </p:cNvPr>
          <p:cNvSpPr>
            <a:spLocks noGrp="1"/>
          </p:cNvSpPr>
          <p:nvPr>
            <p:ph type="title"/>
          </p:nvPr>
        </p:nvSpPr>
        <p:spPr/>
        <p:txBody>
          <a:bodyPr/>
          <a:lstStyle/>
          <a:p>
            <a:pPr>
              <a:defRPr/>
            </a:pPr>
            <a:r>
              <a:rPr lang="zh-CN" altLang="en-US" dirty="0"/>
              <a:t>一、企业</a:t>
            </a:r>
            <a:r>
              <a:rPr lang="zh-CN" altLang="zh-CN" dirty="0"/>
              <a:t>内部环境</a:t>
            </a:r>
            <a:endParaRPr lang="zh-CN" altLang="en-US" dirty="0"/>
          </a:p>
        </p:txBody>
      </p:sp>
      <p:grpSp>
        <p:nvGrpSpPr>
          <p:cNvPr id="2" name="组合 73">
            <a:extLst>
              <a:ext uri="{FF2B5EF4-FFF2-40B4-BE49-F238E27FC236}">
                <a16:creationId xmlns:a16="http://schemas.microsoft.com/office/drawing/2014/main" id="{1496DC02-7712-4727-AF5B-7DFB97F014FF}"/>
              </a:ext>
            </a:extLst>
          </p:cNvPr>
          <p:cNvGrpSpPr>
            <a:grpSpLocks/>
          </p:cNvGrpSpPr>
          <p:nvPr/>
        </p:nvGrpSpPr>
        <p:grpSpPr bwMode="auto">
          <a:xfrm>
            <a:off x="2279651" y="1052314"/>
            <a:ext cx="7673900" cy="5401022"/>
            <a:chOff x="755575" y="908721"/>
            <a:chExt cx="7776865" cy="5472607"/>
          </a:xfrm>
          <a:solidFill>
            <a:srgbClr val="00FF00"/>
          </a:solidFill>
        </p:grpSpPr>
        <p:sp>
          <p:nvSpPr>
            <p:cNvPr id="5" name="Oval 3">
              <a:extLst>
                <a:ext uri="{FF2B5EF4-FFF2-40B4-BE49-F238E27FC236}">
                  <a16:creationId xmlns:a16="http://schemas.microsoft.com/office/drawing/2014/main" id="{310B40DC-A785-46CD-88FD-99CA17B17EC7}"/>
                </a:ext>
              </a:extLst>
            </p:cNvPr>
            <p:cNvSpPr>
              <a:spLocks noChangeArrowheads="1"/>
            </p:cNvSpPr>
            <p:nvPr/>
          </p:nvSpPr>
          <p:spPr bwMode="auto">
            <a:xfrm>
              <a:off x="2375755" y="908721"/>
              <a:ext cx="1296144" cy="1303002"/>
            </a:xfrm>
            <a:prstGeom prst="ellipse">
              <a:avLst/>
            </a:prstGeom>
            <a:grpFill/>
            <a:ln w="28575">
              <a:solidFill>
                <a:schemeClr val="tx1"/>
              </a:solidFill>
              <a:round/>
              <a:headEnd/>
              <a:tailEnd/>
            </a:ln>
          </p:spPr>
          <p:txBody>
            <a:bodyPr/>
            <a:lstStyle/>
            <a:p>
              <a:pPr algn="ctr" fontAlgn="base">
                <a:spcBef>
                  <a:spcPct val="0"/>
                </a:spcBef>
                <a:spcAft>
                  <a:spcPct val="0"/>
                </a:spcAft>
                <a:defRPr/>
              </a:pPr>
              <a:r>
                <a:rPr lang="zh-CN" altLang="en-US" sz="3200">
                  <a:solidFill>
                    <a:prstClr val="black"/>
                  </a:solidFill>
                  <a:latin typeface="黑体" pitchFamily="2" charset="-122"/>
                  <a:ea typeface="黑体" pitchFamily="2" charset="-122"/>
                </a:rPr>
                <a:t>财务</a:t>
              </a:r>
              <a:endParaRPr lang="zh-CN" altLang="zh-CN" sz="3200">
                <a:solidFill>
                  <a:prstClr val="black"/>
                </a:solidFill>
                <a:latin typeface="黑体" pitchFamily="2" charset="-122"/>
                <a:ea typeface="黑体" pitchFamily="2" charset="-122"/>
              </a:endParaRPr>
            </a:p>
          </p:txBody>
        </p:sp>
        <p:sp>
          <p:nvSpPr>
            <p:cNvPr id="6" name="Oval 4">
              <a:extLst>
                <a:ext uri="{FF2B5EF4-FFF2-40B4-BE49-F238E27FC236}">
                  <a16:creationId xmlns:a16="http://schemas.microsoft.com/office/drawing/2014/main" id="{20C644DF-19EF-4FB9-BFA6-A93C0D22A53B}"/>
                </a:ext>
              </a:extLst>
            </p:cNvPr>
            <p:cNvSpPr>
              <a:spLocks noChangeArrowheads="1"/>
            </p:cNvSpPr>
            <p:nvPr/>
          </p:nvSpPr>
          <p:spPr bwMode="auto">
            <a:xfrm>
              <a:off x="5616116" y="908721"/>
              <a:ext cx="1296144" cy="1303002"/>
            </a:xfrm>
            <a:prstGeom prst="ellipse">
              <a:avLst/>
            </a:prstGeom>
            <a:grpFill/>
            <a:ln w="28575">
              <a:solidFill>
                <a:schemeClr val="tx1"/>
              </a:solidFill>
              <a:round/>
              <a:headEnd/>
              <a:tailEnd/>
            </a:ln>
          </p:spPr>
          <p:txBody>
            <a:bodyPr/>
            <a:lstStyle/>
            <a:p>
              <a:pPr algn="ctr" fontAlgn="base">
                <a:spcBef>
                  <a:spcPct val="0"/>
                </a:spcBef>
                <a:spcAft>
                  <a:spcPct val="0"/>
                </a:spcAft>
                <a:defRPr/>
              </a:pPr>
              <a:r>
                <a:rPr lang="zh-CN" altLang="en-US" sz="3200">
                  <a:solidFill>
                    <a:prstClr val="black"/>
                  </a:solidFill>
                  <a:latin typeface="黑体" pitchFamily="2" charset="-122"/>
                  <a:ea typeface="黑体" pitchFamily="2" charset="-122"/>
                </a:rPr>
                <a:t>研发</a:t>
              </a:r>
            </a:p>
          </p:txBody>
        </p:sp>
        <p:sp>
          <p:nvSpPr>
            <p:cNvPr id="7" name="Oval 5">
              <a:extLst>
                <a:ext uri="{FF2B5EF4-FFF2-40B4-BE49-F238E27FC236}">
                  <a16:creationId xmlns:a16="http://schemas.microsoft.com/office/drawing/2014/main" id="{4D0DB84E-3111-4D04-9430-9D0968BF58E3}"/>
                </a:ext>
              </a:extLst>
            </p:cNvPr>
            <p:cNvSpPr>
              <a:spLocks noChangeArrowheads="1"/>
            </p:cNvSpPr>
            <p:nvPr/>
          </p:nvSpPr>
          <p:spPr bwMode="auto">
            <a:xfrm>
              <a:off x="2375755" y="5078326"/>
              <a:ext cx="1296144" cy="1303002"/>
            </a:xfrm>
            <a:prstGeom prst="ellipse">
              <a:avLst/>
            </a:prstGeom>
            <a:grpFill/>
            <a:ln w="28575">
              <a:solidFill>
                <a:schemeClr val="tx1"/>
              </a:solidFill>
              <a:round/>
              <a:headEnd/>
              <a:tailEnd/>
            </a:ln>
          </p:spPr>
          <p:txBody>
            <a:bodyPr/>
            <a:lstStyle/>
            <a:p>
              <a:pPr algn="ctr" fontAlgn="base">
                <a:spcBef>
                  <a:spcPct val="0"/>
                </a:spcBef>
                <a:spcAft>
                  <a:spcPct val="0"/>
                </a:spcAft>
                <a:defRPr/>
              </a:pPr>
              <a:r>
                <a:rPr lang="zh-CN" altLang="en-US" sz="3200">
                  <a:solidFill>
                    <a:prstClr val="black"/>
                  </a:solidFill>
                  <a:latin typeface="黑体" pitchFamily="2" charset="-122"/>
                  <a:ea typeface="黑体" pitchFamily="2" charset="-122"/>
                </a:rPr>
                <a:t>会计</a:t>
              </a:r>
            </a:p>
          </p:txBody>
        </p:sp>
        <p:sp>
          <p:nvSpPr>
            <p:cNvPr id="8" name="Oval 6">
              <a:extLst>
                <a:ext uri="{FF2B5EF4-FFF2-40B4-BE49-F238E27FC236}">
                  <a16:creationId xmlns:a16="http://schemas.microsoft.com/office/drawing/2014/main" id="{B9C41A84-738E-4A83-840E-99B1384CED3C}"/>
                </a:ext>
              </a:extLst>
            </p:cNvPr>
            <p:cNvSpPr>
              <a:spLocks noChangeArrowheads="1"/>
            </p:cNvSpPr>
            <p:nvPr/>
          </p:nvSpPr>
          <p:spPr bwMode="auto">
            <a:xfrm>
              <a:off x="5616116" y="5078326"/>
              <a:ext cx="1296144" cy="1303002"/>
            </a:xfrm>
            <a:prstGeom prst="ellipse">
              <a:avLst/>
            </a:prstGeom>
            <a:grpFill/>
            <a:ln w="28575">
              <a:solidFill>
                <a:schemeClr val="tx1"/>
              </a:solidFill>
              <a:round/>
              <a:headEnd/>
              <a:tailEnd/>
            </a:ln>
          </p:spPr>
          <p:txBody>
            <a:bodyPr/>
            <a:lstStyle/>
            <a:p>
              <a:pPr algn="ctr" fontAlgn="base">
                <a:spcBef>
                  <a:spcPct val="0"/>
                </a:spcBef>
                <a:spcAft>
                  <a:spcPct val="0"/>
                </a:spcAft>
                <a:defRPr/>
              </a:pPr>
              <a:r>
                <a:rPr lang="zh-CN" altLang="en-US" sz="3200">
                  <a:solidFill>
                    <a:prstClr val="black"/>
                  </a:solidFill>
                  <a:latin typeface="黑体" pitchFamily="2" charset="-122"/>
                  <a:ea typeface="黑体" pitchFamily="2" charset="-122"/>
                </a:rPr>
                <a:t>制造</a:t>
              </a:r>
            </a:p>
          </p:txBody>
        </p:sp>
        <p:sp>
          <p:nvSpPr>
            <p:cNvPr id="9" name="Oval 7">
              <a:extLst>
                <a:ext uri="{FF2B5EF4-FFF2-40B4-BE49-F238E27FC236}">
                  <a16:creationId xmlns:a16="http://schemas.microsoft.com/office/drawing/2014/main" id="{6EBDFF01-DA8C-4654-8761-BD422C63F4B5}"/>
                </a:ext>
              </a:extLst>
            </p:cNvPr>
            <p:cNvSpPr>
              <a:spLocks noChangeArrowheads="1"/>
            </p:cNvSpPr>
            <p:nvPr/>
          </p:nvSpPr>
          <p:spPr bwMode="auto">
            <a:xfrm>
              <a:off x="755575" y="2993524"/>
              <a:ext cx="1296144" cy="1303002"/>
            </a:xfrm>
            <a:prstGeom prst="ellipse">
              <a:avLst/>
            </a:prstGeom>
            <a:grpFill/>
            <a:ln w="28575">
              <a:solidFill>
                <a:schemeClr val="tx1"/>
              </a:solidFill>
              <a:round/>
              <a:headEnd/>
              <a:tailEnd/>
            </a:ln>
          </p:spPr>
          <p:txBody>
            <a:bodyPr/>
            <a:lstStyle/>
            <a:p>
              <a:pPr algn="ctr" fontAlgn="base">
                <a:spcBef>
                  <a:spcPct val="0"/>
                </a:spcBef>
                <a:spcAft>
                  <a:spcPct val="0"/>
                </a:spcAft>
                <a:defRPr/>
              </a:pPr>
              <a:r>
                <a:rPr lang="zh-CN" altLang="en-US" sz="3200">
                  <a:solidFill>
                    <a:prstClr val="black"/>
                  </a:solidFill>
                  <a:latin typeface="黑体" pitchFamily="2" charset="-122"/>
                  <a:ea typeface="黑体" pitchFamily="2" charset="-122"/>
                </a:rPr>
                <a:t>营销</a:t>
              </a:r>
            </a:p>
          </p:txBody>
        </p:sp>
        <p:sp>
          <p:nvSpPr>
            <p:cNvPr id="10" name="Oval 8">
              <a:extLst>
                <a:ext uri="{FF2B5EF4-FFF2-40B4-BE49-F238E27FC236}">
                  <a16:creationId xmlns:a16="http://schemas.microsoft.com/office/drawing/2014/main" id="{5E41406A-982F-44F8-980F-58329A971794}"/>
                </a:ext>
              </a:extLst>
            </p:cNvPr>
            <p:cNvSpPr>
              <a:spLocks noChangeArrowheads="1"/>
            </p:cNvSpPr>
            <p:nvPr/>
          </p:nvSpPr>
          <p:spPr bwMode="auto">
            <a:xfrm>
              <a:off x="7236296" y="2993524"/>
              <a:ext cx="1296144" cy="1303002"/>
            </a:xfrm>
            <a:prstGeom prst="ellipse">
              <a:avLst/>
            </a:prstGeom>
            <a:grpFill/>
            <a:ln w="28575">
              <a:solidFill>
                <a:schemeClr val="tx1"/>
              </a:solidFill>
              <a:round/>
              <a:headEnd/>
              <a:tailEnd/>
            </a:ln>
          </p:spPr>
          <p:txBody>
            <a:bodyPr/>
            <a:lstStyle/>
            <a:p>
              <a:pPr algn="ctr" fontAlgn="base">
                <a:spcBef>
                  <a:spcPct val="0"/>
                </a:spcBef>
                <a:spcAft>
                  <a:spcPct val="0"/>
                </a:spcAft>
                <a:defRPr/>
              </a:pPr>
              <a:r>
                <a:rPr lang="zh-CN" altLang="en-US" sz="3200">
                  <a:solidFill>
                    <a:prstClr val="black"/>
                  </a:solidFill>
                  <a:latin typeface="黑体" pitchFamily="2" charset="-122"/>
                  <a:ea typeface="黑体" pitchFamily="2" charset="-122"/>
                </a:rPr>
                <a:t>采购</a:t>
              </a:r>
            </a:p>
          </p:txBody>
        </p:sp>
        <p:sp>
          <p:nvSpPr>
            <p:cNvPr id="11" name="Oval 9">
              <a:extLst>
                <a:ext uri="{FF2B5EF4-FFF2-40B4-BE49-F238E27FC236}">
                  <a16:creationId xmlns:a16="http://schemas.microsoft.com/office/drawing/2014/main" id="{6BBBDB42-D19D-4C36-8E04-0E3E011F416C}"/>
                </a:ext>
              </a:extLst>
            </p:cNvPr>
            <p:cNvSpPr>
              <a:spLocks noChangeArrowheads="1"/>
            </p:cNvSpPr>
            <p:nvPr/>
          </p:nvSpPr>
          <p:spPr bwMode="auto">
            <a:xfrm>
              <a:off x="3995935" y="2993524"/>
              <a:ext cx="1296144" cy="1303002"/>
            </a:xfrm>
            <a:prstGeom prst="ellipse">
              <a:avLst/>
            </a:prstGeom>
            <a:grpFill/>
            <a:ln w="28575">
              <a:solidFill>
                <a:schemeClr val="tx1"/>
              </a:solidFill>
              <a:round/>
              <a:headEnd/>
              <a:tailEnd/>
            </a:ln>
          </p:spPr>
          <p:txBody>
            <a:bodyPr/>
            <a:lstStyle/>
            <a:p>
              <a:pPr algn="ctr" fontAlgn="base">
                <a:spcBef>
                  <a:spcPct val="0"/>
                </a:spcBef>
                <a:spcAft>
                  <a:spcPct val="0"/>
                </a:spcAft>
                <a:defRPr/>
              </a:pPr>
              <a:r>
                <a:rPr lang="zh-CN" altLang="en-US" sz="2800">
                  <a:solidFill>
                    <a:prstClr val="black"/>
                  </a:solidFill>
                  <a:latin typeface="黑体" pitchFamily="2" charset="-122"/>
                  <a:ea typeface="黑体" pitchFamily="2" charset="-122"/>
                </a:rPr>
                <a:t>高层管理</a:t>
              </a:r>
            </a:p>
          </p:txBody>
        </p:sp>
        <p:sp>
          <p:nvSpPr>
            <p:cNvPr id="12" name="Line 10">
              <a:extLst>
                <a:ext uri="{FF2B5EF4-FFF2-40B4-BE49-F238E27FC236}">
                  <a16:creationId xmlns:a16="http://schemas.microsoft.com/office/drawing/2014/main" id="{0F8EB379-4114-41BE-95F9-AE4F535005AD}"/>
                </a:ext>
              </a:extLst>
            </p:cNvPr>
            <p:cNvSpPr>
              <a:spLocks noChangeShapeType="1"/>
            </p:cNvSpPr>
            <p:nvPr/>
          </p:nvSpPr>
          <p:spPr bwMode="auto">
            <a:xfrm>
              <a:off x="3671899" y="1429922"/>
              <a:ext cx="1944216" cy="0"/>
            </a:xfrm>
            <a:prstGeom prst="line">
              <a:avLst/>
            </a:prstGeom>
            <a:grpFill/>
            <a:ln w="28575">
              <a:solidFill>
                <a:schemeClr val="tx1"/>
              </a:solidFill>
              <a:round/>
              <a:headEnd type="triangle" w="med" len="med"/>
              <a:tailEnd type="triangle" w="med" len="med"/>
            </a:ln>
          </p:spPr>
          <p:txBody>
            <a:bodyPr/>
            <a:lstStyle/>
            <a:p>
              <a:pPr fontAlgn="base">
                <a:spcBef>
                  <a:spcPct val="0"/>
                </a:spcBef>
                <a:spcAft>
                  <a:spcPct val="0"/>
                </a:spcAft>
                <a:defRPr/>
              </a:pPr>
              <a:endParaRPr lang="zh-CN" altLang="en-US">
                <a:solidFill>
                  <a:prstClr val="black"/>
                </a:solidFill>
                <a:latin typeface="Verdana" panose="020B0604030504040204" pitchFamily="34" charset="0"/>
                <a:ea typeface="宋体" panose="02010600030101010101" pitchFamily="2" charset="-122"/>
              </a:endParaRPr>
            </a:p>
          </p:txBody>
        </p:sp>
        <p:sp>
          <p:nvSpPr>
            <p:cNvPr id="13" name="Line 11">
              <a:extLst>
                <a:ext uri="{FF2B5EF4-FFF2-40B4-BE49-F238E27FC236}">
                  <a16:creationId xmlns:a16="http://schemas.microsoft.com/office/drawing/2014/main" id="{ACC47705-4379-4F90-B9A9-45CDC2D3EA94}"/>
                </a:ext>
              </a:extLst>
            </p:cNvPr>
            <p:cNvSpPr>
              <a:spLocks noChangeShapeType="1"/>
            </p:cNvSpPr>
            <p:nvPr/>
          </p:nvSpPr>
          <p:spPr bwMode="auto">
            <a:xfrm>
              <a:off x="3671899" y="5860127"/>
              <a:ext cx="1944216" cy="0"/>
            </a:xfrm>
            <a:prstGeom prst="line">
              <a:avLst/>
            </a:prstGeom>
            <a:grpFill/>
            <a:ln w="28575">
              <a:solidFill>
                <a:schemeClr val="tx1"/>
              </a:solidFill>
              <a:round/>
              <a:headEnd type="triangle" w="med" len="med"/>
              <a:tailEnd type="triangle" w="med" len="med"/>
            </a:ln>
          </p:spPr>
          <p:txBody>
            <a:bodyPr/>
            <a:lstStyle/>
            <a:p>
              <a:pPr fontAlgn="base">
                <a:spcBef>
                  <a:spcPct val="0"/>
                </a:spcBef>
                <a:spcAft>
                  <a:spcPct val="0"/>
                </a:spcAft>
                <a:defRPr/>
              </a:pPr>
              <a:endParaRPr lang="zh-CN" altLang="en-US">
                <a:solidFill>
                  <a:prstClr val="black"/>
                </a:solidFill>
                <a:latin typeface="Verdana" panose="020B0604030504040204" pitchFamily="34" charset="0"/>
                <a:ea typeface="宋体" panose="02010600030101010101" pitchFamily="2" charset="-122"/>
              </a:endParaRPr>
            </a:p>
          </p:txBody>
        </p:sp>
        <p:sp>
          <p:nvSpPr>
            <p:cNvPr id="14" name="Freeform 12">
              <a:extLst>
                <a:ext uri="{FF2B5EF4-FFF2-40B4-BE49-F238E27FC236}">
                  <a16:creationId xmlns:a16="http://schemas.microsoft.com/office/drawing/2014/main" id="{58B879C9-C0F8-47E3-8572-5F9A95BC060B}"/>
                </a:ext>
              </a:extLst>
            </p:cNvPr>
            <p:cNvSpPr>
              <a:spLocks/>
            </p:cNvSpPr>
            <p:nvPr/>
          </p:nvSpPr>
          <p:spPr bwMode="auto">
            <a:xfrm>
              <a:off x="2035517" y="3599921"/>
              <a:ext cx="1965819" cy="1671"/>
            </a:xfrm>
            <a:custGeom>
              <a:avLst/>
              <a:gdLst>
                <a:gd name="T0" fmla="*/ 0 w 1092"/>
                <a:gd name="T1" fmla="*/ 0 h 1"/>
                <a:gd name="T2" fmla="*/ 2147483647 w 1092"/>
                <a:gd name="T3" fmla="*/ 0 h 1"/>
                <a:gd name="T4" fmla="*/ 0 60000 65536"/>
                <a:gd name="T5" fmla="*/ 0 60000 65536"/>
                <a:gd name="T6" fmla="*/ 0 w 1092"/>
                <a:gd name="T7" fmla="*/ 0 h 1"/>
                <a:gd name="T8" fmla="*/ 1092 w 1092"/>
                <a:gd name="T9" fmla="*/ 1 h 1"/>
              </a:gdLst>
              <a:ahLst/>
              <a:cxnLst>
                <a:cxn ang="T4">
                  <a:pos x="T0" y="T1"/>
                </a:cxn>
                <a:cxn ang="T5">
                  <a:pos x="T2" y="T3"/>
                </a:cxn>
              </a:cxnLst>
              <a:rect l="T6" t="T7" r="T8" b="T9"/>
              <a:pathLst>
                <a:path w="1092" h="1">
                  <a:moveTo>
                    <a:pt x="0" y="0"/>
                  </a:moveTo>
                  <a:lnTo>
                    <a:pt x="1092" y="0"/>
                  </a:lnTo>
                </a:path>
              </a:pathLst>
            </a:custGeom>
            <a:grpFill/>
            <a:ln w="28575" cmpd="sng">
              <a:solidFill>
                <a:schemeClr val="tx1"/>
              </a:solidFill>
              <a:round/>
              <a:headEnd type="triangle" w="med" len="med"/>
              <a:tailEnd type="triangle" w="med" len="med"/>
            </a:ln>
          </p:spPr>
          <p:txBody>
            <a:bodyPr/>
            <a:lstStyle/>
            <a:p>
              <a:pPr fontAlgn="base">
                <a:spcBef>
                  <a:spcPct val="0"/>
                </a:spcBef>
                <a:spcAft>
                  <a:spcPct val="0"/>
                </a:spcAft>
                <a:defRPr/>
              </a:pPr>
              <a:endParaRPr lang="zh-CN" altLang="en-US">
                <a:solidFill>
                  <a:prstClr val="black"/>
                </a:solidFill>
                <a:latin typeface="Verdana" panose="020B0604030504040204" pitchFamily="34" charset="0"/>
                <a:ea typeface="宋体" panose="02010600030101010101" pitchFamily="2" charset="-122"/>
              </a:endParaRPr>
            </a:p>
          </p:txBody>
        </p:sp>
        <p:sp>
          <p:nvSpPr>
            <p:cNvPr id="15" name="Freeform 13">
              <a:extLst>
                <a:ext uri="{FF2B5EF4-FFF2-40B4-BE49-F238E27FC236}">
                  <a16:creationId xmlns:a16="http://schemas.microsoft.com/office/drawing/2014/main" id="{4302F465-4ED2-4E3D-ADA4-1FAB74582096}"/>
                </a:ext>
              </a:extLst>
            </p:cNvPr>
            <p:cNvSpPr>
              <a:spLocks/>
            </p:cNvSpPr>
            <p:nvPr/>
          </p:nvSpPr>
          <p:spPr bwMode="auto">
            <a:xfrm>
              <a:off x="5297480" y="3579874"/>
              <a:ext cx="1944216" cy="40092"/>
            </a:xfrm>
            <a:custGeom>
              <a:avLst/>
              <a:gdLst>
                <a:gd name="T0" fmla="*/ 0 w 1080"/>
                <a:gd name="T1" fmla="*/ 2147483647 h 24"/>
                <a:gd name="T2" fmla="*/ 2147483647 w 1080"/>
                <a:gd name="T3" fmla="*/ 0 h 24"/>
                <a:gd name="T4" fmla="*/ 0 60000 65536"/>
                <a:gd name="T5" fmla="*/ 0 60000 65536"/>
                <a:gd name="T6" fmla="*/ 0 w 1080"/>
                <a:gd name="T7" fmla="*/ 0 h 24"/>
                <a:gd name="T8" fmla="*/ 1080 w 1080"/>
                <a:gd name="T9" fmla="*/ 24 h 24"/>
              </a:gdLst>
              <a:ahLst/>
              <a:cxnLst>
                <a:cxn ang="T4">
                  <a:pos x="T0" y="T1"/>
                </a:cxn>
                <a:cxn ang="T5">
                  <a:pos x="T2" y="T3"/>
                </a:cxn>
              </a:cxnLst>
              <a:rect l="T6" t="T7" r="T8" b="T9"/>
              <a:pathLst>
                <a:path w="1080" h="24">
                  <a:moveTo>
                    <a:pt x="0" y="24"/>
                  </a:moveTo>
                  <a:lnTo>
                    <a:pt x="1080" y="0"/>
                  </a:lnTo>
                </a:path>
              </a:pathLst>
            </a:custGeom>
            <a:grpFill/>
            <a:ln w="28575" cmpd="sng">
              <a:solidFill>
                <a:schemeClr val="tx1"/>
              </a:solidFill>
              <a:round/>
              <a:headEnd type="triangle" w="med" len="med"/>
              <a:tailEnd type="triangle" w="med" len="med"/>
            </a:ln>
          </p:spPr>
          <p:txBody>
            <a:bodyPr/>
            <a:lstStyle/>
            <a:p>
              <a:pPr fontAlgn="base">
                <a:spcBef>
                  <a:spcPct val="0"/>
                </a:spcBef>
                <a:spcAft>
                  <a:spcPct val="0"/>
                </a:spcAft>
                <a:defRPr/>
              </a:pPr>
              <a:endParaRPr lang="zh-CN" altLang="en-US">
                <a:solidFill>
                  <a:prstClr val="black"/>
                </a:solidFill>
                <a:latin typeface="Verdana" panose="020B0604030504040204" pitchFamily="34" charset="0"/>
                <a:ea typeface="宋体" panose="02010600030101010101" pitchFamily="2" charset="-122"/>
              </a:endParaRPr>
            </a:p>
          </p:txBody>
        </p:sp>
        <p:sp>
          <p:nvSpPr>
            <p:cNvPr id="16" name="Freeform 14">
              <a:extLst>
                <a:ext uri="{FF2B5EF4-FFF2-40B4-BE49-F238E27FC236}">
                  <a16:creationId xmlns:a16="http://schemas.microsoft.com/office/drawing/2014/main" id="{B4812874-2AC5-4FFF-85C8-0B58A0CD3941}"/>
                </a:ext>
              </a:extLst>
            </p:cNvPr>
            <p:cNvSpPr>
              <a:spLocks/>
            </p:cNvSpPr>
            <p:nvPr/>
          </p:nvSpPr>
          <p:spPr bwMode="auto">
            <a:xfrm>
              <a:off x="1403647" y="1956134"/>
              <a:ext cx="1128726" cy="1037390"/>
            </a:xfrm>
            <a:custGeom>
              <a:avLst/>
              <a:gdLst>
                <a:gd name="T0" fmla="*/ 2147483647 w 627"/>
                <a:gd name="T1" fmla="*/ 0 h 621"/>
                <a:gd name="T2" fmla="*/ 0 w 627"/>
                <a:gd name="T3" fmla="*/ 2147483647 h 621"/>
                <a:gd name="T4" fmla="*/ 0 60000 65536"/>
                <a:gd name="T5" fmla="*/ 0 60000 65536"/>
                <a:gd name="T6" fmla="*/ 0 w 627"/>
                <a:gd name="T7" fmla="*/ 0 h 621"/>
                <a:gd name="T8" fmla="*/ 627 w 627"/>
                <a:gd name="T9" fmla="*/ 621 h 621"/>
              </a:gdLst>
              <a:ahLst/>
              <a:cxnLst>
                <a:cxn ang="T4">
                  <a:pos x="T0" y="T1"/>
                </a:cxn>
                <a:cxn ang="T5">
                  <a:pos x="T2" y="T3"/>
                </a:cxn>
              </a:cxnLst>
              <a:rect l="T6" t="T7" r="T8" b="T9"/>
              <a:pathLst>
                <a:path w="627" h="621">
                  <a:moveTo>
                    <a:pt x="627" y="0"/>
                  </a:moveTo>
                  <a:lnTo>
                    <a:pt x="0" y="621"/>
                  </a:lnTo>
                </a:path>
              </a:pathLst>
            </a:custGeom>
            <a:grpFill/>
            <a:ln w="28575" cmpd="sng">
              <a:solidFill>
                <a:schemeClr val="tx1"/>
              </a:solidFill>
              <a:round/>
              <a:headEnd type="triangle" w="med" len="med"/>
              <a:tailEnd type="triangle" w="med" len="med"/>
            </a:ln>
          </p:spPr>
          <p:txBody>
            <a:bodyPr/>
            <a:lstStyle/>
            <a:p>
              <a:pPr fontAlgn="base">
                <a:spcBef>
                  <a:spcPct val="0"/>
                </a:spcBef>
                <a:spcAft>
                  <a:spcPct val="0"/>
                </a:spcAft>
                <a:defRPr/>
              </a:pPr>
              <a:endParaRPr lang="zh-CN" altLang="en-US">
                <a:solidFill>
                  <a:prstClr val="black"/>
                </a:solidFill>
                <a:latin typeface="Verdana" panose="020B0604030504040204" pitchFamily="34" charset="0"/>
                <a:ea typeface="宋体" panose="02010600030101010101" pitchFamily="2" charset="-122"/>
              </a:endParaRPr>
            </a:p>
          </p:txBody>
        </p:sp>
        <p:sp>
          <p:nvSpPr>
            <p:cNvPr id="17" name="Freeform 15">
              <a:extLst>
                <a:ext uri="{FF2B5EF4-FFF2-40B4-BE49-F238E27FC236}">
                  <a16:creationId xmlns:a16="http://schemas.microsoft.com/office/drawing/2014/main" id="{6AADD1F6-A9EE-4BF3-9617-D3D52EBCF0D4}"/>
                </a:ext>
              </a:extLst>
            </p:cNvPr>
            <p:cNvSpPr>
              <a:spLocks/>
            </p:cNvSpPr>
            <p:nvPr/>
          </p:nvSpPr>
          <p:spPr bwMode="auto">
            <a:xfrm>
              <a:off x="6744841" y="4221352"/>
              <a:ext cx="820891" cy="1102540"/>
            </a:xfrm>
            <a:custGeom>
              <a:avLst/>
              <a:gdLst>
                <a:gd name="T0" fmla="*/ 2147483647 w 456"/>
                <a:gd name="T1" fmla="*/ 0 h 660"/>
                <a:gd name="T2" fmla="*/ 0 w 456"/>
                <a:gd name="T3" fmla="*/ 2147483647 h 660"/>
                <a:gd name="T4" fmla="*/ 0 60000 65536"/>
                <a:gd name="T5" fmla="*/ 0 60000 65536"/>
                <a:gd name="T6" fmla="*/ 0 w 456"/>
                <a:gd name="T7" fmla="*/ 0 h 660"/>
                <a:gd name="T8" fmla="*/ 456 w 456"/>
                <a:gd name="T9" fmla="*/ 660 h 660"/>
              </a:gdLst>
              <a:ahLst/>
              <a:cxnLst>
                <a:cxn ang="T4">
                  <a:pos x="T0" y="T1"/>
                </a:cxn>
                <a:cxn ang="T5">
                  <a:pos x="T2" y="T3"/>
                </a:cxn>
              </a:cxnLst>
              <a:rect l="T6" t="T7" r="T8" b="T9"/>
              <a:pathLst>
                <a:path w="456" h="660">
                  <a:moveTo>
                    <a:pt x="456" y="0"/>
                  </a:moveTo>
                  <a:lnTo>
                    <a:pt x="0" y="660"/>
                  </a:lnTo>
                </a:path>
              </a:pathLst>
            </a:custGeom>
            <a:grpFill/>
            <a:ln w="28575" cmpd="sng">
              <a:solidFill>
                <a:schemeClr val="tx1"/>
              </a:solidFill>
              <a:round/>
              <a:headEnd type="triangle" w="med" len="med"/>
              <a:tailEnd type="triangle" w="med" len="med"/>
            </a:ln>
          </p:spPr>
          <p:txBody>
            <a:bodyPr/>
            <a:lstStyle/>
            <a:p>
              <a:pPr fontAlgn="base">
                <a:spcBef>
                  <a:spcPct val="0"/>
                </a:spcBef>
                <a:spcAft>
                  <a:spcPct val="0"/>
                </a:spcAft>
                <a:defRPr/>
              </a:pPr>
              <a:endParaRPr lang="zh-CN" altLang="en-US">
                <a:solidFill>
                  <a:prstClr val="black"/>
                </a:solidFill>
                <a:latin typeface="Verdana" panose="020B0604030504040204" pitchFamily="34" charset="0"/>
                <a:ea typeface="宋体" panose="02010600030101010101" pitchFamily="2" charset="-122"/>
              </a:endParaRPr>
            </a:p>
          </p:txBody>
        </p:sp>
        <p:sp>
          <p:nvSpPr>
            <p:cNvPr id="18" name="Freeform 16">
              <a:extLst>
                <a:ext uri="{FF2B5EF4-FFF2-40B4-BE49-F238E27FC236}">
                  <a16:creationId xmlns:a16="http://schemas.microsoft.com/office/drawing/2014/main" id="{27D4FC57-17CE-4F4B-ADC3-2D9322402DFE}"/>
                </a:ext>
              </a:extLst>
            </p:cNvPr>
            <p:cNvSpPr>
              <a:spLocks/>
            </p:cNvSpPr>
            <p:nvPr/>
          </p:nvSpPr>
          <p:spPr bwMode="auto">
            <a:xfrm>
              <a:off x="6852853" y="1835857"/>
              <a:ext cx="864096" cy="1182725"/>
            </a:xfrm>
            <a:custGeom>
              <a:avLst/>
              <a:gdLst>
                <a:gd name="T0" fmla="*/ 2147483647 w 480"/>
                <a:gd name="T1" fmla="*/ 2147483647 h 708"/>
                <a:gd name="T2" fmla="*/ 0 w 480"/>
                <a:gd name="T3" fmla="*/ 0 h 708"/>
                <a:gd name="T4" fmla="*/ 0 60000 65536"/>
                <a:gd name="T5" fmla="*/ 0 60000 65536"/>
                <a:gd name="T6" fmla="*/ 0 w 480"/>
                <a:gd name="T7" fmla="*/ 0 h 708"/>
                <a:gd name="T8" fmla="*/ 480 w 480"/>
                <a:gd name="T9" fmla="*/ 708 h 708"/>
              </a:gdLst>
              <a:ahLst/>
              <a:cxnLst>
                <a:cxn ang="T4">
                  <a:pos x="T0" y="T1"/>
                </a:cxn>
                <a:cxn ang="T5">
                  <a:pos x="T2" y="T3"/>
                </a:cxn>
              </a:cxnLst>
              <a:rect l="T6" t="T7" r="T8" b="T9"/>
              <a:pathLst>
                <a:path w="480" h="708">
                  <a:moveTo>
                    <a:pt x="480" y="708"/>
                  </a:moveTo>
                  <a:lnTo>
                    <a:pt x="0" y="0"/>
                  </a:lnTo>
                </a:path>
              </a:pathLst>
            </a:custGeom>
            <a:grpFill/>
            <a:ln w="28575" cmpd="sng">
              <a:solidFill>
                <a:schemeClr val="tx1"/>
              </a:solidFill>
              <a:round/>
              <a:headEnd type="triangle" w="med" len="med"/>
              <a:tailEnd type="triangle" w="med" len="med"/>
            </a:ln>
          </p:spPr>
          <p:txBody>
            <a:bodyPr/>
            <a:lstStyle/>
            <a:p>
              <a:pPr fontAlgn="base">
                <a:spcBef>
                  <a:spcPct val="0"/>
                </a:spcBef>
                <a:spcAft>
                  <a:spcPct val="0"/>
                </a:spcAft>
                <a:defRPr/>
              </a:pPr>
              <a:endParaRPr lang="zh-CN" altLang="en-US">
                <a:solidFill>
                  <a:prstClr val="black"/>
                </a:solidFill>
                <a:latin typeface="Verdana" panose="020B0604030504040204" pitchFamily="34" charset="0"/>
                <a:ea typeface="宋体" panose="02010600030101010101" pitchFamily="2" charset="-122"/>
              </a:endParaRPr>
            </a:p>
          </p:txBody>
        </p:sp>
        <p:sp>
          <p:nvSpPr>
            <p:cNvPr id="19" name="Freeform 17">
              <a:extLst>
                <a:ext uri="{FF2B5EF4-FFF2-40B4-BE49-F238E27FC236}">
                  <a16:creationId xmlns:a16="http://schemas.microsoft.com/office/drawing/2014/main" id="{52E98C1E-F525-4CDE-9540-704077FA182C}"/>
                </a:ext>
              </a:extLst>
            </p:cNvPr>
            <p:cNvSpPr>
              <a:spLocks/>
            </p:cNvSpPr>
            <p:nvPr/>
          </p:nvSpPr>
          <p:spPr bwMode="auto">
            <a:xfrm>
              <a:off x="1711481" y="4221352"/>
              <a:ext cx="972108" cy="962217"/>
            </a:xfrm>
            <a:custGeom>
              <a:avLst/>
              <a:gdLst>
                <a:gd name="T0" fmla="*/ 2147483647 w 540"/>
                <a:gd name="T1" fmla="*/ 2147483647 h 576"/>
                <a:gd name="T2" fmla="*/ 0 w 540"/>
                <a:gd name="T3" fmla="*/ 0 h 576"/>
                <a:gd name="T4" fmla="*/ 0 60000 65536"/>
                <a:gd name="T5" fmla="*/ 0 60000 65536"/>
                <a:gd name="T6" fmla="*/ 0 w 540"/>
                <a:gd name="T7" fmla="*/ 0 h 576"/>
                <a:gd name="T8" fmla="*/ 540 w 540"/>
                <a:gd name="T9" fmla="*/ 576 h 576"/>
              </a:gdLst>
              <a:ahLst/>
              <a:cxnLst>
                <a:cxn ang="T4">
                  <a:pos x="T0" y="T1"/>
                </a:cxn>
                <a:cxn ang="T5">
                  <a:pos x="T2" y="T3"/>
                </a:cxn>
              </a:cxnLst>
              <a:rect l="T6" t="T7" r="T8" b="T9"/>
              <a:pathLst>
                <a:path w="540" h="576">
                  <a:moveTo>
                    <a:pt x="540" y="576"/>
                  </a:moveTo>
                  <a:lnTo>
                    <a:pt x="0" y="0"/>
                  </a:lnTo>
                </a:path>
              </a:pathLst>
            </a:custGeom>
            <a:grpFill/>
            <a:ln w="28575" cmpd="sng">
              <a:solidFill>
                <a:schemeClr val="tx1"/>
              </a:solidFill>
              <a:round/>
              <a:headEnd type="triangle" w="med" len="med"/>
              <a:tailEnd type="triangle" w="med" len="med"/>
            </a:ln>
          </p:spPr>
          <p:txBody>
            <a:bodyPr/>
            <a:lstStyle/>
            <a:p>
              <a:pPr fontAlgn="base">
                <a:spcBef>
                  <a:spcPct val="0"/>
                </a:spcBef>
                <a:spcAft>
                  <a:spcPct val="0"/>
                </a:spcAft>
                <a:defRPr/>
              </a:pPr>
              <a:endParaRPr lang="zh-CN" altLang="en-US">
                <a:solidFill>
                  <a:prstClr val="black"/>
                </a:solidFill>
                <a:latin typeface="Verdana" panose="020B0604030504040204" pitchFamily="34" charset="0"/>
                <a:ea typeface="宋体" panose="02010600030101010101" pitchFamily="2" charset="-122"/>
              </a:endParaRPr>
            </a:p>
          </p:txBody>
        </p:sp>
        <p:sp>
          <p:nvSpPr>
            <p:cNvPr id="20" name="Line 18">
              <a:extLst>
                <a:ext uri="{FF2B5EF4-FFF2-40B4-BE49-F238E27FC236}">
                  <a16:creationId xmlns:a16="http://schemas.microsoft.com/office/drawing/2014/main" id="{E7166891-7455-49E5-B37B-03E23D6AB484}"/>
                </a:ext>
              </a:extLst>
            </p:cNvPr>
            <p:cNvSpPr>
              <a:spLocks noChangeShapeType="1"/>
            </p:cNvSpPr>
            <p:nvPr/>
          </p:nvSpPr>
          <p:spPr bwMode="auto">
            <a:xfrm>
              <a:off x="3023827" y="2211723"/>
              <a:ext cx="0" cy="2866604"/>
            </a:xfrm>
            <a:prstGeom prst="line">
              <a:avLst/>
            </a:prstGeom>
            <a:grpFill/>
            <a:ln w="28575">
              <a:solidFill>
                <a:schemeClr val="tx1"/>
              </a:solidFill>
              <a:round/>
              <a:headEnd type="triangle" w="med" len="med"/>
              <a:tailEnd type="triangle" w="med" len="med"/>
            </a:ln>
          </p:spPr>
          <p:txBody>
            <a:bodyPr/>
            <a:lstStyle/>
            <a:p>
              <a:pPr fontAlgn="base">
                <a:spcBef>
                  <a:spcPct val="0"/>
                </a:spcBef>
                <a:spcAft>
                  <a:spcPct val="0"/>
                </a:spcAft>
                <a:defRPr/>
              </a:pPr>
              <a:endParaRPr lang="zh-CN" altLang="en-US">
                <a:solidFill>
                  <a:prstClr val="black"/>
                </a:solidFill>
                <a:latin typeface="Verdana" panose="020B0604030504040204" pitchFamily="34" charset="0"/>
                <a:ea typeface="宋体" panose="02010600030101010101" pitchFamily="2" charset="-122"/>
              </a:endParaRPr>
            </a:p>
          </p:txBody>
        </p:sp>
        <p:sp>
          <p:nvSpPr>
            <p:cNvPr id="21" name="Line 19">
              <a:extLst>
                <a:ext uri="{FF2B5EF4-FFF2-40B4-BE49-F238E27FC236}">
                  <a16:creationId xmlns:a16="http://schemas.microsoft.com/office/drawing/2014/main" id="{0C75106A-2241-4D4D-A903-4E6232938C73}"/>
                </a:ext>
              </a:extLst>
            </p:cNvPr>
            <p:cNvSpPr>
              <a:spLocks noChangeShapeType="1"/>
            </p:cNvSpPr>
            <p:nvPr/>
          </p:nvSpPr>
          <p:spPr bwMode="auto">
            <a:xfrm>
              <a:off x="6264188" y="2211723"/>
              <a:ext cx="0" cy="2866604"/>
            </a:xfrm>
            <a:prstGeom prst="line">
              <a:avLst/>
            </a:prstGeom>
            <a:grpFill/>
            <a:ln w="28575">
              <a:solidFill>
                <a:schemeClr val="tx1"/>
              </a:solidFill>
              <a:round/>
              <a:headEnd type="triangle" w="med" len="med"/>
              <a:tailEnd type="triangle" w="med" len="med"/>
            </a:ln>
          </p:spPr>
          <p:txBody>
            <a:bodyPr/>
            <a:lstStyle/>
            <a:p>
              <a:pPr fontAlgn="base">
                <a:spcBef>
                  <a:spcPct val="0"/>
                </a:spcBef>
                <a:spcAft>
                  <a:spcPct val="0"/>
                </a:spcAft>
                <a:defRPr/>
              </a:pPr>
              <a:endParaRPr lang="zh-CN" altLang="en-US">
                <a:solidFill>
                  <a:prstClr val="black"/>
                </a:solidFill>
                <a:latin typeface="Verdana" panose="020B0604030504040204" pitchFamily="34" charset="0"/>
                <a:ea typeface="宋体" panose="02010600030101010101" pitchFamily="2" charset="-122"/>
              </a:endParaRPr>
            </a:p>
          </p:txBody>
        </p:sp>
        <p:sp>
          <p:nvSpPr>
            <p:cNvPr id="22" name="Freeform 20">
              <a:extLst>
                <a:ext uri="{FF2B5EF4-FFF2-40B4-BE49-F238E27FC236}">
                  <a16:creationId xmlns:a16="http://schemas.microsoft.com/office/drawing/2014/main" id="{B69EB69B-88BB-4839-98B4-43B5996E0323}"/>
                </a:ext>
              </a:extLst>
            </p:cNvPr>
            <p:cNvSpPr>
              <a:spLocks/>
            </p:cNvSpPr>
            <p:nvPr/>
          </p:nvSpPr>
          <p:spPr bwMode="auto">
            <a:xfrm>
              <a:off x="1970710" y="3940706"/>
              <a:ext cx="3672408" cy="1583648"/>
            </a:xfrm>
            <a:custGeom>
              <a:avLst/>
              <a:gdLst>
                <a:gd name="T0" fmla="*/ 0 w 2040"/>
                <a:gd name="T1" fmla="*/ 0 h 948"/>
                <a:gd name="T2" fmla="*/ 2147483647 w 2040"/>
                <a:gd name="T3" fmla="*/ 2147483647 h 948"/>
                <a:gd name="T4" fmla="*/ 0 60000 65536"/>
                <a:gd name="T5" fmla="*/ 0 60000 65536"/>
                <a:gd name="T6" fmla="*/ 0 w 2040"/>
                <a:gd name="T7" fmla="*/ 0 h 948"/>
                <a:gd name="T8" fmla="*/ 2040 w 2040"/>
                <a:gd name="T9" fmla="*/ 948 h 948"/>
              </a:gdLst>
              <a:ahLst/>
              <a:cxnLst>
                <a:cxn ang="T4">
                  <a:pos x="T0" y="T1"/>
                </a:cxn>
                <a:cxn ang="T5">
                  <a:pos x="T2" y="T3"/>
                </a:cxn>
              </a:cxnLst>
              <a:rect l="T6" t="T7" r="T8" b="T9"/>
              <a:pathLst>
                <a:path w="2040" h="948">
                  <a:moveTo>
                    <a:pt x="0" y="0"/>
                  </a:moveTo>
                  <a:lnTo>
                    <a:pt x="2040" y="948"/>
                  </a:lnTo>
                </a:path>
              </a:pathLst>
            </a:custGeom>
            <a:grpFill/>
            <a:ln w="28575" cmpd="sng">
              <a:solidFill>
                <a:schemeClr val="tx1"/>
              </a:solidFill>
              <a:round/>
              <a:headEnd type="triangle" w="med" len="med"/>
              <a:tailEnd type="triangle" w="med" len="med"/>
            </a:ln>
          </p:spPr>
          <p:txBody>
            <a:bodyPr/>
            <a:lstStyle/>
            <a:p>
              <a:pPr fontAlgn="base">
                <a:spcBef>
                  <a:spcPct val="0"/>
                </a:spcBef>
                <a:spcAft>
                  <a:spcPct val="0"/>
                </a:spcAft>
                <a:defRPr/>
              </a:pPr>
              <a:endParaRPr lang="zh-CN" altLang="en-US">
                <a:solidFill>
                  <a:prstClr val="black"/>
                </a:solidFill>
                <a:latin typeface="Verdana" panose="020B0604030504040204" pitchFamily="34" charset="0"/>
                <a:ea typeface="宋体" panose="02010600030101010101" pitchFamily="2" charset="-122"/>
              </a:endParaRPr>
            </a:p>
          </p:txBody>
        </p:sp>
        <p:sp>
          <p:nvSpPr>
            <p:cNvPr id="23" name="Freeform 21">
              <a:extLst>
                <a:ext uri="{FF2B5EF4-FFF2-40B4-BE49-F238E27FC236}">
                  <a16:creationId xmlns:a16="http://schemas.microsoft.com/office/drawing/2014/main" id="{EBAD747A-5AAE-4626-8816-5635E57478CC}"/>
                </a:ext>
              </a:extLst>
            </p:cNvPr>
            <p:cNvSpPr>
              <a:spLocks/>
            </p:cNvSpPr>
            <p:nvPr/>
          </p:nvSpPr>
          <p:spPr bwMode="auto">
            <a:xfrm>
              <a:off x="3612493" y="1875949"/>
              <a:ext cx="3737216" cy="1463371"/>
            </a:xfrm>
            <a:custGeom>
              <a:avLst/>
              <a:gdLst>
                <a:gd name="T0" fmla="*/ 0 w 2076"/>
                <a:gd name="T1" fmla="*/ 0 h 876"/>
                <a:gd name="T2" fmla="*/ 2147483647 w 2076"/>
                <a:gd name="T3" fmla="*/ 2147483647 h 876"/>
                <a:gd name="T4" fmla="*/ 0 60000 65536"/>
                <a:gd name="T5" fmla="*/ 0 60000 65536"/>
                <a:gd name="T6" fmla="*/ 0 w 2076"/>
                <a:gd name="T7" fmla="*/ 0 h 876"/>
                <a:gd name="T8" fmla="*/ 2076 w 2076"/>
                <a:gd name="T9" fmla="*/ 876 h 876"/>
              </a:gdLst>
              <a:ahLst/>
              <a:cxnLst>
                <a:cxn ang="T4">
                  <a:pos x="T0" y="T1"/>
                </a:cxn>
                <a:cxn ang="T5">
                  <a:pos x="T2" y="T3"/>
                </a:cxn>
              </a:cxnLst>
              <a:rect l="T6" t="T7" r="T8" b="T9"/>
              <a:pathLst>
                <a:path w="2076" h="876">
                  <a:moveTo>
                    <a:pt x="0" y="0"/>
                  </a:moveTo>
                  <a:lnTo>
                    <a:pt x="2076" y="876"/>
                  </a:lnTo>
                </a:path>
              </a:pathLst>
            </a:custGeom>
            <a:grpFill/>
            <a:ln w="28575" cmpd="sng">
              <a:solidFill>
                <a:schemeClr val="tx1"/>
              </a:solidFill>
              <a:round/>
              <a:headEnd type="triangle" w="med" len="med"/>
              <a:tailEnd type="triangle" w="med" len="med"/>
            </a:ln>
          </p:spPr>
          <p:txBody>
            <a:bodyPr/>
            <a:lstStyle/>
            <a:p>
              <a:pPr fontAlgn="base">
                <a:spcBef>
                  <a:spcPct val="0"/>
                </a:spcBef>
                <a:spcAft>
                  <a:spcPct val="0"/>
                </a:spcAft>
                <a:defRPr/>
              </a:pPr>
              <a:endParaRPr lang="zh-CN" altLang="en-US">
                <a:solidFill>
                  <a:prstClr val="black"/>
                </a:solidFill>
                <a:latin typeface="Verdana" panose="020B0604030504040204" pitchFamily="34" charset="0"/>
                <a:ea typeface="宋体" panose="02010600030101010101" pitchFamily="2" charset="-122"/>
              </a:endParaRPr>
            </a:p>
          </p:txBody>
        </p:sp>
        <p:sp>
          <p:nvSpPr>
            <p:cNvPr id="24" name="Freeform 22">
              <a:extLst>
                <a:ext uri="{FF2B5EF4-FFF2-40B4-BE49-F238E27FC236}">
                  <a16:creationId xmlns:a16="http://schemas.microsoft.com/office/drawing/2014/main" id="{3AD42CF7-A835-4B41-BE92-60670C297757}"/>
                </a:ext>
              </a:extLst>
            </p:cNvPr>
            <p:cNvSpPr>
              <a:spLocks/>
            </p:cNvSpPr>
            <p:nvPr/>
          </p:nvSpPr>
          <p:spPr bwMode="auto">
            <a:xfrm>
              <a:off x="3374866" y="2116503"/>
              <a:ext cx="950506" cy="962217"/>
            </a:xfrm>
            <a:custGeom>
              <a:avLst/>
              <a:gdLst>
                <a:gd name="T0" fmla="*/ 0 w 528"/>
                <a:gd name="T1" fmla="*/ 0 h 576"/>
                <a:gd name="T2" fmla="*/ 2147483647 w 528"/>
                <a:gd name="T3" fmla="*/ 2147483647 h 576"/>
                <a:gd name="T4" fmla="*/ 0 60000 65536"/>
                <a:gd name="T5" fmla="*/ 0 60000 65536"/>
                <a:gd name="T6" fmla="*/ 0 w 528"/>
                <a:gd name="T7" fmla="*/ 0 h 576"/>
                <a:gd name="T8" fmla="*/ 528 w 528"/>
                <a:gd name="T9" fmla="*/ 576 h 576"/>
              </a:gdLst>
              <a:ahLst/>
              <a:cxnLst>
                <a:cxn ang="T4">
                  <a:pos x="T0" y="T1"/>
                </a:cxn>
                <a:cxn ang="T5">
                  <a:pos x="T2" y="T3"/>
                </a:cxn>
              </a:cxnLst>
              <a:rect l="T6" t="T7" r="T8" b="T9"/>
              <a:pathLst>
                <a:path w="528" h="576">
                  <a:moveTo>
                    <a:pt x="0" y="0"/>
                  </a:moveTo>
                  <a:lnTo>
                    <a:pt x="528" y="576"/>
                  </a:lnTo>
                </a:path>
              </a:pathLst>
            </a:custGeom>
            <a:grpFill/>
            <a:ln w="28575" cmpd="sng">
              <a:solidFill>
                <a:schemeClr val="tx1"/>
              </a:solidFill>
              <a:round/>
              <a:headEnd type="triangle" w="med" len="med"/>
              <a:tailEnd type="triangle" w="med" len="med"/>
            </a:ln>
          </p:spPr>
          <p:txBody>
            <a:bodyPr/>
            <a:lstStyle/>
            <a:p>
              <a:pPr fontAlgn="base">
                <a:spcBef>
                  <a:spcPct val="0"/>
                </a:spcBef>
                <a:spcAft>
                  <a:spcPct val="0"/>
                </a:spcAft>
                <a:defRPr/>
              </a:pPr>
              <a:endParaRPr lang="zh-CN" altLang="en-US">
                <a:solidFill>
                  <a:prstClr val="black"/>
                </a:solidFill>
                <a:latin typeface="Verdana" panose="020B0604030504040204" pitchFamily="34" charset="0"/>
                <a:ea typeface="宋体" panose="02010600030101010101" pitchFamily="2" charset="-122"/>
              </a:endParaRPr>
            </a:p>
          </p:txBody>
        </p:sp>
        <p:sp>
          <p:nvSpPr>
            <p:cNvPr id="25" name="Freeform 23">
              <a:extLst>
                <a:ext uri="{FF2B5EF4-FFF2-40B4-BE49-F238E27FC236}">
                  <a16:creationId xmlns:a16="http://schemas.microsoft.com/office/drawing/2014/main" id="{C0021E6C-8593-4C40-A823-02AC612276F7}"/>
                </a:ext>
              </a:extLst>
            </p:cNvPr>
            <p:cNvSpPr>
              <a:spLocks/>
            </p:cNvSpPr>
            <p:nvPr/>
          </p:nvSpPr>
          <p:spPr bwMode="auto">
            <a:xfrm>
              <a:off x="4908637" y="4241398"/>
              <a:ext cx="950506" cy="982263"/>
            </a:xfrm>
            <a:custGeom>
              <a:avLst/>
              <a:gdLst>
                <a:gd name="T0" fmla="*/ 2147483647 w 528"/>
                <a:gd name="T1" fmla="*/ 2147483647 h 588"/>
                <a:gd name="T2" fmla="*/ 0 w 528"/>
                <a:gd name="T3" fmla="*/ 0 h 588"/>
                <a:gd name="T4" fmla="*/ 0 60000 65536"/>
                <a:gd name="T5" fmla="*/ 0 60000 65536"/>
                <a:gd name="T6" fmla="*/ 0 w 528"/>
                <a:gd name="T7" fmla="*/ 0 h 588"/>
                <a:gd name="T8" fmla="*/ 528 w 528"/>
                <a:gd name="T9" fmla="*/ 588 h 588"/>
              </a:gdLst>
              <a:ahLst/>
              <a:cxnLst>
                <a:cxn ang="T4">
                  <a:pos x="T0" y="T1"/>
                </a:cxn>
                <a:cxn ang="T5">
                  <a:pos x="T2" y="T3"/>
                </a:cxn>
              </a:cxnLst>
              <a:rect l="T6" t="T7" r="T8" b="T9"/>
              <a:pathLst>
                <a:path w="528" h="588">
                  <a:moveTo>
                    <a:pt x="528" y="588"/>
                  </a:moveTo>
                  <a:lnTo>
                    <a:pt x="0" y="0"/>
                  </a:lnTo>
                </a:path>
              </a:pathLst>
            </a:custGeom>
            <a:grpFill/>
            <a:ln w="28575" cmpd="sng">
              <a:solidFill>
                <a:schemeClr val="tx1"/>
              </a:solidFill>
              <a:round/>
              <a:headEnd type="triangle" w="med" len="med"/>
              <a:tailEnd type="triangle" w="med" len="med"/>
            </a:ln>
          </p:spPr>
          <p:txBody>
            <a:bodyPr/>
            <a:lstStyle/>
            <a:p>
              <a:pPr fontAlgn="base">
                <a:spcBef>
                  <a:spcPct val="0"/>
                </a:spcBef>
                <a:spcAft>
                  <a:spcPct val="0"/>
                </a:spcAft>
                <a:defRPr/>
              </a:pPr>
              <a:endParaRPr lang="zh-CN" altLang="en-US">
                <a:solidFill>
                  <a:prstClr val="black"/>
                </a:solidFill>
                <a:latin typeface="Verdana" panose="020B0604030504040204" pitchFamily="34" charset="0"/>
                <a:ea typeface="宋体" panose="02010600030101010101" pitchFamily="2" charset="-122"/>
              </a:endParaRPr>
            </a:p>
          </p:txBody>
        </p:sp>
        <p:sp>
          <p:nvSpPr>
            <p:cNvPr id="26" name="Freeform 24">
              <a:extLst>
                <a:ext uri="{FF2B5EF4-FFF2-40B4-BE49-F238E27FC236}">
                  <a16:creationId xmlns:a16="http://schemas.microsoft.com/office/drawing/2014/main" id="{BC21BD2C-10B8-4B15-BAF4-3FEF8FAFFB8B}"/>
                </a:ext>
              </a:extLst>
            </p:cNvPr>
            <p:cNvSpPr>
              <a:spLocks/>
            </p:cNvSpPr>
            <p:nvPr/>
          </p:nvSpPr>
          <p:spPr bwMode="auto">
            <a:xfrm>
              <a:off x="5103059" y="2116503"/>
              <a:ext cx="799289" cy="1062448"/>
            </a:xfrm>
            <a:custGeom>
              <a:avLst/>
              <a:gdLst>
                <a:gd name="T0" fmla="*/ 2147483647 w 444"/>
                <a:gd name="T1" fmla="*/ 0 h 636"/>
                <a:gd name="T2" fmla="*/ 0 w 444"/>
                <a:gd name="T3" fmla="*/ 2147483647 h 636"/>
                <a:gd name="T4" fmla="*/ 0 60000 65536"/>
                <a:gd name="T5" fmla="*/ 0 60000 65536"/>
                <a:gd name="T6" fmla="*/ 0 w 444"/>
                <a:gd name="T7" fmla="*/ 0 h 636"/>
                <a:gd name="T8" fmla="*/ 444 w 444"/>
                <a:gd name="T9" fmla="*/ 636 h 636"/>
              </a:gdLst>
              <a:ahLst/>
              <a:cxnLst>
                <a:cxn ang="T4">
                  <a:pos x="T0" y="T1"/>
                </a:cxn>
                <a:cxn ang="T5">
                  <a:pos x="T2" y="T3"/>
                </a:cxn>
              </a:cxnLst>
              <a:rect l="T6" t="T7" r="T8" b="T9"/>
              <a:pathLst>
                <a:path w="444" h="636">
                  <a:moveTo>
                    <a:pt x="444" y="0"/>
                  </a:moveTo>
                  <a:lnTo>
                    <a:pt x="0" y="636"/>
                  </a:lnTo>
                </a:path>
              </a:pathLst>
            </a:custGeom>
            <a:grpFill/>
            <a:ln w="28575" cmpd="sng">
              <a:solidFill>
                <a:schemeClr val="tx1"/>
              </a:solidFill>
              <a:round/>
              <a:headEnd type="triangle" w="med" len="med"/>
              <a:tailEnd type="triangle" w="med" len="med"/>
            </a:ln>
          </p:spPr>
          <p:txBody>
            <a:bodyPr/>
            <a:lstStyle/>
            <a:p>
              <a:pPr fontAlgn="base">
                <a:spcBef>
                  <a:spcPct val="0"/>
                </a:spcBef>
                <a:spcAft>
                  <a:spcPct val="0"/>
                </a:spcAft>
                <a:defRPr/>
              </a:pPr>
              <a:endParaRPr lang="zh-CN" altLang="en-US">
                <a:solidFill>
                  <a:prstClr val="black"/>
                </a:solidFill>
                <a:latin typeface="Verdana" panose="020B0604030504040204" pitchFamily="34" charset="0"/>
                <a:ea typeface="宋体" panose="02010600030101010101" pitchFamily="2" charset="-122"/>
              </a:endParaRPr>
            </a:p>
          </p:txBody>
        </p:sp>
        <p:sp>
          <p:nvSpPr>
            <p:cNvPr id="27" name="Freeform 25">
              <a:extLst>
                <a:ext uri="{FF2B5EF4-FFF2-40B4-BE49-F238E27FC236}">
                  <a16:creationId xmlns:a16="http://schemas.microsoft.com/office/drawing/2014/main" id="{0FCDA65E-C741-4653-B0F4-5C32AB000636}"/>
                </a:ext>
              </a:extLst>
            </p:cNvPr>
            <p:cNvSpPr>
              <a:spLocks/>
            </p:cNvSpPr>
            <p:nvPr/>
          </p:nvSpPr>
          <p:spPr bwMode="auto">
            <a:xfrm>
              <a:off x="3396469" y="4081029"/>
              <a:ext cx="777687" cy="1142632"/>
            </a:xfrm>
            <a:custGeom>
              <a:avLst/>
              <a:gdLst>
                <a:gd name="T0" fmla="*/ 2147483647 w 432"/>
                <a:gd name="T1" fmla="*/ 0 h 684"/>
                <a:gd name="T2" fmla="*/ 0 w 432"/>
                <a:gd name="T3" fmla="*/ 2147483647 h 684"/>
                <a:gd name="T4" fmla="*/ 0 60000 65536"/>
                <a:gd name="T5" fmla="*/ 0 60000 65536"/>
                <a:gd name="T6" fmla="*/ 0 w 432"/>
                <a:gd name="T7" fmla="*/ 0 h 684"/>
                <a:gd name="T8" fmla="*/ 432 w 432"/>
                <a:gd name="T9" fmla="*/ 684 h 684"/>
              </a:gdLst>
              <a:ahLst/>
              <a:cxnLst>
                <a:cxn ang="T4">
                  <a:pos x="T0" y="T1"/>
                </a:cxn>
                <a:cxn ang="T5">
                  <a:pos x="T2" y="T3"/>
                </a:cxn>
              </a:cxnLst>
              <a:rect l="T6" t="T7" r="T8" b="T9"/>
              <a:pathLst>
                <a:path w="432" h="684">
                  <a:moveTo>
                    <a:pt x="432" y="0"/>
                  </a:moveTo>
                  <a:lnTo>
                    <a:pt x="0" y="684"/>
                  </a:lnTo>
                </a:path>
              </a:pathLst>
            </a:custGeom>
            <a:grpFill/>
            <a:ln w="28575" cmpd="sng">
              <a:solidFill>
                <a:schemeClr val="tx1"/>
              </a:solidFill>
              <a:round/>
              <a:headEnd type="triangle" w="med" len="med"/>
              <a:tailEnd type="triangle" w="med" len="med"/>
            </a:ln>
          </p:spPr>
          <p:txBody>
            <a:bodyPr/>
            <a:lstStyle/>
            <a:p>
              <a:pPr fontAlgn="base">
                <a:spcBef>
                  <a:spcPct val="0"/>
                </a:spcBef>
                <a:spcAft>
                  <a:spcPct val="0"/>
                </a:spcAft>
                <a:defRPr/>
              </a:pPr>
              <a:endParaRPr lang="zh-CN" altLang="en-US">
                <a:solidFill>
                  <a:prstClr val="black"/>
                </a:solidFill>
                <a:latin typeface="Verdana" panose="020B0604030504040204" pitchFamily="34" charset="0"/>
                <a:ea typeface="宋体" panose="02010600030101010101" pitchFamily="2" charset="-122"/>
              </a:endParaRPr>
            </a:p>
          </p:txBody>
        </p:sp>
        <p:sp>
          <p:nvSpPr>
            <p:cNvPr id="28" name="Freeform 26">
              <a:extLst>
                <a:ext uri="{FF2B5EF4-FFF2-40B4-BE49-F238E27FC236}">
                  <a16:creationId xmlns:a16="http://schemas.microsoft.com/office/drawing/2014/main" id="{9AE0F2C6-976C-413F-9089-7986CF756F82}"/>
                </a:ext>
              </a:extLst>
            </p:cNvPr>
            <p:cNvSpPr>
              <a:spLocks/>
            </p:cNvSpPr>
            <p:nvPr/>
          </p:nvSpPr>
          <p:spPr bwMode="auto">
            <a:xfrm>
              <a:off x="1862698" y="1755672"/>
              <a:ext cx="3802023" cy="1443325"/>
            </a:xfrm>
            <a:custGeom>
              <a:avLst/>
              <a:gdLst>
                <a:gd name="T0" fmla="*/ 2147483647 w 2112"/>
                <a:gd name="T1" fmla="*/ 0 h 864"/>
                <a:gd name="T2" fmla="*/ 0 w 2112"/>
                <a:gd name="T3" fmla="*/ 2147483647 h 864"/>
                <a:gd name="T4" fmla="*/ 0 60000 65536"/>
                <a:gd name="T5" fmla="*/ 0 60000 65536"/>
                <a:gd name="T6" fmla="*/ 0 w 2112"/>
                <a:gd name="T7" fmla="*/ 0 h 864"/>
                <a:gd name="T8" fmla="*/ 2112 w 2112"/>
                <a:gd name="T9" fmla="*/ 864 h 864"/>
              </a:gdLst>
              <a:ahLst/>
              <a:cxnLst>
                <a:cxn ang="T4">
                  <a:pos x="T0" y="T1"/>
                </a:cxn>
                <a:cxn ang="T5">
                  <a:pos x="T2" y="T3"/>
                </a:cxn>
              </a:cxnLst>
              <a:rect l="T6" t="T7" r="T8" b="T9"/>
              <a:pathLst>
                <a:path w="2112" h="864">
                  <a:moveTo>
                    <a:pt x="2112" y="0"/>
                  </a:moveTo>
                  <a:lnTo>
                    <a:pt x="0" y="864"/>
                  </a:lnTo>
                </a:path>
              </a:pathLst>
            </a:custGeom>
            <a:grpFill/>
            <a:ln w="28575" cmpd="sng">
              <a:solidFill>
                <a:schemeClr val="tx1"/>
              </a:solidFill>
              <a:round/>
              <a:headEnd type="triangle" w="med" len="med"/>
              <a:tailEnd type="triangle" w="med" len="med"/>
            </a:ln>
          </p:spPr>
          <p:txBody>
            <a:bodyPr/>
            <a:lstStyle/>
            <a:p>
              <a:pPr fontAlgn="base">
                <a:spcBef>
                  <a:spcPct val="0"/>
                </a:spcBef>
                <a:spcAft>
                  <a:spcPct val="0"/>
                </a:spcAft>
                <a:defRPr/>
              </a:pPr>
              <a:endParaRPr lang="zh-CN" altLang="en-US">
                <a:solidFill>
                  <a:prstClr val="black"/>
                </a:solidFill>
                <a:latin typeface="Verdana" panose="020B0604030504040204" pitchFamily="34" charset="0"/>
                <a:ea typeface="宋体" panose="02010600030101010101" pitchFamily="2" charset="-122"/>
              </a:endParaRPr>
            </a:p>
          </p:txBody>
        </p:sp>
        <p:sp>
          <p:nvSpPr>
            <p:cNvPr id="29" name="Freeform 27">
              <a:extLst>
                <a:ext uri="{FF2B5EF4-FFF2-40B4-BE49-F238E27FC236}">
                  <a16:creationId xmlns:a16="http://schemas.microsoft.com/office/drawing/2014/main" id="{75098CCC-3A07-495A-B043-0BBD6DABA62C}"/>
                </a:ext>
              </a:extLst>
            </p:cNvPr>
            <p:cNvSpPr>
              <a:spLocks/>
            </p:cNvSpPr>
            <p:nvPr/>
          </p:nvSpPr>
          <p:spPr bwMode="auto">
            <a:xfrm>
              <a:off x="3655698" y="4000844"/>
              <a:ext cx="3694011" cy="1503463"/>
            </a:xfrm>
            <a:custGeom>
              <a:avLst/>
              <a:gdLst>
                <a:gd name="T0" fmla="*/ 2147483647 w 2052"/>
                <a:gd name="T1" fmla="*/ 0 h 900"/>
                <a:gd name="T2" fmla="*/ 0 w 2052"/>
                <a:gd name="T3" fmla="*/ 2147483647 h 900"/>
                <a:gd name="T4" fmla="*/ 0 60000 65536"/>
                <a:gd name="T5" fmla="*/ 0 60000 65536"/>
                <a:gd name="T6" fmla="*/ 0 w 2052"/>
                <a:gd name="T7" fmla="*/ 0 h 900"/>
                <a:gd name="T8" fmla="*/ 2052 w 2052"/>
                <a:gd name="T9" fmla="*/ 900 h 900"/>
              </a:gdLst>
              <a:ahLst/>
              <a:cxnLst>
                <a:cxn ang="T4">
                  <a:pos x="T0" y="T1"/>
                </a:cxn>
                <a:cxn ang="T5">
                  <a:pos x="T2" y="T3"/>
                </a:cxn>
              </a:cxnLst>
              <a:rect l="T6" t="T7" r="T8" b="T9"/>
              <a:pathLst>
                <a:path w="2052" h="900">
                  <a:moveTo>
                    <a:pt x="2052" y="0"/>
                  </a:moveTo>
                  <a:lnTo>
                    <a:pt x="0" y="900"/>
                  </a:lnTo>
                </a:path>
              </a:pathLst>
            </a:custGeom>
            <a:grpFill/>
            <a:ln w="28575" cmpd="sng">
              <a:solidFill>
                <a:schemeClr val="tx1"/>
              </a:solidFill>
              <a:round/>
              <a:headEnd type="triangle" w="med" len="med"/>
              <a:tailEnd type="triangle" w="med" len="med"/>
            </a:ln>
          </p:spPr>
          <p:txBody>
            <a:bodyPr/>
            <a:lstStyle/>
            <a:p>
              <a:pPr fontAlgn="base">
                <a:spcBef>
                  <a:spcPct val="0"/>
                </a:spcBef>
                <a:spcAft>
                  <a:spcPct val="0"/>
                </a:spcAft>
                <a:defRPr/>
              </a:pPr>
              <a:endParaRPr lang="zh-CN" altLang="en-US">
                <a:solidFill>
                  <a:prstClr val="black"/>
                </a:solidFill>
                <a:latin typeface="Verdana" panose="020B0604030504040204" pitchFamily="34" charset="0"/>
                <a:ea typeface="宋体" panose="02010600030101010101" pitchFamily="2" charset="-122"/>
              </a:endParaRPr>
            </a:p>
          </p:txBody>
        </p:sp>
      </p:grpSp>
      <p:pic>
        <p:nvPicPr>
          <p:cNvPr id="30" name="图片 24">
            <a:extLst>
              <a:ext uri="{FF2B5EF4-FFF2-40B4-BE49-F238E27FC236}">
                <a16:creationId xmlns:a16="http://schemas.microsoft.com/office/drawing/2014/main" id="{4CE369E0-95BA-49CD-B1FE-6E117ACAF97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3996" t="15543" r="53944" b="3432"/>
          <a:stretch>
            <a:fillRect/>
          </a:stretch>
        </p:blipFill>
        <p:spPr bwMode="auto">
          <a:xfrm>
            <a:off x="0" y="0"/>
            <a:ext cx="133667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style.rotation</p:attrName>
                                        </p:attrNameLst>
                                      </p:cBhvr>
                                      <p:tavLst>
                                        <p:tav tm="0">
                                          <p:val>
                                            <p:fltVal val="720"/>
                                          </p:val>
                                        </p:tav>
                                        <p:tav tm="100000">
                                          <p:val>
                                            <p:fltVal val="0"/>
                                          </p:val>
                                        </p:tav>
                                      </p:tavLst>
                                    </p:anim>
                                    <p:anim calcmode="lin" valueType="num">
                                      <p:cBhvr>
                                        <p:cTn id="9" dur="2000" fill="hold"/>
                                        <p:tgtEl>
                                          <p:spTgt spid="2"/>
                                        </p:tgtEl>
                                        <p:attrNameLst>
                                          <p:attrName>ppt_h</p:attrName>
                                        </p:attrNameLst>
                                      </p:cBhvr>
                                      <p:tavLst>
                                        <p:tav tm="0">
                                          <p:val>
                                            <p:fltVal val="0"/>
                                          </p:val>
                                        </p:tav>
                                        <p:tav tm="100000">
                                          <p:val>
                                            <p:strVal val="#ppt_h"/>
                                          </p:val>
                                        </p:tav>
                                      </p:tavLst>
                                    </p:anim>
                                    <p:anim calcmode="lin" valueType="num">
                                      <p:cBhvr>
                                        <p:cTn id="10" dur="2000" fill="hold"/>
                                        <p:tgtEl>
                                          <p:spTgt spid="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8626D0A4-5E31-44C9-B731-AF6B74D7E310}"/>
              </a:ext>
            </a:extLst>
          </p:cNvPr>
          <p:cNvSpPr>
            <a:spLocks noGrp="1"/>
          </p:cNvSpPr>
          <p:nvPr>
            <p:ph type="title"/>
          </p:nvPr>
        </p:nvSpPr>
        <p:spPr/>
        <p:txBody>
          <a:bodyPr/>
          <a:lstStyle/>
          <a:p>
            <a:pPr>
              <a:defRPr/>
            </a:pPr>
            <a:r>
              <a:rPr lang="zh-CN" altLang="en-US" dirty="0"/>
              <a:t>二、</a:t>
            </a:r>
            <a:r>
              <a:rPr lang="zh-CN" altLang="zh-CN" dirty="0"/>
              <a:t>营销渠道企业</a:t>
            </a:r>
            <a:endParaRPr lang="zh-CN" altLang="en-US" dirty="0"/>
          </a:p>
        </p:txBody>
      </p:sp>
      <p:grpSp>
        <p:nvGrpSpPr>
          <p:cNvPr id="14339" name="组合 36">
            <a:extLst>
              <a:ext uri="{FF2B5EF4-FFF2-40B4-BE49-F238E27FC236}">
                <a16:creationId xmlns:a16="http://schemas.microsoft.com/office/drawing/2014/main" id="{630BF049-EB8C-49D4-9B89-5A012CACF465}"/>
              </a:ext>
            </a:extLst>
          </p:cNvPr>
          <p:cNvGrpSpPr>
            <a:grpSpLocks/>
          </p:cNvGrpSpPr>
          <p:nvPr/>
        </p:nvGrpSpPr>
        <p:grpSpPr bwMode="auto">
          <a:xfrm>
            <a:off x="2784476" y="1089026"/>
            <a:ext cx="6480175" cy="5292725"/>
            <a:chOff x="1979712" y="943619"/>
            <a:chExt cx="5649261" cy="5293694"/>
          </a:xfrm>
        </p:grpSpPr>
        <p:sp>
          <p:nvSpPr>
            <p:cNvPr id="25" name="圆角矩形 14">
              <a:extLst>
                <a:ext uri="{FF2B5EF4-FFF2-40B4-BE49-F238E27FC236}">
                  <a16:creationId xmlns:a16="http://schemas.microsoft.com/office/drawing/2014/main" id="{F9D93CFA-5D0B-4A8A-8D47-926B413E4AB3}"/>
                </a:ext>
              </a:extLst>
            </p:cNvPr>
            <p:cNvSpPr>
              <a:spLocks noChangeArrowheads="1"/>
            </p:cNvSpPr>
            <p:nvPr/>
          </p:nvSpPr>
          <p:spPr bwMode="auto">
            <a:xfrm>
              <a:off x="4505411" y="4293857"/>
              <a:ext cx="613087" cy="1943456"/>
            </a:xfrm>
            <a:prstGeom prst="roundRect">
              <a:avLst>
                <a:gd name="adj" fmla="val 16667"/>
              </a:avLst>
            </a:prstGeom>
            <a:solidFill>
              <a:srgbClr val="0033CC"/>
            </a:solidFill>
            <a:ln w="50800" algn="ctr">
              <a:solidFill>
                <a:schemeClr val="accent6">
                  <a:lumMod val="40000"/>
                  <a:lumOff val="60000"/>
                </a:schemeClr>
              </a:solidFill>
              <a:round/>
              <a:headEnd type="none" w="lg" len="lg"/>
              <a:tailEnd/>
            </a:ln>
          </p:spPr>
          <p:txBody>
            <a:bodyPr anchor="ctr"/>
            <a:lstStyle/>
            <a:p>
              <a:pPr algn="ctr" fontAlgn="base">
                <a:spcBef>
                  <a:spcPct val="0"/>
                </a:spcBef>
                <a:spcAft>
                  <a:spcPct val="0"/>
                </a:spcAft>
                <a:defRPr/>
              </a:pPr>
              <a:r>
                <a:rPr lang="zh-CN" altLang="en-US" sz="2800" dirty="0">
                  <a:solidFill>
                    <a:prstClr val="white"/>
                  </a:solidFill>
                  <a:latin typeface="黑体" pitchFamily="2" charset="-122"/>
                  <a:ea typeface="黑体" pitchFamily="2" charset="-122"/>
                </a:rPr>
                <a:t>中间商</a:t>
              </a:r>
            </a:p>
          </p:txBody>
        </p:sp>
        <p:sp>
          <p:nvSpPr>
            <p:cNvPr id="26" name="六角星 25">
              <a:extLst>
                <a:ext uri="{FF2B5EF4-FFF2-40B4-BE49-F238E27FC236}">
                  <a16:creationId xmlns:a16="http://schemas.microsoft.com/office/drawing/2014/main" id="{42BCF6FA-5D82-4B2F-AD3F-4647B5FDFD29}"/>
                </a:ext>
              </a:extLst>
            </p:cNvPr>
            <p:cNvSpPr/>
            <p:nvPr/>
          </p:nvSpPr>
          <p:spPr bwMode="auto">
            <a:xfrm>
              <a:off x="3396871" y="943619"/>
              <a:ext cx="2160338" cy="1476645"/>
            </a:xfrm>
            <a:prstGeom prst="star6">
              <a:avLst/>
            </a:prstGeom>
            <a:solidFill>
              <a:schemeClr val="accent3"/>
            </a:solidFill>
            <a:ln w="50800" algn="ctr">
              <a:solidFill>
                <a:schemeClr val="accent6">
                  <a:lumMod val="40000"/>
                  <a:lumOff val="60000"/>
                </a:schemeClr>
              </a:solidFill>
              <a:round/>
              <a:headEnd type="none" w="lg" len="lg"/>
              <a:tailEnd/>
            </a:ln>
          </p:spPr>
          <p:txBody>
            <a:bodyPr anchor="ctr"/>
            <a:lstStyle/>
            <a:p>
              <a:pPr algn="ctr" fontAlgn="base">
                <a:spcBef>
                  <a:spcPct val="0"/>
                </a:spcBef>
                <a:spcAft>
                  <a:spcPct val="0"/>
                </a:spcAft>
                <a:defRPr/>
              </a:pPr>
              <a:r>
                <a:rPr lang="zh-CN" altLang="en-US" sz="2800" dirty="0">
                  <a:solidFill>
                    <a:prstClr val="black"/>
                  </a:solidFill>
                  <a:latin typeface="黑体" pitchFamily="49" charset="-122"/>
                  <a:ea typeface="黑体" pitchFamily="49" charset="-122"/>
                </a:rPr>
                <a:t>营销渠</a:t>
              </a:r>
              <a:endParaRPr lang="en-US" altLang="zh-CN" sz="2800" dirty="0">
                <a:solidFill>
                  <a:prstClr val="black"/>
                </a:solidFill>
                <a:latin typeface="黑体" pitchFamily="49" charset="-122"/>
                <a:ea typeface="黑体" pitchFamily="49" charset="-122"/>
              </a:endParaRPr>
            </a:p>
            <a:p>
              <a:pPr algn="ctr" fontAlgn="base">
                <a:spcBef>
                  <a:spcPct val="0"/>
                </a:spcBef>
                <a:spcAft>
                  <a:spcPct val="0"/>
                </a:spcAft>
                <a:defRPr/>
              </a:pPr>
              <a:r>
                <a:rPr lang="zh-CN" altLang="en-US" sz="2800" dirty="0">
                  <a:solidFill>
                    <a:prstClr val="black"/>
                  </a:solidFill>
                  <a:latin typeface="黑体" pitchFamily="49" charset="-122"/>
                  <a:ea typeface="黑体" pitchFamily="49" charset="-122"/>
                </a:rPr>
                <a:t>道企业</a:t>
              </a:r>
            </a:p>
          </p:txBody>
        </p:sp>
        <p:sp>
          <p:nvSpPr>
            <p:cNvPr id="27" name="六角星 26">
              <a:extLst>
                <a:ext uri="{FF2B5EF4-FFF2-40B4-BE49-F238E27FC236}">
                  <a16:creationId xmlns:a16="http://schemas.microsoft.com/office/drawing/2014/main" id="{D1BB7413-146B-4C93-9624-61BAEEAFF0B6}"/>
                </a:ext>
              </a:extLst>
            </p:cNvPr>
            <p:cNvSpPr/>
            <p:nvPr/>
          </p:nvSpPr>
          <p:spPr bwMode="auto">
            <a:xfrm>
              <a:off x="1979712" y="1945515"/>
              <a:ext cx="1915379" cy="1914876"/>
            </a:xfrm>
            <a:prstGeom prst="star6">
              <a:avLst/>
            </a:prstGeom>
            <a:solidFill>
              <a:srgbClr val="0033CC"/>
            </a:solidFill>
            <a:ln w="50800" algn="ctr">
              <a:solidFill>
                <a:schemeClr val="accent6">
                  <a:lumMod val="40000"/>
                  <a:lumOff val="60000"/>
                </a:schemeClr>
              </a:solidFill>
              <a:round/>
              <a:headEnd type="none" w="lg" len="lg"/>
              <a:tailEnd/>
            </a:ln>
          </p:spPr>
          <p:txBody>
            <a:bodyPr anchor="ctr"/>
            <a:lstStyle/>
            <a:p>
              <a:pPr algn="ctr" fontAlgn="base">
                <a:spcBef>
                  <a:spcPct val="0"/>
                </a:spcBef>
                <a:spcAft>
                  <a:spcPct val="0"/>
                </a:spcAft>
                <a:defRPr/>
              </a:pPr>
              <a:r>
                <a:rPr lang="zh-CN" altLang="en-US" sz="2800" dirty="0">
                  <a:solidFill>
                    <a:prstClr val="white"/>
                  </a:solidFill>
                  <a:latin typeface="黑体" pitchFamily="49" charset="-122"/>
                  <a:ea typeface="黑体" pitchFamily="49" charset="-122"/>
                </a:rPr>
                <a:t>供应商</a:t>
              </a:r>
            </a:p>
          </p:txBody>
        </p:sp>
        <p:sp>
          <p:nvSpPr>
            <p:cNvPr id="28" name="六角星 27">
              <a:extLst>
                <a:ext uri="{FF2B5EF4-FFF2-40B4-BE49-F238E27FC236}">
                  <a16:creationId xmlns:a16="http://schemas.microsoft.com/office/drawing/2014/main" id="{3B0A1584-B30E-4415-9641-957CA279FBBE}"/>
                </a:ext>
              </a:extLst>
            </p:cNvPr>
            <p:cNvSpPr/>
            <p:nvPr/>
          </p:nvSpPr>
          <p:spPr bwMode="auto">
            <a:xfrm>
              <a:off x="5148945" y="2018554"/>
              <a:ext cx="1915379" cy="1914876"/>
            </a:xfrm>
            <a:prstGeom prst="star6">
              <a:avLst/>
            </a:prstGeom>
            <a:solidFill>
              <a:srgbClr val="0033CC"/>
            </a:solidFill>
            <a:ln w="50800" algn="ctr">
              <a:solidFill>
                <a:schemeClr val="accent6">
                  <a:lumMod val="40000"/>
                  <a:lumOff val="60000"/>
                </a:schemeClr>
              </a:solidFill>
              <a:round/>
              <a:headEnd type="none" w="lg" len="lg"/>
              <a:tailEnd/>
            </a:ln>
          </p:spPr>
          <p:txBody>
            <a:bodyPr anchor="ctr"/>
            <a:lstStyle/>
            <a:p>
              <a:pPr algn="ctr" fontAlgn="base">
                <a:spcBef>
                  <a:spcPct val="0"/>
                </a:spcBef>
                <a:spcAft>
                  <a:spcPct val="0"/>
                </a:spcAft>
                <a:defRPr/>
              </a:pPr>
              <a:r>
                <a:rPr lang="zh-CN" altLang="en-US" sz="2800" dirty="0">
                  <a:solidFill>
                    <a:prstClr val="white"/>
                  </a:solidFill>
                  <a:latin typeface="黑体" pitchFamily="49" charset="-122"/>
                  <a:ea typeface="黑体" pitchFamily="49" charset="-122"/>
                </a:rPr>
                <a:t>营销中间商</a:t>
              </a:r>
            </a:p>
          </p:txBody>
        </p:sp>
        <p:sp>
          <p:nvSpPr>
            <p:cNvPr id="30" name="圆角矩形 19">
              <a:extLst>
                <a:ext uri="{FF2B5EF4-FFF2-40B4-BE49-F238E27FC236}">
                  <a16:creationId xmlns:a16="http://schemas.microsoft.com/office/drawing/2014/main" id="{C98A202C-6F44-4C7F-89E7-2720879C5E92}"/>
                </a:ext>
              </a:extLst>
            </p:cNvPr>
            <p:cNvSpPr>
              <a:spLocks noChangeArrowheads="1"/>
            </p:cNvSpPr>
            <p:nvPr/>
          </p:nvSpPr>
          <p:spPr bwMode="auto">
            <a:xfrm>
              <a:off x="5306714" y="4293857"/>
              <a:ext cx="611703" cy="1943456"/>
            </a:xfrm>
            <a:prstGeom prst="roundRect">
              <a:avLst>
                <a:gd name="adj" fmla="val 16667"/>
              </a:avLst>
            </a:prstGeom>
            <a:solidFill>
              <a:srgbClr val="0033CC"/>
            </a:solidFill>
            <a:ln w="50800" algn="ctr">
              <a:solidFill>
                <a:schemeClr val="accent6">
                  <a:lumMod val="40000"/>
                  <a:lumOff val="60000"/>
                </a:schemeClr>
              </a:solidFill>
              <a:round/>
              <a:headEnd type="none" w="lg" len="lg"/>
              <a:tailEnd/>
            </a:ln>
          </p:spPr>
          <p:txBody>
            <a:bodyPr anchor="ctr"/>
            <a:lstStyle/>
            <a:p>
              <a:pPr algn="ctr" fontAlgn="base">
                <a:spcBef>
                  <a:spcPct val="0"/>
                </a:spcBef>
                <a:spcAft>
                  <a:spcPct val="0"/>
                </a:spcAft>
                <a:defRPr/>
              </a:pPr>
              <a:r>
                <a:rPr lang="zh-CN" altLang="en-US" sz="2800">
                  <a:solidFill>
                    <a:prstClr val="white"/>
                  </a:solidFill>
                  <a:latin typeface="黑体" pitchFamily="2" charset="-122"/>
                  <a:ea typeface="黑体" pitchFamily="2" charset="-122"/>
                </a:rPr>
                <a:t>实体分配</a:t>
              </a:r>
            </a:p>
          </p:txBody>
        </p:sp>
        <p:sp>
          <p:nvSpPr>
            <p:cNvPr id="31" name="圆角矩形 20">
              <a:extLst>
                <a:ext uri="{FF2B5EF4-FFF2-40B4-BE49-F238E27FC236}">
                  <a16:creationId xmlns:a16="http://schemas.microsoft.com/office/drawing/2014/main" id="{320D761A-389A-4350-BAE1-CCE1E0B99F32}"/>
                </a:ext>
              </a:extLst>
            </p:cNvPr>
            <p:cNvSpPr>
              <a:spLocks noChangeArrowheads="1"/>
            </p:cNvSpPr>
            <p:nvPr/>
          </p:nvSpPr>
          <p:spPr bwMode="auto">
            <a:xfrm>
              <a:off x="6124626" y="4293857"/>
              <a:ext cx="613087" cy="1943456"/>
            </a:xfrm>
            <a:prstGeom prst="roundRect">
              <a:avLst>
                <a:gd name="adj" fmla="val 16667"/>
              </a:avLst>
            </a:prstGeom>
            <a:solidFill>
              <a:srgbClr val="0033CC"/>
            </a:solidFill>
            <a:ln w="50800" algn="ctr">
              <a:solidFill>
                <a:schemeClr val="accent6">
                  <a:lumMod val="40000"/>
                  <a:lumOff val="60000"/>
                </a:schemeClr>
              </a:solidFill>
              <a:round/>
              <a:headEnd type="none" w="lg" len="lg"/>
              <a:tailEnd/>
            </a:ln>
          </p:spPr>
          <p:txBody>
            <a:bodyPr anchor="ctr"/>
            <a:lstStyle/>
            <a:p>
              <a:pPr algn="ctr" fontAlgn="base">
                <a:spcBef>
                  <a:spcPct val="0"/>
                </a:spcBef>
                <a:spcAft>
                  <a:spcPct val="0"/>
                </a:spcAft>
                <a:defRPr/>
              </a:pPr>
              <a:r>
                <a:rPr lang="zh-CN" altLang="en-US" sz="2800" dirty="0">
                  <a:solidFill>
                    <a:prstClr val="white"/>
                  </a:solidFill>
                  <a:latin typeface="黑体" pitchFamily="2" charset="-122"/>
                  <a:ea typeface="黑体" pitchFamily="2" charset="-122"/>
                </a:rPr>
                <a:t>营销服务</a:t>
              </a:r>
            </a:p>
          </p:txBody>
        </p:sp>
        <p:sp>
          <p:nvSpPr>
            <p:cNvPr id="32" name="圆角矩形 21">
              <a:extLst>
                <a:ext uri="{FF2B5EF4-FFF2-40B4-BE49-F238E27FC236}">
                  <a16:creationId xmlns:a16="http://schemas.microsoft.com/office/drawing/2014/main" id="{328A143E-03B4-486F-8595-B6B67911DC87}"/>
                </a:ext>
              </a:extLst>
            </p:cNvPr>
            <p:cNvSpPr>
              <a:spLocks noChangeArrowheads="1"/>
            </p:cNvSpPr>
            <p:nvPr/>
          </p:nvSpPr>
          <p:spPr bwMode="auto">
            <a:xfrm>
              <a:off x="7015886" y="4293857"/>
              <a:ext cx="613087" cy="1943456"/>
            </a:xfrm>
            <a:prstGeom prst="roundRect">
              <a:avLst>
                <a:gd name="adj" fmla="val 16667"/>
              </a:avLst>
            </a:prstGeom>
            <a:solidFill>
              <a:srgbClr val="0033CC"/>
            </a:solidFill>
            <a:ln w="50800" algn="ctr">
              <a:solidFill>
                <a:schemeClr val="accent6">
                  <a:lumMod val="40000"/>
                  <a:lumOff val="60000"/>
                </a:schemeClr>
              </a:solidFill>
              <a:round/>
              <a:headEnd type="none" w="lg" len="lg"/>
              <a:tailEnd/>
            </a:ln>
          </p:spPr>
          <p:txBody>
            <a:bodyPr anchor="ctr"/>
            <a:lstStyle/>
            <a:p>
              <a:pPr algn="ctr" fontAlgn="base">
                <a:spcBef>
                  <a:spcPct val="0"/>
                </a:spcBef>
                <a:spcAft>
                  <a:spcPct val="0"/>
                </a:spcAft>
                <a:defRPr/>
              </a:pPr>
              <a:r>
                <a:rPr lang="zh-CN" altLang="en-US" sz="2800" dirty="0">
                  <a:solidFill>
                    <a:prstClr val="white"/>
                  </a:solidFill>
                  <a:latin typeface="黑体" pitchFamily="2" charset="-122"/>
                  <a:ea typeface="黑体" pitchFamily="2" charset="-122"/>
                </a:rPr>
                <a:t>财务中介</a:t>
              </a:r>
            </a:p>
          </p:txBody>
        </p:sp>
        <p:cxnSp>
          <p:nvCxnSpPr>
            <p:cNvPr id="33" name="形状 32">
              <a:extLst>
                <a:ext uri="{FF2B5EF4-FFF2-40B4-BE49-F238E27FC236}">
                  <a16:creationId xmlns:a16="http://schemas.microsoft.com/office/drawing/2014/main" id="{84804E56-863D-44E8-A261-7C8D51B55D54}"/>
                </a:ext>
              </a:extLst>
            </p:cNvPr>
            <p:cNvCxnSpPr>
              <a:stCxn id="26" idx="0"/>
              <a:endCxn id="28" idx="5"/>
            </p:cNvCxnSpPr>
            <p:nvPr/>
          </p:nvCxnSpPr>
          <p:spPr bwMode="auto">
            <a:xfrm>
              <a:off x="5557575" y="1312875"/>
              <a:ext cx="548675" cy="705145"/>
            </a:xfrm>
            <a:prstGeom prst="bentConnector2">
              <a:avLst/>
            </a:prstGeom>
            <a:blipFill dpi="0" rotWithShape="0">
              <a:blip r:embed="rId2" cstate="print"/>
              <a:srcRect/>
              <a:tile tx="0" ty="0" sx="100000" sy="100000" flip="none" algn="tl"/>
            </a:blipFill>
            <a:ln w="50800" cap="flat" cmpd="sng" algn="ctr">
              <a:solidFill>
                <a:schemeClr val="tx1"/>
              </a:solidFill>
              <a:prstDash val="solid"/>
              <a:round/>
              <a:headEnd type="none" w="med" len="med"/>
              <a:tailEnd type="none"/>
            </a:ln>
            <a:effectLst/>
            <a:scene3d>
              <a:camera prst="legacyObliqueBottomRight"/>
              <a:lightRig rig="legacyNormal3" dir="b"/>
            </a:scene3d>
            <a:sp3d prstMaterial="legacyMetal">
              <a:extrusionClr>
                <a:schemeClr val="accent2"/>
              </a:extrusionClr>
            </a:sp3d>
          </p:spPr>
        </p:cxnSp>
        <p:cxnSp>
          <p:nvCxnSpPr>
            <p:cNvPr id="34" name="形状 33">
              <a:extLst>
                <a:ext uri="{FF2B5EF4-FFF2-40B4-BE49-F238E27FC236}">
                  <a16:creationId xmlns:a16="http://schemas.microsoft.com/office/drawing/2014/main" id="{BC31FC81-6D3D-4BA2-B5B7-2AF03DFCA953}"/>
                </a:ext>
              </a:extLst>
            </p:cNvPr>
            <p:cNvCxnSpPr>
              <a:stCxn id="26" idx="4"/>
              <a:endCxn id="27" idx="5"/>
            </p:cNvCxnSpPr>
            <p:nvPr/>
          </p:nvCxnSpPr>
          <p:spPr bwMode="auto">
            <a:xfrm rot="10800000" flipV="1">
              <a:off x="2937507" y="1312875"/>
              <a:ext cx="459419" cy="632115"/>
            </a:xfrm>
            <a:prstGeom prst="bentConnector2">
              <a:avLst/>
            </a:prstGeom>
            <a:blipFill dpi="0" rotWithShape="0">
              <a:blip r:embed="rId2" cstate="print"/>
              <a:srcRect/>
              <a:tile tx="0" ty="0" sx="100000" sy="100000" flip="none" algn="tl"/>
            </a:blipFill>
            <a:ln w="50800" cap="flat" cmpd="sng" algn="ctr">
              <a:solidFill>
                <a:schemeClr val="tx1"/>
              </a:solidFill>
              <a:prstDash val="solid"/>
              <a:round/>
              <a:headEnd type="none" w="med" len="med"/>
              <a:tailEnd type="none"/>
            </a:ln>
            <a:effectLst/>
            <a:scene3d>
              <a:camera prst="legacyObliqueBottomRight"/>
              <a:lightRig rig="legacyNormal3" dir="b"/>
            </a:scene3d>
            <a:sp3d prstMaterial="legacyMetal">
              <a:extrusionClr>
                <a:schemeClr val="accent2"/>
              </a:extrusionClr>
            </a:sp3d>
          </p:spPr>
        </p:cxnSp>
      </p:grpSp>
      <p:cxnSp>
        <p:nvCxnSpPr>
          <p:cNvPr id="54" name="肘形连接符 53">
            <a:extLst>
              <a:ext uri="{FF2B5EF4-FFF2-40B4-BE49-F238E27FC236}">
                <a16:creationId xmlns:a16="http://schemas.microsoft.com/office/drawing/2014/main" id="{1C8BC3DE-9271-4B80-8BC5-F90B227D08E6}"/>
              </a:ext>
            </a:extLst>
          </p:cNvPr>
          <p:cNvCxnSpPr>
            <a:stCxn id="28" idx="2"/>
            <a:endCxn id="25" idx="0"/>
          </p:cNvCxnSpPr>
          <p:nvPr/>
        </p:nvCxnSpPr>
        <p:spPr bwMode="auto">
          <a:xfrm rot="5400000">
            <a:off x="6596063" y="3514726"/>
            <a:ext cx="358775" cy="1485900"/>
          </a:xfrm>
          <a:prstGeom prst="bentConnector3">
            <a:avLst>
              <a:gd name="adj1" fmla="val 50000"/>
            </a:avLst>
          </a:prstGeom>
          <a:ln w="19050" cmpd="sng">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6" name="肘形连接符 55">
            <a:extLst>
              <a:ext uri="{FF2B5EF4-FFF2-40B4-BE49-F238E27FC236}">
                <a16:creationId xmlns:a16="http://schemas.microsoft.com/office/drawing/2014/main" id="{D3EB41B6-0B51-420A-9000-51CE96610A48}"/>
              </a:ext>
            </a:extLst>
          </p:cNvPr>
          <p:cNvCxnSpPr>
            <a:stCxn id="28" idx="2"/>
            <a:endCxn id="32" idx="0"/>
          </p:cNvCxnSpPr>
          <p:nvPr/>
        </p:nvCxnSpPr>
        <p:spPr bwMode="auto">
          <a:xfrm rot="16200000" flipH="1">
            <a:off x="8036720" y="3559970"/>
            <a:ext cx="358775" cy="1395413"/>
          </a:xfrm>
          <a:prstGeom prst="bentConnector3">
            <a:avLst>
              <a:gd name="adj1" fmla="val 50000"/>
            </a:avLst>
          </a:prstGeom>
          <a:ln w="19050" cmpd="sng">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8" name="肘形连接符 57">
            <a:extLst>
              <a:ext uri="{FF2B5EF4-FFF2-40B4-BE49-F238E27FC236}">
                <a16:creationId xmlns:a16="http://schemas.microsoft.com/office/drawing/2014/main" id="{DFB85B1C-3568-4543-BFAA-EC3B088827D1}"/>
              </a:ext>
            </a:extLst>
          </p:cNvPr>
          <p:cNvCxnSpPr>
            <a:stCxn id="28" idx="2"/>
            <a:endCxn id="30" idx="0"/>
          </p:cNvCxnSpPr>
          <p:nvPr/>
        </p:nvCxnSpPr>
        <p:spPr bwMode="auto">
          <a:xfrm rot="5400000">
            <a:off x="7055645" y="3974308"/>
            <a:ext cx="358775" cy="566737"/>
          </a:xfrm>
          <a:prstGeom prst="bentConnector3">
            <a:avLst>
              <a:gd name="adj1" fmla="val 50000"/>
            </a:avLst>
          </a:prstGeom>
          <a:ln w="19050" cmpd="sng">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肘形连接符 59">
            <a:extLst>
              <a:ext uri="{FF2B5EF4-FFF2-40B4-BE49-F238E27FC236}">
                <a16:creationId xmlns:a16="http://schemas.microsoft.com/office/drawing/2014/main" id="{4A424A91-D070-4E03-9FBE-3EBFAE696BA3}"/>
              </a:ext>
            </a:extLst>
          </p:cNvPr>
          <p:cNvCxnSpPr>
            <a:stCxn id="28" idx="2"/>
            <a:endCxn id="31" idx="0"/>
          </p:cNvCxnSpPr>
          <p:nvPr/>
        </p:nvCxnSpPr>
        <p:spPr bwMode="auto">
          <a:xfrm rot="16200000" flipH="1">
            <a:off x="7525545" y="4071145"/>
            <a:ext cx="358775" cy="373063"/>
          </a:xfrm>
          <a:prstGeom prst="bentConnector3">
            <a:avLst>
              <a:gd name="adj1" fmla="val 50000"/>
            </a:avLst>
          </a:prstGeom>
          <a:ln w="19050" cmpd="sng">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4345" name="Picture 19" descr="C:\Users\KIM\AppData\Local\Microsoft\Windows\INetCache\IE\G6FR6UPH\MC900252747[1].wmf">
            <a:extLst>
              <a:ext uri="{FF2B5EF4-FFF2-40B4-BE49-F238E27FC236}">
                <a16:creationId xmlns:a16="http://schemas.microsoft.com/office/drawing/2014/main" id="{A79B37AF-2D79-4CC8-AA10-842A65DC53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6588" y="1317626"/>
            <a:ext cx="176530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6" name="Picture 21" descr="C:\Users\KIM\AppData\Local\Microsoft\Windows\INetCache\IE\WSTUDZRX\MC900279048[1].wmf">
            <a:extLst>
              <a:ext uri="{FF2B5EF4-FFF2-40B4-BE49-F238E27FC236}">
                <a16:creationId xmlns:a16="http://schemas.microsoft.com/office/drawing/2014/main" id="{DA925F2A-D094-4C11-9250-9AF43391DE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8625" y="4460876"/>
            <a:ext cx="1828800" cy="177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24">
            <a:extLst>
              <a:ext uri="{FF2B5EF4-FFF2-40B4-BE49-F238E27FC236}">
                <a16:creationId xmlns:a16="http://schemas.microsoft.com/office/drawing/2014/main" id="{A6D2FC3C-DB9E-4ED7-9A83-F8B5403DB3F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l="3996" t="15543" r="53944" b="3432"/>
          <a:stretch>
            <a:fillRect/>
          </a:stretch>
        </p:blipFill>
        <p:spPr bwMode="auto">
          <a:xfrm>
            <a:off x="0" y="0"/>
            <a:ext cx="133667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图片 7">
            <a:extLst>
              <a:ext uri="{FF2B5EF4-FFF2-40B4-BE49-F238E27FC236}">
                <a16:creationId xmlns:a16="http://schemas.microsoft.com/office/drawing/2014/main" id="{3E867F13-AF17-44FB-98B1-DE97D6D42DE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3996" t="15543" r="53944" b="3432"/>
          <a:stretch>
            <a:fillRect/>
          </a:stretch>
        </p:blipFill>
        <p:spPr bwMode="auto">
          <a:xfrm>
            <a:off x="0" y="0"/>
            <a:ext cx="133667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Rectangle 3">
            <a:extLst>
              <a:ext uri="{FF2B5EF4-FFF2-40B4-BE49-F238E27FC236}">
                <a16:creationId xmlns:a16="http://schemas.microsoft.com/office/drawing/2014/main" id="{D8E3E2C6-423E-4CF4-9216-B182C40DE2C4}"/>
              </a:ext>
            </a:extLst>
          </p:cNvPr>
          <p:cNvSpPr>
            <a:spLocks noGrp="1" noChangeArrowheads="1"/>
          </p:cNvSpPr>
          <p:nvPr>
            <p:ph idx="1"/>
          </p:nvPr>
        </p:nvSpPr>
        <p:spPr>
          <a:xfrm>
            <a:off x="2095502" y="1771650"/>
            <a:ext cx="7998410" cy="3874548"/>
          </a:xfrm>
        </p:spPr>
        <p:txBody>
          <a:bodyPr/>
          <a:lstStyle/>
          <a:p>
            <a:pPr lvl="1" eaLnBrk="1" hangingPunct="1"/>
            <a:r>
              <a:rPr kumimoji="0" lang="zh-CN" altLang="en-US" sz="2400" dirty="0">
                <a:solidFill>
                  <a:srgbClr val="0070C0"/>
                </a:solidFill>
                <a:latin typeface="微软雅黑" panose="020B0503020204020204" pitchFamily="34" charset="-122"/>
                <a:ea typeface="微软雅黑" panose="020B0503020204020204" pitchFamily="34" charset="-122"/>
              </a:rPr>
              <a:t>供应商</a:t>
            </a:r>
            <a:r>
              <a:rPr kumimoji="0" lang="zh-CN" altLang="en-US" sz="600" dirty="0">
                <a:solidFill>
                  <a:srgbClr val="0070C0"/>
                </a:solidFill>
                <a:latin typeface="微软雅黑" panose="020B0503020204020204" pitchFamily="34" charset="-122"/>
                <a:ea typeface="微软雅黑" panose="020B0503020204020204" pitchFamily="34" charset="-122"/>
              </a:rPr>
              <a:t>      </a:t>
            </a:r>
          </a:p>
          <a:p>
            <a:pPr lvl="1" eaLnBrk="1" hangingPunct="1"/>
            <a:r>
              <a:rPr lang="zh-CN" altLang="en-US" sz="2400" dirty="0">
                <a:solidFill>
                  <a:srgbClr val="000000"/>
                </a:solidFill>
                <a:latin typeface="微软雅黑" panose="020B0503020204020204" pitchFamily="34" charset="-122"/>
                <a:ea typeface="微软雅黑" panose="020B0503020204020204" pitchFamily="34" charset="-122"/>
              </a:rPr>
              <a:t>是企业整个顾客价值传递网络中的重要环节。它是指向企业供应原材料、部件、能源、劳动力和资金等资源的企业和组织。</a:t>
            </a:r>
            <a:endParaRPr lang="en-US" altLang="zh-CN" sz="2400" dirty="0">
              <a:solidFill>
                <a:srgbClr val="000000"/>
              </a:solidFill>
              <a:latin typeface="微软雅黑" panose="020B0503020204020204" pitchFamily="34" charset="-122"/>
              <a:ea typeface="微软雅黑" panose="020B0503020204020204" pitchFamily="34" charset="-122"/>
            </a:endParaRPr>
          </a:p>
          <a:p>
            <a:pPr lvl="1" eaLnBrk="1" hangingPunct="1"/>
            <a:r>
              <a:rPr lang="zh-CN" altLang="zh-CN" sz="2400" dirty="0">
                <a:solidFill>
                  <a:srgbClr val="000000"/>
                </a:solidFill>
                <a:latin typeface="微软雅黑" panose="020B0503020204020204" pitchFamily="34" charset="-122"/>
                <a:ea typeface="微软雅黑" panose="020B0503020204020204" pitchFamily="34" charset="-122"/>
              </a:rPr>
              <a:t>企业越来越重视与供应链的其他成员</a:t>
            </a:r>
            <a:r>
              <a:rPr lang="en-US" altLang="zh-CN" sz="2400" dirty="0">
                <a:solidFill>
                  <a:srgbClr val="000000"/>
                </a:solidFill>
                <a:latin typeface="微软雅黑" panose="020B0503020204020204" pitchFamily="34" charset="-122"/>
                <a:ea typeface="微软雅黑" panose="020B0503020204020204" pitchFamily="34" charset="-122"/>
              </a:rPr>
              <a:t>(</a:t>
            </a:r>
            <a:r>
              <a:rPr lang="zh-CN" altLang="zh-CN" sz="2400" dirty="0">
                <a:solidFill>
                  <a:srgbClr val="000000"/>
                </a:solidFill>
                <a:latin typeface="微软雅黑" panose="020B0503020204020204" pitchFamily="34" charset="-122"/>
                <a:ea typeface="微软雅黑" panose="020B0503020204020204" pitchFamily="34" charset="-122"/>
              </a:rPr>
              <a:t>如供应商、经销商、代理商、最终顾客等</a:t>
            </a:r>
            <a:r>
              <a:rPr lang="en-US" altLang="zh-CN" sz="2400" dirty="0">
                <a:solidFill>
                  <a:srgbClr val="000000"/>
                </a:solidFill>
                <a:latin typeface="微软雅黑" panose="020B0503020204020204" pitchFamily="34" charset="-122"/>
                <a:ea typeface="微软雅黑" panose="020B0503020204020204" pitchFamily="34" charset="-122"/>
              </a:rPr>
              <a:t>)</a:t>
            </a:r>
            <a:r>
              <a:rPr lang="zh-CN" altLang="zh-CN" sz="2400" dirty="0">
                <a:solidFill>
                  <a:srgbClr val="000000"/>
                </a:solidFill>
                <a:latin typeface="微软雅黑" panose="020B0503020204020204" pitchFamily="34" charset="-122"/>
                <a:ea typeface="微软雅黑" panose="020B0503020204020204" pitchFamily="34" charset="-122"/>
              </a:rPr>
              <a:t>展开深度合作</a:t>
            </a:r>
            <a:r>
              <a:rPr lang="en-US" altLang="zh-CN" sz="2400" dirty="0">
                <a:solidFill>
                  <a:srgbClr val="000000"/>
                </a:solidFill>
                <a:latin typeface="微软雅黑" panose="020B0503020204020204" pitchFamily="34" charset="-122"/>
                <a:ea typeface="微软雅黑" panose="020B0503020204020204" pitchFamily="34" charset="-122"/>
              </a:rPr>
              <a:t>,</a:t>
            </a:r>
            <a:r>
              <a:rPr lang="zh-CN" altLang="zh-CN" sz="2400" dirty="0">
                <a:solidFill>
                  <a:srgbClr val="000000"/>
                </a:solidFill>
                <a:latin typeface="微软雅黑" panose="020B0503020204020204" pitchFamily="34" charset="-122"/>
                <a:ea typeface="微软雅黑" panose="020B0503020204020204" pitchFamily="34" charset="-122"/>
              </a:rPr>
              <a:t>努力提升顾客价值传递网络的性</a:t>
            </a:r>
            <a:r>
              <a:rPr lang="zh-CN" altLang="en-US" sz="2400" dirty="0">
                <a:solidFill>
                  <a:srgbClr val="000000"/>
                </a:solidFill>
                <a:latin typeface="微软雅黑" panose="020B0503020204020204" pitchFamily="34" charset="-122"/>
                <a:ea typeface="微软雅黑" panose="020B0503020204020204" pitchFamily="34" charset="-122"/>
              </a:rPr>
              <a:t>能。</a:t>
            </a:r>
            <a:endParaRPr lang="en-US" altLang="zh-CN" sz="2400" dirty="0">
              <a:solidFill>
                <a:srgbClr val="000000"/>
              </a:solidFill>
              <a:latin typeface="微软雅黑" panose="020B0503020204020204" pitchFamily="34" charset="-122"/>
              <a:ea typeface="微软雅黑" panose="020B0503020204020204" pitchFamily="34" charset="-122"/>
            </a:endParaRPr>
          </a:p>
          <a:p>
            <a:pPr lvl="1" eaLnBrk="1" hangingPunct="1"/>
            <a:r>
              <a:rPr lang="zh-CN" altLang="zh-CN" sz="2400" dirty="0">
                <a:solidFill>
                  <a:srgbClr val="000000"/>
                </a:solidFill>
                <a:latin typeface="微软雅黑" panose="020B0503020204020204" pitchFamily="34" charset="-122"/>
                <a:ea typeface="微软雅黑" panose="020B0503020204020204" pitchFamily="34" charset="-122"/>
              </a:rPr>
              <a:t>价值传递网络</a:t>
            </a:r>
            <a:r>
              <a:rPr lang="en-US" altLang="zh-CN" sz="2400" dirty="0">
                <a:solidFill>
                  <a:srgbClr val="000000"/>
                </a:solidFill>
                <a:latin typeface="微软雅黑" panose="020B0503020204020204" pitchFamily="34" charset="-122"/>
                <a:ea typeface="微软雅黑" panose="020B0503020204020204" pitchFamily="34" charset="-122"/>
              </a:rPr>
              <a:t>,</a:t>
            </a:r>
            <a:r>
              <a:rPr lang="zh-CN" altLang="zh-CN" sz="2400" dirty="0">
                <a:solidFill>
                  <a:srgbClr val="000000"/>
                </a:solidFill>
                <a:latin typeface="微软雅黑" panose="020B0503020204020204" pitchFamily="34" charset="-122"/>
                <a:ea typeface="微软雅黑" panose="020B0503020204020204" pitchFamily="34" charset="-122"/>
              </a:rPr>
              <a:t>是指为了提升营销系统的整体绩效</a:t>
            </a:r>
            <a:r>
              <a:rPr lang="en-US" altLang="zh-CN" sz="2400" dirty="0">
                <a:solidFill>
                  <a:srgbClr val="000000"/>
                </a:solidFill>
                <a:latin typeface="微软雅黑" panose="020B0503020204020204" pitchFamily="34" charset="-122"/>
                <a:ea typeface="微软雅黑" panose="020B0503020204020204" pitchFamily="34" charset="-122"/>
              </a:rPr>
              <a:t>,</a:t>
            </a:r>
            <a:r>
              <a:rPr lang="zh-CN" altLang="zh-CN" sz="2400" dirty="0">
                <a:solidFill>
                  <a:srgbClr val="000000"/>
                </a:solidFill>
                <a:latin typeface="微软雅黑" panose="020B0503020204020204" pitchFamily="34" charset="-122"/>
                <a:ea typeface="微软雅黑" panose="020B0503020204020204" pitchFamily="34" charset="-122"/>
              </a:rPr>
              <a:t>由企业、供应商、经销商、代理商、最终顾客等构成的相互密切合作、致力于顾客价值传递的网络系统。</a:t>
            </a:r>
            <a:endParaRPr lang="zh-CN" altLang="en-US" sz="2400" dirty="0">
              <a:solidFill>
                <a:srgbClr val="000000"/>
              </a:solidFill>
              <a:latin typeface="微软雅黑" panose="020B0503020204020204" pitchFamily="34" charset="-122"/>
              <a:ea typeface="微软雅黑" panose="020B0503020204020204" pitchFamily="34" charset="-122"/>
            </a:endParaRPr>
          </a:p>
          <a:p>
            <a:pPr lvl="1" eaLnBrk="1" hangingPunct="1"/>
            <a:endParaRPr kumimoji="0" lang="zh-CN" altLang="en-US" sz="1800" dirty="0">
              <a:latin typeface="微软雅黑" panose="020B0503020204020204" pitchFamily="34" charset="-122"/>
              <a:ea typeface="微软雅黑" panose="020B0503020204020204" pitchFamily="34" charset="-122"/>
            </a:endParaRPr>
          </a:p>
        </p:txBody>
      </p:sp>
      <p:sp>
        <p:nvSpPr>
          <p:cNvPr id="18439" name="Rectangle 2">
            <a:extLst>
              <a:ext uri="{FF2B5EF4-FFF2-40B4-BE49-F238E27FC236}">
                <a16:creationId xmlns:a16="http://schemas.microsoft.com/office/drawing/2014/main" id="{E3A59B39-F9BB-4D56-8214-A8507B1A2744}"/>
              </a:ext>
            </a:extLst>
          </p:cNvPr>
          <p:cNvSpPr>
            <a:spLocks noGrp="1" noChangeArrowheads="1"/>
          </p:cNvSpPr>
          <p:nvPr>
            <p:ph type="title"/>
          </p:nvPr>
        </p:nvSpPr>
        <p:spPr>
          <a:xfrm>
            <a:off x="2095500" y="398463"/>
            <a:ext cx="4420710" cy="692150"/>
          </a:xfrm>
        </p:spPr>
        <p:txBody>
          <a:bodyPr/>
          <a:lstStyle/>
          <a:p>
            <a:pPr algn="r" eaLnBrk="1" hangingPunct="1"/>
            <a:r>
              <a:rPr kumimoji="0" lang="zh-CN" altLang="en-US" dirty="0">
                <a:solidFill>
                  <a:srgbClr val="0070C0"/>
                </a:solidFill>
                <a:latin typeface="华文新魏" panose="02010800040101010101" pitchFamily="2" charset="-122"/>
                <a:ea typeface="华文新魏" panose="02010800040101010101" pitchFamily="2" charset="-122"/>
              </a:rPr>
              <a:t>供应商</a:t>
            </a:r>
          </a:p>
        </p:txBody>
      </p:sp>
      <p:sp>
        <p:nvSpPr>
          <p:cNvPr id="18440" name="灯片编号占位符 1">
            <a:extLst>
              <a:ext uri="{FF2B5EF4-FFF2-40B4-BE49-F238E27FC236}">
                <a16:creationId xmlns:a16="http://schemas.microsoft.com/office/drawing/2014/main" id="{9F9FDAB2-86E2-48C3-8035-218B1AA097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82A4917E-D133-4F98-B2B3-65DF5F978152}" type="slidenum">
              <a:rPr lang="en-US" altLang="zh-CN">
                <a:solidFill>
                  <a:srgbClr val="000000"/>
                </a:solidFill>
                <a:latin typeface="Verdana" panose="020B0604030504040204" pitchFamily="34" charset="0"/>
              </a:rPr>
              <a:pPr fontAlgn="base">
                <a:spcBef>
                  <a:spcPct val="0"/>
                </a:spcBef>
                <a:spcAft>
                  <a:spcPct val="0"/>
                </a:spcAft>
              </a:pPr>
              <a:t>15</a:t>
            </a:fld>
            <a:endParaRPr lang="en-US" altLang="zh-CN">
              <a:solidFill>
                <a:srgbClr val="000000"/>
              </a:solidFill>
              <a:latin typeface="Verdana" panose="020B060403050404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FEC95972-AC5F-4DDD-87DF-5566CC1F957F}"/>
              </a:ext>
            </a:extLst>
          </p:cNvPr>
          <p:cNvSpPr>
            <a:spLocks noGrp="1" noChangeArrowheads="1"/>
          </p:cNvSpPr>
          <p:nvPr>
            <p:ph type="title"/>
          </p:nvPr>
        </p:nvSpPr>
        <p:spPr>
          <a:xfrm>
            <a:off x="766233" y="304801"/>
            <a:ext cx="6247126" cy="760519"/>
          </a:xfrm>
        </p:spPr>
        <p:txBody>
          <a:bodyPr/>
          <a:lstStyle/>
          <a:p>
            <a:pPr algn="r"/>
            <a:r>
              <a:rPr lang="zh-CN" altLang="en-US" dirty="0">
                <a:solidFill>
                  <a:srgbClr val="0070C0"/>
                </a:solidFill>
                <a:latin typeface="华文新魏" panose="02010800040101010101" pitchFamily="2" charset="-122"/>
                <a:ea typeface="华文新魏" panose="02010800040101010101" pitchFamily="2" charset="-122"/>
              </a:rPr>
              <a:t>供应商</a:t>
            </a:r>
          </a:p>
        </p:txBody>
      </p:sp>
      <p:sp>
        <p:nvSpPr>
          <p:cNvPr id="20483" name="内容占位符 2">
            <a:extLst>
              <a:ext uri="{FF2B5EF4-FFF2-40B4-BE49-F238E27FC236}">
                <a16:creationId xmlns:a16="http://schemas.microsoft.com/office/drawing/2014/main" id="{A4DA4FED-7743-441D-992E-ABEA6FD4E0FB}"/>
              </a:ext>
            </a:extLst>
          </p:cNvPr>
          <p:cNvSpPr>
            <a:spLocks noGrp="1" noChangeArrowheads="1"/>
          </p:cNvSpPr>
          <p:nvPr>
            <p:ph idx="1"/>
          </p:nvPr>
        </p:nvSpPr>
        <p:spPr>
          <a:xfrm>
            <a:off x="1703389" y="1589103"/>
            <a:ext cx="8713787" cy="4430697"/>
          </a:xfrm>
        </p:spPr>
        <p:txBody>
          <a:bodyPr/>
          <a:lstStyle/>
          <a:p>
            <a:r>
              <a:rPr lang="zh-CN" altLang="zh-CN" sz="2800" dirty="0">
                <a:latin typeface="微软雅黑" panose="020B0503020204020204" pitchFamily="34" charset="-122"/>
                <a:ea typeface="微软雅黑" panose="020B0503020204020204" pitchFamily="34" charset="-122"/>
              </a:rPr>
              <a:t>供应商是企业整个顾客价值传递网络中的重要环节</a:t>
            </a:r>
            <a:r>
              <a:rPr lang="en-US" altLang="zh-CN"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它是指向企业供应原材料、部件、能源、劳动力和资金等资源的企业和组织。</a:t>
            </a:r>
            <a:endParaRPr lang="en-US" altLang="zh-CN" sz="2800" dirty="0">
              <a:latin typeface="微软雅黑" panose="020B0503020204020204" pitchFamily="34" charset="-122"/>
              <a:ea typeface="微软雅黑" panose="020B0503020204020204" pitchFamily="34" charset="-122"/>
            </a:endParaRPr>
          </a:p>
          <a:p>
            <a:r>
              <a:rPr lang="zh-CN" altLang="zh-CN" sz="2800" dirty="0">
                <a:latin typeface="微软雅黑" panose="020B0503020204020204" pitchFamily="34" charset="-122"/>
                <a:ea typeface="微软雅黑" panose="020B0503020204020204" pitchFamily="34" charset="-122"/>
              </a:rPr>
              <a:t>营销经理必须关注供应品的及时性和成本变动、供应短缺或延迟会导致企业销售业绩下滑</a:t>
            </a:r>
            <a:r>
              <a:rPr lang="en-US" altLang="zh-CN"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顾客满意度和忠诚度降低。</a:t>
            </a:r>
            <a:endParaRPr lang="en-US" altLang="zh-CN" sz="2800" dirty="0">
              <a:latin typeface="微软雅黑" panose="020B0503020204020204" pitchFamily="34" charset="-122"/>
              <a:ea typeface="微软雅黑" panose="020B0503020204020204" pitchFamily="34" charset="-122"/>
            </a:endParaRPr>
          </a:p>
          <a:p>
            <a:r>
              <a:rPr lang="zh-CN" altLang="zh-CN" sz="2800" dirty="0">
                <a:latin typeface="微软雅黑" panose="020B0503020204020204" pitchFamily="34" charset="-122"/>
                <a:ea typeface="微软雅黑" panose="020B0503020204020204" pitchFamily="34" charset="-122"/>
              </a:rPr>
              <a:t>供应品的成本提高会导致企业产品售价上升</a:t>
            </a:r>
            <a:r>
              <a:rPr lang="en-US" altLang="zh-CN"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进而影响产品的市场竞争力和销售量。</a:t>
            </a:r>
            <a:endParaRPr lang="en-US" altLang="zh-CN" sz="2800" dirty="0">
              <a:latin typeface="微软雅黑" panose="020B0503020204020204" pitchFamily="34" charset="-122"/>
              <a:ea typeface="微软雅黑" panose="020B0503020204020204" pitchFamily="34" charset="-122"/>
            </a:endParaRPr>
          </a:p>
          <a:p>
            <a:r>
              <a:rPr lang="zh-CN" altLang="zh-CN" sz="2800" dirty="0">
                <a:latin typeface="微软雅黑" panose="020B0503020204020204" pitchFamily="34" charset="-122"/>
                <a:ea typeface="微软雅黑" panose="020B0503020204020204" pitchFamily="34" charset="-122"/>
              </a:rPr>
              <a:t>许多企业把供应商视为创造和传递顾客价值过程中的合作伙伴。 </a:t>
            </a:r>
            <a:endParaRPr lang="zh-CN" altLang="en-US" sz="2800" dirty="0">
              <a:latin typeface="微软雅黑" panose="020B0503020204020204" pitchFamily="34" charset="-122"/>
              <a:ea typeface="微软雅黑" panose="020B0503020204020204" pitchFamily="34" charset="-122"/>
            </a:endParaRPr>
          </a:p>
          <a:p>
            <a:endParaRPr lang="zh-CN" altLang="en-US" dirty="0"/>
          </a:p>
        </p:txBody>
      </p:sp>
      <p:sp>
        <p:nvSpPr>
          <p:cNvPr id="20484" name="灯片编号占位符 1">
            <a:extLst>
              <a:ext uri="{FF2B5EF4-FFF2-40B4-BE49-F238E27FC236}">
                <a16:creationId xmlns:a16="http://schemas.microsoft.com/office/drawing/2014/main" id="{9F80DD3A-8B54-4211-93C0-EF189E404A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0924F82B-EC41-40A2-95C9-C807B5815596}" type="slidenum">
              <a:rPr lang="en-US" altLang="zh-CN">
                <a:solidFill>
                  <a:srgbClr val="000000"/>
                </a:solidFill>
                <a:latin typeface="Verdana" panose="020B0604030504040204" pitchFamily="34" charset="0"/>
              </a:rPr>
              <a:pPr fontAlgn="base">
                <a:spcBef>
                  <a:spcPct val="0"/>
                </a:spcBef>
                <a:spcAft>
                  <a:spcPct val="0"/>
                </a:spcAft>
              </a:pPr>
              <a:t>16</a:t>
            </a:fld>
            <a:endParaRPr lang="en-US" altLang="zh-CN">
              <a:solidFill>
                <a:srgbClr val="000000"/>
              </a:solidFill>
              <a:latin typeface="Verdana" panose="020B0604030504040204" pitchFamily="34" charset="0"/>
            </a:endParaRPr>
          </a:p>
        </p:txBody>
      </p:sp>
      <p:pic>
        <p:nvPicPr>
          <p:cNvPr id="20485" name="图片 4">
            <a:extLst>
              <a:ext uri="{FF2B5EF4-FFF2-40B4-BE49-F238E27FC236}">
                <a16:creationId xmlns:a16="http://schemas.microsoft.com/office/drawing/2014/main" id="{BA7E8C2E-A666-4B27-8FCC-211023C90FF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3996" t="15543" r="53944" b="3432"/>
          <a:stretch>
            <a:fillRect/>
          </a:stretch>
        </p:blipFill>
        <p:spPr bwMode="auto">
          <a:xfrm>
            <a:off x="0" y="0"/>
            <a:ext cx="133667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562470" y="239697"/>
            <a:ext cx="6596109" cy="677108"/>
          </a:xfrm>
          <a:prstGeom prst="rect">
            <a:avLst/>
          </a:prstGeom>
          <a:noFill/>
        </p:spPr>
        <p:txBody>
          <a:bodyPr wrap="square" rtlCol="0">
            <a:spAutoFit/>
          </a:bodyPr>
          <a:lstStyle/>
          <a:p>
            <a:pPr fontAlgn="base" latinLnBrk="1">
              <a:spcBef>
                <a:spcPct val="0"/>
              </a:spcBef>
              <a:spcAft>
                <a:spcPct val="0"/>
              </a:spcAft>
            </a:pPr>
            <a:r>
              <a:rPr kumimoji="1" lang="zh-CN" altLang="en-US" sz="3800" b="1" dirty="0">
                <a:solidFill>
                  <a:srgbClr val="0070C0"/>
                </a:solidFill>
                <a:latin typeface="华文新魏" panose="02010800040101010101" pitchFamily="2" charset="-122"/>
                <a:ea typeface="华文新魏" panose="02010800040101010101" pitchFamily="2" charset="-122"/>
              </a:rPr>
              <a:t>             营销中间商</a:t>
            </a:r>
            <a:endParaRPr kumimoji="1" lang="en-US" altLang="zh-CN" sz="3800" b="1" dirty="0">
              <a:solidFill>
                <a:srgbClr val="0070C0"/>
              </a:solidFill>
              <a:latin typeface="华文新魏" panose="02010800040101010101" pitchFamily="2" charset="-122"/>
              <a:ea typeface="华文新魏" panose="02010800040101010101" pitchFamily="2" charset="-122"/>
              <a:cs typeface="+mj-cs"/>
            </a:endParaRPr>
          </a:p>
        </p:txBody>
      </p:sp>
      <p:pic>
        <p:nvPicPr>
          <p:cNvPr id="17" name="图片 16">
            <a:extLst>
              <a:ext uri="{FF2B5EF4-FFF2-40B4-BE49-F238E27FC236}">
                <a16:creationId xmlns:a16="http://schemas.microsoft.com/office/drawing/2014/main" id="{8926954E-E82E-45FA-8851-01A4710DD5A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945" t="3432" r="3996" b="15542"/>
          <a:stretch/>
        </p:blipFill>
        <p:spPr>
          <a:xfrm rot="10800000">
            <a:off x="0" y="2743"/>
            <a:ext cx="1337257" cy="1655065"/>
          </a:xfrm>
          <a:prstGeom prst="rect">
            <a:avLst/>
          </a:prstGeom>
        </p:spPr>
      </p:pic>
      <p:sp>
        <p:nvSpPr>
          <p:cNvPr id="99" name="Rectangle 16"/>
          <p:cNvSpPr>
            <a:spLocks noChangeArrowheads="1"/>
          </p:cNvSpPr>
          <p:nvPr/>
        </p:nvSpPr>
        <p:spPr bwMode="auto">
          <a:xfrm>
            <a:off x="4451684" y="2025377"/>
            <a:ext cx="1295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charset="-127"/>
                <a:ea typeface="-윤고딕120" charset="-127"/>
              </a:defRPr>
            </a:lvl2pPr>
            <a:lvl3pPr marL="1143000" indent="-228600" latinLnBrk="1">
              <a:spcBef>
                <a:spcPct val="20000"/>
              </a:spcBef>
              <a:buChar char="•"/>
              <a:defRPr kumimoji="1" sz="2400">
                <a:solidFill>
                  <a:schemeClr val="tx1"/>
                </a:solidFill>
                <a:latin typeface="-윤고딕120" charset="-127"/>
                <a:ea typeface="-윤고딕120" charset="-127"/>
              </a:defRPr>
            </a:lvl3pPr>
            <a:lvl4pPr marL="1600200" indent="-228600" latinLnBrk="1">
              <a:spcBef>
                <a:spcPct val="20000"/>
              </a:spcBef>
              <a:buChar char="•"/>
              <a:defRPr kumimoji="1" sz="2000">
                <a:solidFill>
                  <a:schemeClr val="tx1"/>
                </a:solidFill>
                <a:latin typeface="-윤고딕120" charset="-127"/>
                <a:ea typeface="-윤고딕120" charset="-127"/>
              </a:defRPr>
            </a:lvl4pPr>
            <a:lvl5pPr marL="2057400" indent="-228600" latinLnBrk="1">
              <a:spcBef>
                <a:spcPct val="20000"/>
              </a:spcBef>
              <a:buChar char="•"/>
              <a:defRPr kumimoji="1" sz="2000">
                <a:solidFill>
                  <a:schemeClr val="tx1"/>
                </a:solidFill>
                <a:latin typeface="-윤고딕120" charset="-127"/>
                <a:ea typeface="-윤고딕120" charset="-127"/>
              </a:defRPr>
            </a:lvl5pPr>
            <a:lvl6pPr marL="2514600" indent="-228600" eaLnBrk="0" fontAlgn="base" latinLnBrk="1" hangingPunct="0">
              <a:spcBef>
                <a:spcPct val="20000"/>
              </a:spcBef>
              <a:spcAft>
                <a:spcPct val="0"/>
              </a:spcAft>
              <a:buChar char="•"/>
              <a:defRPr kumimoji="1" sz="2000">
                <a:solidFill>
                  <a:schemeClr val="tx1"/>
                </a:solidFill>
                <a:latin typeface="-윤고딕120" charset="-127"/>
                <a:ea typeface="-윤고딕120" charset="-127"/>
              </a:defRPr>
            </a:lvl6pPr>
            <a:lvl7pPr marL="2971800" indent="-228600" eaLnBrk="0" fontAlgn="base" latinLnBrk="1" hangingPunct="0">
              <a:spcBef>
                <a:spcPct val="20000"/>
              </a:spcBef>
              <a:spcAft>
                <a:spcPct val="0"/>
              </a:spcAft>
              <a:buChar char="•"/>
              <a:defRPr kumimoji="1" sz="2000">
                <a:solidFill>
                  <a:schemeClr val="tx1"/>
                </a:solidFill>
                <a:latin typeface="-윤고딕120" charset="-127"/>
                <a:ea typeface="-윤고딕120" charset="-127"/>
              </a:defRPr>
            </a:lvl7pPr>
            <a:lvl8pPr marL="3429000" indent="-228600" eaLnBrk="0" fontAlgn="base" latinLnBrk="1" hangingPunct="0">
              <a:spcBef>
                <a:spcPct val="20000"/>
              </a:spcBef>
              <a:spcAft>
                <a:spcPct val="0"/>
              </a:spcAft>
              <a:buChar char="•"/>
              <a:defRPr kumimoji="1" sz="2000">
                <a:solidFill>
                  <a:schemeClr val="tx1"/>
                </a:solidFill>
                <a:latin typeface="-윤고딕120" charset="-127"/>
                <a:ea typeface="-윤고딕120" charset="-127"/>
              </a:defRPr>
            </a:lvl8pPr>
            <a:lvl9pPr marL="3886200" indent="-228600" eaLnBrk="0" fontAlgn="base" latinLnBrk="1" hangingPunct="0">
              <a:spcBef>
                <a:spcPct val="20000"/>
              </a:spcBef>
              <a:spcAft>
                <a:spcPct val="0"/>
              </a:spcAft>
              <a:buChar char="•"/>
              <a:defRPr kumimoji="1" sz="2000">
                <a:solidFill>
                  <a:schemeClr val="tx1"/>
                </a:solidFill>
                <a:latin typeface="-윤고딕120" charset="-127"/>
                <a:ea typeface="-윤고딕120" charset="-127"/>
              </a:defRPr>
            </a:lvl9pPr>
          </a:lstStyle>
          <a:p>
            <a:pPr algn="ctr" latinLnBrk="0">
              <a:lnSpc>
                <a:spcPct val="75000"/>
              </a:lnSpc>
              <a:spcBef>
                <a:spcPct val="0"/>
              </a:spcBef>
              <a:buFontTx/>
              <a:buNone/>
            </a:pPr>
            <a:endParaRPr lang="zh-CN" altLang="en-US" sz="2800">
              <a:latin typeface="Times New Roman" panose="02020603050405020304" pitchFamily="18" charset="0"/>
              <a:ea typeface="华文中宋" panose="02010600040101010101" pitchFamily="2" charset="-122"/>
            </a:endParaRPr>
          </a:p>
        </p:txBody>
      </p:sp>
      <p:sp>
        <p:nvSpPr>
          <p:cNvPr id="105" name="Rectangle 3"/>
          <p:cNvSpPr txBox="1">
            <a:spLocks noChangeArrowheads="1"/>
          </p:cNvSpPr>
          <p:nvPr/>
        </p:nvSpPr>
        <p:spPr>
          <a:xfrm>
            <a:off x="1136581" y="1483764"/>
            <a:ext cx="8569325" cy="4724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fontAlgn="base" latinLnBrk="1">
              <a:lnSpc>
                <a:spcPct val="150000"/>
              </a:lnSpc>
              <a:spcBef>
                <a:spcPct val="20000"/>
              </a:spcBef>
              <a:spcAft>
                <a:spcPct val="0"/>
              </a:spcAft>
              <a:buFont typeface="Wingdings" panose="05000000000000000000" pitchFamily="2" charset="2"/>
              <a:buChar char="ð"/>
            </a:pPr>
            <a:r>
              <a:rPr kumimoji="1" lang="zh-CN" altLang="en-US" b="1" dirty="0">
                <a:solidFill>
                  <a:schemeClr val="accent5">
                    <a:lumMod val="75000"/>
                  </a:schemeClr>
                </a:solidFill>
                <a:latin typeface="楷体" panose="02010609060101010101" pitchFamily="49" charset="-122"/>
                <a:ea typeface="楷体" panose="02010609060101010101" pitchFamily="49" charset="-122"/>
              </a:rPr>
              <a:t>中间商</a:t>
            </a:r>
            <a:r>
              <a:rPr kumimoji="1" lang="en-US" altLang="zh-CN" b="1" dirty="0">
                <a:solidFill>
                  <a:schemeClr val="accent5">
                    <a:lumMod val="75000"/>
                  </a:schemeClr>
                </a:solidFill>
                <a:latin typeface="楷体" panose="02010609060101010101" pitchFamily="49" charset="-122"/>
                <a:ea typeface="楷体" panose="02010609060101010101" pitchFamily="49" charset="-122"/>
              </a:rPr>
              <a:t>:</a:t>
            </a:r>
            <a:r>
              <a:rPr kumimoji="1" lang="zh-CN" altLang="en-US" b="1" dirty="0">
                <a:solidFill>
                  <a:schemeClr val="accent5">
                    <a:lumMod val="75000"/>
                  </a:schemeClr>
                </a:solidFill>
                <a:latin typeface="楷体" panose="02010609060101010101" pitchFamily="49" charset="-122"/>
                <a:ea typeface="楷体" panose="02010609060101010101" pitchFamily="49" charset="-122"/>
              </a:rPr>
              <a:t>包括商人中间商如批发商、零售商，和代理商等</a:t>
            </a:r>
            <a:endParaRPr kumimoji="1" lang="en-US" altLang="zh-CN" b="1" dirty="0">
              <a:solidFill>
                <a:schemeClr val="accent5">
                  <a:lumMod val="75000"/>
                </a:schemeClr>
              </a:solidFill>
              <a:latin typeface="楷体" panose="02010609060101010101" pitchFamily="49" charset="-122"/>
              <a:ea typeface="楷体" panose="02010609060101010101" pitchFamily="49" charset="-122"/>
            </a:endParaRPr>
          </a:p>
          <a:p>
            <a:pPr marL="609600" indent="-609600" fontAlgn="base" latinLnBrk="1">
              <a:lnSpc>
                <a:spcPct val="150000"/>
              </a:lnSpc>
              <a:spcBef>
                <a:spcPct val="20000"/>
              </a:spcBef>
              <a:spcAft>
                <a:spcPct val="0"/>
              </a:spcAft>
              <a:buFont typeface="Wingdings" panose="05000000000000000000" pitchFamily="2" charset="2"/>
              <a:buChar char="ð"/>
            </a:pPr>
            <a:r>
              <a:rPr kumimoji="1" lang="zh-CN" altLang="en-US" b="1" dirty="0">
                <a:solidFill>
                  <a:schemeClr val="accent5">
                    <a:lumMod val="75000"/>
                  </a:schemeClr>
                </a:solidFill>
                <a:latin typeface="楷体" panose="02010609060101010101" pitchFamily="49" charset="-122"/>
                <a:ea typeface="楷体" panose="02010609060101010101" pitchFamily="49" charset="-122"/>
              </a:rPr>
              <a:t>货物储运企业：如运输、仓储企业、配送中心等</a:t>
            </a:r>
            <a:endParaRPr kumimoji="1" lang="en-US" altLang="zh-CN" b="1" dirty="0">
              <a:solidFill>
                <a:schemeClr val="accent5">
                  <a:lumMod val="75000"/>
                </a:schemeClr>
              </a:solidFill>
              <a:latin typeface="楷体" panose="02010609060101010101" pitchFamily="49" charset="-122"/>
              <a:ea typeface="楷体" panose="02010609060101010101" pitchFamily="49" charset="-122"/>
            </a:endParaRPr>
          </a:p>
          <a:p>
            <a:pPr marL="609600" indent="-609600" fontAlgn="base" latinLnBrk="1">
              <a:lnSpc>
                <a:spcPct val="150000"/>
              </a:lnSpc>
              <a:spcBef>
                <a:spcPct val="20000"/>
              </a:spcBef>
              <a:spcAft>
                <a:spcPct val="0"/>
              </a:spcAft>
              <a:buFont typeface="Wingdings" panose="05000000000000000000" pitchFamily="2" charset="2"/>
              <a:buChar char="ð"/>
            </a:pPr>
            <a:r>
              <a:rPr kumimoji="1" lang="zh-CN" altLang="en-US" b="1" dirty="0">
                <a:solidFill>
                  <a:schemeClr val="accent5">
                    <a:lumMod val="75000"/>
                  </a:schemeClr>
                </a:solidFill>
                <a:latin typeface="楷体" panose="02010609060101010101" pitchFamily="49" charset="-122"/>
                <a:ea typeface="楷体" panose="02010609060101010101" pitchFamily="49" charset="-122"/>
              </a:rPr>
              <a:t>营销服务机构：如广告、营销咨询、市场调研公司等</a:t>
            </a:r>
            <a:endParaRPr kumimoji="1" lang="en-US" altLang="zh-CN" b="1" dirty="0">
              <a:solidFill>
                <a:schemeClr val="accent5">
                  <a:lumMod val="75000"/>
                </a:schemeClr>
              </a:solidFill>
              <a:latin typeface="楷体" panose="02010609060101010101" pitchFamily="49" charset="-122"/>
              <a:ea typeface="楷体" panose="02010609060101010101" pitchFamily="49" charset="-122"/>
            </a:endParaRPr>
          </a:p>
          <a:p>
            <a:pPr marL="609600" indent="-609600" fontAlgn="base" latinLnBrk="1">
              <a:lnSpc>
                <a:spcPct val="150000"/>
              </a:lnSpc>
              <a:spcBef>
                <a:spcPct val="20000"/>
              </a:spcBef>
              <a:spcAft>
                <a:spcPct val="0"/>
              </a:spcAft>
              <a:buFont typeface="Wingdings" panose="05000000000000000000" pitchFamily="2" charset="2"/>
              <a:buChar char="ð"/>
            </a:pPr>
            <a:r>
              <a:rPr kumimoji="1" lang="zh-CN" altLang="en-US" b="1" dirty="0">
                <a:solidFill>
                  <a:schemeClr val="accent5">
                    <a:lumMod val="75000"/>
                  </a:schemeClr>
                </a:solidFill>
                <a:latin typeface="楷体" panose="02010609060101010101" pitchFamily="49" charset="-122"/>
                <a:ea typeface="楷体" panose="02010609060101010101" pitchFamily="49" charset="-122"/>
              </a:rPr>
              <a:t>财务中介</a:t>
            </a:r>
            <a:r>
              <a:rPr kumimoji="1" lang="en-US" altLang="zh-CN" b="1" dirty="0">
                <a:solidFill>
                  <a:schemeClr val="accent5">
                    <a:lumMod val="75000"/>
                  </a:schemeClr>
                </a:solidFill>
                <a:latin typeface="楷体" panose="02010609060101010101" pitchFamily="49" charset="-122"/>
                <a:ea typeface="楷体" panose="02010609060101010101" pitchFamily="49" charset="-122"/>
              </a:rPr>
              <a:t>:</a:t>
            </a:r>
            <a:r>
              <a:rPr kumimoji="1" lang="zh-CN" altLang="en-US" b="1" dirty="0">
                <a:solidFill>
                  <a:schemeClr val="accent5">
                    <a:lumMod val="75000"/>
                  </a:schemeClr>
                </a:solidFill>
                <a:latin typeface="楷体" panose="02010609060101010101" pitchFamily="49" charset="-122"/>
                <a:ea typeface="楷体" panose="02010609060101010101" pitchFamily="49" charset="-122"/>
              </a:rPr>
              <a:t>银行、保险、证券、信托投资公司等</a:t>
            </a:r>
          </a:p>
        </p:txBody>
      </p:sp>
    </p:spTree>
    <p:extLst>
      <p:ext uri="{BB962C8B-B14F-4D97-AF65-F5344CB8AC3E}">
        <p14:creationId xmlns:p14="http://schemas.microsoft.com/office/powerpoint/2010/main" val="4047024229"/>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5">
                                            <p:txEl>
                                              <p:pRg st="0" end="0"/>
                                            </p:txEl>
                                          </p:spTgt>
                                        </p:tgtEl>
                                        <p:attrNameLst>
                                          <p:attrName>style.visibility</p:attrName>
                                        </p:attrNameLst>
                                      </p:cBhvr>
                                      <p:to>
                                        <p:strVal val="visible"/>
                                      </p:to>
                                    </p:set>
                                    <p:anim calcmode="lin" valueType="num">
                                      <p:cBhvr additive="base">
                                        <p:cTn id="7" dur="500" fill="hold"/>
                                        <p:tgtEl>
                                          <p:spTgt spid="10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A9BCAE50-B250-4851-A1CF-477629CD2347}"/>
              </a:ext>
            </a:extLst>
          </p:cNvPr>
          <p:cNvSpPr>
            <a:spLocks noGrp="1"/>
          </p:cNvSpPr>
          <p:nvPr>
            <p:ph type="title"/>
          </p:nvPr>
        </p:nvSpPr>
        <p:spPr/>
        <p:txBody>
          <a:bodyPr/>
          <a:lstStyle/>
          <a:p>
            <a:pPr>
              <a:defRPr/>
            </a:pPr>
            <a:r>
              <a:rPr lang="zh-CN" altLang="en-US" dirty="0"/>
              <a:t>三</a:t>
            </a:r>
            <a:r>
              <a:rPr lang="zh-CN" altLang="zh-CN" dirty="0"/>
              <a:t>、顾客</a:t>
            </a:r>
            <a:endParaRPr lang="zh-CN" altLang="en-US" dirty="0"/>
          </a:p>
        </p:txBody>
      </p:sp>
      <p:sp>
        <p:nvSpPr>
          <p:cNvPr id="15363" name="内容占位符 2">
            <a:extLst>
              <a:ext uri="{FF2B5EF4-FFF2-40B4-BE49-F238E27FC236}">
                <a16:creationId xmlns:a16="http://schemas.microsoft.com/office/drawing/2014/main" id="{B7FAFAF6-5D46-45BA-B0CB-9B329FA9854D}"/>
              </a:ext>
            </a:extLst>
          </p:cNvPr>
          <p:cNvSpPr>
            <a:spLocks noGrp="1"/>
          </p:cNvSpPr>
          <p:nvPr>
            <p:ph idx="1"/>
          </p:nvPr>
        </p:nvSpPr>
        <p:spPr>
          <a:xfrm>
            <a:off x="1981200" y="1052514"/>
            <a:ext cx="8229600" cy="1152525"/>
          </a:xfrm>
          <a:ln w="28575">
            <a:solidFill>
              <a:srgbClr val="FF0000"/>
            </a:solidFill>
            <a:miter lim="800000"/>
            <a:headEnd/>
            <a:tailEnd/>
          </a:ln>
        </p:spPr>
        <p:txBody>
          <a:bodyPr/>
          <a:lstStyle/>
          <a:p>
            <a:r>
              <a:rPr altLang="zh-CN">
                <a:latin typeface="黑体" panose="02010609060101010101" pitchFamily="49" charset="-122"/>
                <a:ea typeface="黑体" panose="02010609060101010101" pitchFamily="49" charset="-122"/>
              </a:rPr>
              <a:t>顾客</a:t>
            </a:r>
            <a:r>
              <a:rPr>
                <a:latin typeface="黑体" panose="02010609060101010101" pitchFamily="49" charset="-122"/>
                <a:ea typeface="黑体" panose="02010609060101010101" pitchFamily="49" charset="-122"/>
              </a:rPr>
              <a:t>：</a:t>
            </a:r>
            <a:r>
              <a:rPr altLang="zh-CN">
                <a:latin typeface="黑体" panose="02010609060101010101" pitchFamily="49" charset="-122"/>
                <a:ea typeface="黑体" panose="02010609060101010101" pitchFamily="49" charset="-122"/>
              </a:rPr>
              <a:t>企业的目标市场</a:t>
            </a:r>
            <a:r>
              <a:rPr>
                <a:latin typeface="黑体" panose="02010609060101010101" pitchFamily="49" charset="-122"/>
                <a:ea typeface="黑体" panose="02010609060101010101" pitchFamily="49" charset="-122"/>
              </a:rPr>
              <a:t>或</a:t>
            </a:r>
            <a:r>
              <a:rPr altLang="zh-CN">
                <a:latin typeface="黑体" panose="02010609060101010101" pitchFamily="49" charset="-122"/>
                <a:ea typeface="黑体" panose="02010609060101010101" pitchFamily="49" charset="-122"/>
              </a:rPr>
              <a:t>服务对象，也是营销活动的出发点和归宿。</a:t>
            </a:r>
            <a:endParaRPr>
              <a:latin typeface="黑体" panose="02010609060101010101" pitchFamily="49" charset="-122"/>
              <a:ea typeface="黑体" panose="02010609060101010101" pitchFamily="49" charset="-122"/>
            </a:endParaRPr>
          </a:p>
        </p:txBody>
      </p:sp>
      <p:sp>
        <p:nvSpPr>
          <p:cNvPr id="4" name="流程图: 磁盘 3">
            <a:extLst>
              <a:ext uri="{FF2B5EF4-FFF2-40B4-BE49-F238E27FC236}">
                <a16:creationId xmlns:a16="http://schemas.microsoft.com/office/drawing/2014/main" id="{D3F5BA5C-C883-4CB2-8F8A-A636E2067D87}"/>
              </a:ext>
            </a:extLst>
          </p:cNvPr>
          <p:cNvSpPr>
            <a:spLocks noChangeArrowheads="1"/>
          </p:cNvSpPr>
          <p:nvPr/>
        </p:nvSpPr>
        <p:spPr bwMode="auto">
          <a:xfrm>
            <a:off x="2135188" y="3240088"/>
            <a:ext cx="2303462" cy="1052512"/>
          </a:xfrm>
          <a:prstGeom prst="flowChartMagneticDisk">
            <a:avLst/>
          </a:prstGeom>
          <a:solidFill>
            <a:srgbClr val="FFC000"/>
          </a:solidFill>
          <a:ln w="50800" algn="ctr">
            <a:solidFill>
              <a:schemeClr val="accent6">
                <a:lumMod val="40000"/>
                <a:lumOff val="60000"/>
              </a:schemeClr>
            </a:solidFill>
            <a:round/>
            <a:headEnd type="none" w="lg" len="lg"/>
            <a:tailEnd/>
          </a:ln>
        </p:spPr>
        <p:txBody>
          <a:bodyPr anchor="ctr"/>
          <a:lstStyle/>
          <a:p>
            <a:pPr algn="ctr" fontAlgn="base">
              <a:spcBef>
                <a:spcPct val="0"/>
              </a:spcBef>
              <a:spcAft>
                <a:spcPct val="0"/>
              </a:spcAft>
              <a:defRPr/>
            </a:pPr>
            <a:r>
              <a:rPr lang="zh-CN" altLang="en-US" sz="3200" dirty="0">
                <a:solidFill>
                  <a:prstClr val="black"/>
                </a:solidFill>
                <a:latin typeface="黑体" pitchFamily="2" charset="-122"/>
                <a:ea typeface="黑体" pitchFamily="2" charset="-122"/>
              </a:rPr>
              <a:t>生产者市场</a:t>
            </a:r>
          </a:p>
        </p:txBody>
      </p:sp>
      <p:sp>
        <p:nvSpPr>
          <p:cNvPr id="5" name="流程图: 磁盘 4">
            <a:extLst>
              <a:ext uri="{FF2B5EF4-FFF2-40B4-BE49-F238E27FC236}">
                <a16:creationId xmlns:a16="http://schemas.microsoft.com/office/drawing/2014/main" id="{CBD880B2-A9E5-4248-A0F6-44CC76B0C45A}"/>
              </a:ext>
            </a:extLst>
          </p:cNvPr>
          <p:cNvSpPr>
            <a:spLocks noChangeArrowheads="1"/>
          </p:cNvSpPr>
          <p:nvPr/>
        </p:nvSpPr>
        <p:spPr bwMode="auto">
          <a:xfrm>
            <a:off x="4943475" y="3240088"/>
            <a:ext cx="2305050" cy="1052512"/>
          </a:xfrm>
          <a:prstGeom prst="flowChartMagneticDisk">
            <a:avLst/>
          </a:prstGeom>
          <a:solidFill>
            <a:srgbClr val="FFC000"/>
          </a:solidFill>
          <a:ln w="50800" algn="ctr">
            <a:solidFill>
              <a:schemeClr val="accent6">
                <a:lumMod val="40000"/>
                <a:lumOff val="60000"/>
              </a:schemeClr>
            </a:solidFill>
            <a:round/>
            <a:headEnd type="none" w="lg" len="lg"/>
            <a:tailEnd/>
          </a:ln>
        </p:spPr>
        <p:txBody>
          <a:bodyPr anchor="ctr"/>
          <a:lstStyle/>
          <a:p>
            <a:pPr algn="ctr" fontAlgn="base">
              <a:spcBef>
                <a:spcPct val="0"/>
              </a:spcBef>
              <a:spcAft>
                <a:spcPct val="0"/>
              </a:spcAft>
              <a:defRPr/>
            </a:pPr>
            <a:r>
              <a:rPr lang="zh-CN" altLang="en-US" sz="3200" dirty="0">
                <a:solidFill>
                  <a:prstClr val="black"/>
                </a:solidFill>
                <a:latin typeface="黑体" pitchFamily="2" charset="-122"/>
                <a:ea typeface="黑体" pitchFamily="2" charset="-122"/>
              </a:rPr>
              <a:t>消费者市场</a:t>
            </a:r>
          </a:p>
        </p:txBody>
      </p:sp>
      <p:sp>
        <p:nvSpPr>
          <p:cNvPr id="6" name="流程图: 磁盘 5">
            <a:extLst>
              <a:ext uri="{FF2B5EF4-FFF2-40B4-BE49-F238E27FC236}">
                <a16:creationId xmlns:a16="http://schemas.microsoft.com/office/drawing/2014/main" id="{B13F85F7-DA6B-403C-B945-65A19F14399A}"/>
              </a:ext>
            </a:extLst>
          </p:cNvPr>
          <p:cNvSpPr>
            <a:spLocks noChangeArrowheads="1"/>
          </p:cNvSpPr>
          <p:nvPr/>
        </p:nvSpPr>
        <p:spPr bwMode="auto">
          <a:xfrm>
            <a:off x="7751763" y="3240088"/>
            <a:ext cx="2305050" cy="1052512"/>
          </a:xfrm>
          <a:prstGeom prst="flowChartMagneticDisk">
            <a:avLst/>
          </a:prstGeom>
          <a:solidFill>
            <a:srgbClr val="FFC000"/>
          </a:solidFill>
          <a:ln w="50800" algn="ctr">
            <a:solidFill>
              <a:schemeClr val="accent6">
                <a:lumMod val="40000"/>
                <a:lumOff val="60000"/>
              </a:schemeClr>
            </a:solidFill>
            <a:round/>
            <a:headEnd type="none" w="lg" len="lg"/>
            <a:tailEnd/>
          </a:ln>
        </p:spPr>
        <p:txBody>
          <a:bodyPr anchor="ctr"/>
          <a:lstStyle/>
          <a:p>
            <a:pPr algn="ctr" fontAlgn="base">
              <a:spcBef>
                <a:spcPct val="0"/>
              </a:spcBef>
              <a:spcAft>
                <a:spcPct val="0"/>
              </a:spcAft>
              <a:defRPr/>
            </a:pPr>
            <a:r>
              <a:rPr lang="zh-CN" altLang="en-US" sz="3200" dirty="0">
                <a:solidFill>
                  <a:prstClr val="black"/>
                </a:solidFill>
                <a:latin typeface="黑体" pitchFamily="2" charset="-122"/>
                <a:ea typeface="黑体" pitchFamily="2" charset="-122"/>
              </a:rPr>
              <a:t>中间商市场</a:t>
            </a:r>
          </a:p>
        </p:txBody>
      </p:sp>
      <p:sp>
        <p:nvSpPr>
          <p:cNvPr id="12" name="流程图: 磁盘 11">
            <a:extLst>
              <a:ext uri="{FF2B5EF4-FFF2-40B4-BE49-F238E27FC236}">
                <a16:creationId xmlns:a16="http://schemas.microsoft.com/office/drawing/2014/main" id="{B2AF3F24-8722-49F2-93C6-9F4E7D25A231}"/>
              </a:ext>
            </a:extLst>
          </p:cNvPr>
          <p:cNvSpPr>
            <a:spLocks noChangeArrowheads="1"/>
          </p:cNvSpPr>
          <p:nvPr/>
        </p:nvSpPr>
        <p:spPr bwMode="auto">
          <a:xfrm>
            <a:off x="2133601" y="5184776"/>
            <a:ext cx="2303463" cy="1052513"/>
          </a:xfrm>
          <a:prstGeom prst="flowChartMagneticDisk">
            <a:avLst/>
          </a:prstGeom>
          <a:solidFill>
            <a:srgbClr val="FFC000"/>
          </a:solidFill>
          <a:ln w="50800" algn="ctr">
            <a:solidFill>
              <a:schemeClr val="accent6">
                <a:lumMod val="40000"/>
                <a:lumOff val="60000"/>
              </a:schemeClr>
            </a:solidFill>
            <a:round/>
            <a:headEnd type="none" w="lg" len="lg"/>
            <a:tailEnd/>
          </a:ln>
        </p:spPr>
        <p:txBody>
          <a:bodyPr anchor="ctr"/>
          <a:lstStyle/>
          <a:p>
            <a:pPr algn="ctr" fontAlgn="base">
              <a:spcBef>
                <a:spcPct val="0"/>
              </a:spcBef>
              <a:spcAft>
                <a:spcPct val="0"/>
              </a:spcAft>
              <a:defRPr/>
            </a:pPr>
            <a:r>
              <a:rPr lang="zh-CN" altLang="en-US" sz="3200" dirty="0">
                <a:solidFill>
                  <a:prstClr val="black"/>
                </a:solidFill>
                <a:latin typeface="黑体" pitchFamily="2" charset="-122"/>
                <a:ea typeface="黑体" pitchFamily="2" charset="-122"/>
              </a:rPr>
              <a:t>非营利组织市场</a:t>
            </a:r>
          </a:p>
        </p:txBody>
      </p:sp>
      <p:sp>
        <p:nvSpPr>
          <p:cNvPr id="13" name="流程图: 磁盘 12">
            <a:extLst>
              <a:ext uri="{FF2B5EF4-FFF2-40B4-BE49-F238E27FC236}">
                <a16:creationId xmlns:a16="http://schemas.microsoft.com/office/drawing/2014/main" id="{12DF40DC-3141-492C-B196-C659DEFCF948}"/>
              </a:ext>
            </a:extLst>
          </p:cNvPr>
          <p:cNvSpPr>
            <a:spLocks noChangeArrowheads="1"/>
          </p:cNvSpPr>
          <p:nvPr/>
        </p:nvSpPr>
        <p:spPr bwMode="auto">
          <a:xfrm>
            <a:off x="4943476" y="5184776"/>
            <a:ext cx="2303463" cy="1052513"/>
          </a:xfrm>
          <a:prstGeom prst="flowChartMagneticDisk">
            <a:avLst/>
          </a:prstGeom>
          <a:solidFill>
            <a:srgbClr val="FFC000"/>
          </a:solidFill>
          <a:ln w="50800" algn="ctr">
            <a:solidFill>
              <a:schemeClr val="accent6">
                <a:lumMod val="40000"/>
                <a:lumOff val="60000"/>
              </a:schemeClr>
            </a:solidFill>
            <a:round/>
            <a:headEnd type="none" w="lg" len="lg"/>
            <a:tailEnd/>
          </a:ln>
        </p:spPr>
        <p:txBody>
          <a:bodyPr anchor="ctr"/>
          <a:lstStyle/>
          <a:p>
            <a:pPr algn="ctr" fontAlgn="base">
              <a:spcBef>
                <a:spcPct val="0"/>
              </a:spcBef>
              <a:spcAft>
                <a:spcPct val="0"/>
              </a:spcAft>
              <a:defRPr/>
            </a:pPr>
            <a:r>
              <a:rPr lang="zh-CN" altLang="en-US" sz="3200" dirty="0">
                <a:solidFill>
                  <a:prstClr val="black"/>
                </a:solidFill>
                <a:latin typeface="黑体" pitchFamily="2" charset="-122"/>
                <a:ea typeface="黑体" pitchFamily="2" charset="-122"/>
              </a:rPr>
              <a:t>政府市场</a:t>
            </a:r>
          </a:p>
        </p:txBody>
      </p:sp>
      <p:sp>
        <p:nvSpPr>
          <p:cNvPr id="14" name="流程图: 磁盘 13">
            <a:extLst>
              <a:ext uri="{FF2B5EF4-FFF2-40B4-BE49-F238E27FC236}">
                <a16:creationId xmlns:a16="http://schemas.microsoft.com/office/drawing/2014/main" id="{E5902637-94CD-44CD-A90E-8FD19ECE4681}"/>
              </a:ext>
            </a:extLst>
          </p:cNvPr>
          <p:cNvSpPr>
            <a:spLocks noChangeArrowheads="1"/>
          </p:cNvSpPr>
          <p:nvPr/>
        </p:nvSpPr>
        <p:spPr bwMode="auto">
          <a:xfrm>
            <a:off x="7750175" y="5184776"/>
            <a:ext cx="2305050" cy="1052513"/>
          </a:xfrm>
          <a:prstGeom prst="flowChartMagneticDisk">
            <a:avLst/>
          </a:prstGeom>
          <a:solidFill>
            <a:srgbClr val="FFC000"/>
          </a:solidFill>
          <a:ln w="50800" algn="ctr">
            <a:solidFill>
              <a:schemeClr val="accent6">
                <a:lumMod val="40000"/>
                <a:lumOff val="60000"/>
              </a:schemeClr>
            </a:solidFill>
            <a:round/>
            <a:headEnd type="none" w="lg" len="lg"/>
            <a:tailEnd/>
          </a:ln>
        </p:spPr>
        <p:txBody>
          <a:bodyPr anchor="ctr"/>
          <a:lstStyle/>
          <a:p>
            <a:pPr algn="ctr" fontAlgn="base">
              <a:spcBef>
                <a:spcPct val="0"/>
              </a:spcBef>
              <a:spcAft>
                <a:spcPct val="0"/>
              </a:spcAft>
              <a:defRPr/>
            </a:pPr>
            <a:r>
              <a:rPr lang="zh-CN" altLang="en-US" sz="3200" dirty="0">
                <a:solidFill>
                  <a:prstClr val="black"/>
                </a:solidFill>
                <a:latin typeface="黑体" pitchFamily="2" charset="-122"/>
                <a:ea typeface="黑体" pitchFamily="2" charset="-122"/>
              </a:rPr>
              <a:t>国际市场</a:t>
            </a:r>
          </a:p>
        </p:txBody>
      </p:sp>
      <p:pic>
        <p:nvPicPr>
          <p:cNvPr id="15370" name="Picture 10" descr="C:\Documents and Settings\Administrator\Local Settings\Temporary Internet Files\Content.IE5\HM1M1PK2\MC900292290[1].wmf">
            <a:extLst>
              <a:ext uri="{FF2B5EF4-FFF2-40B4-BE49-F238E27FC236}">
                <a16:creationId xmlns:a16="http://schemas.microsoft.com/office/drawing/2014/main" id="{ADFB7E2F-3A7A-43D9-9714-8BB6501E4A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989" y="2420939"/>
            <a:ext cx="1127125"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2" name="Picture 12" descr="C:\Documents and Settings\Administrator\Local Settings\Temporary Internet Files\Content.IE5\3PB33H2G\MC900383614[1].wmf">
            <a:extLst>
              <a:ext uri="{FF2B5EF4-FFF2-40B4-BE49-F238E27FC236}">
                <a16:creationId xmlns:a16="http://schemas.microsoft.com/office/drawing/2014/main" id="{D58E52BA-3103-4CE6-B486-4A98794054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5275" y="2347914"/>
            <a:ext cx="1352550" cy="115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3" name="Picture 13" descr="C:\Documents and Settings\Administrator\Local Settings\Temporary Internet Files\Content.IE5\1V8OOG7M\MC900082511[1].wmf">
            <a:extLst>
              <a:ext uri="{FF2B5EF4-FFF2-40B4-BE49-F238E27FC236}">
                <a16:creationId xmlns:a16="http://schemas.microsoft.com/office/drawing/2014/main" id="{0210A438-2E27-4EAA-B203-FE945F1A29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5001" y="2492375"/>
            <a:ext cx="1476375"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5" name="Picture 15" descr="C:\Documents and Settings\Administrator\Local Settings\Temporary Internet Files\Content.IE5\1V8OOG7M\MC900319478[1].wmf">
            <a:extLst>
              <a:ext uri="{FF2B5EF4-FFF2-40B4-BE49-F238E27FC236}">
                <a16:creationId xmlns:a16="http://schemas.microsoft.com/office/drawing/2014/main" id="{46261501-D750-4F8A-88EB-5198F483D9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75276" y="4579939"/>
            <a:ext cx="1262063"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8" name="Picture 18" descr="C:\Documents and Settings\Administrator\Local Settings\Temporary Internet Files\Content.IE5\HM1M1PK2\MC900434813[1].png">
            <a:extLst>
              <a:ext uri="{FF2B5EF4-FFF2-40B4-BE49-F238E27FC236}">
                <a16:creationId xmlns:a16="http://schemas.microsoft.com/office/drawing/2014/main" id="{0CA3DD5F-53B0-4947-BBCB-AB007FBDA9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3964" y="4221164"/>
            <a:ext cx="1311275" cy="130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9" name="Picture 19" descr="D:\Program Files\Microsoft Office\MEDIA\CAGCAT10\j0335112.wmf">
            <a:extLst>
              <a:ext uri="{FF2B5EF4-FFF2-40B4-BE49-F238E27FC236}">
                <a16:creationId xmlns:a16="http://schemas.microsoft.com/office/drawing/2014/main" id="{CCE11B68-F5F2-4532-8D83-B0C6EEC9EED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40739" y="4437064"/>
            <a:ext cx="966787" cy="96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24">
            <a:extLst>
              <a:ext uri="{FF2B5EF4-FFF2-40B4-BE49-F238E27FC236}">
                <a16:creationId xmlns:a16="http://schemas.microsoft.com/office/drawing/2014/main" id="{D676527C-F22C-4CC5-8E92-3A1CD423EE1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l="3996" t="15543" r="53944" b="3432"/>
          <a:stretch>
            <a:fillRect/>
          </a:stretch>
        </p:blipFill>
        <p:spPr bwMode="auto">
          <a:xfrm>
            <a:off x="0" y="0"/>
            <a:ext cx="133667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290">
                                          <p:stCondLst>
                                            <p:cond delay="0"/>
                                          </p:stCondLst>
                                        </p:cTn>
                                        <p:tgtEl>
                                          <p:spTgt spid="4"/>
                                        </p:tgtEl>
                                      </p:cBhvr>
                                    </p:animEffect>
                                    <p:anim calcmode="lin" valueType="num">
                                      <p:cBhvr>
                                        <p:cTn id="8" dur="911"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4"/>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4"/>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4"/>
                                        </p:tgtEl>
                                        <p:attrNameLst>
                                          <p:attrName>ppt_y</p:attrName>
                                        </p:attrNameLst>
                                      </p:cBhvr>
                                      <p:tavLst>
                                        <p:tav tm="0" fmla="#ppt_y-sin(pi*$)/81">
                                          <p:val>
                                            <p:fltVal val="0"/>
                                          </p:val>
                                        </p:tav>
                                        <p:tav tm="100000">
                                          <p:val>
                                            <p:fltVal val="1"/>
                                          </p:val>
                                        </p:tav>
                                      </p:tavLst>
                                    </p:anim>
                                    <p:animScale>
                                      <p:cBhvr>
                                        <p:cTn id="13" dur="13">
                                          <p:stCondLst>
                                            <p:cond delay="325"/>
                                          </p:stCondLst>
                                        </p:cTn>
                                        <p:tgtEl>
                                          <p:spTgt spid="4"/>
                                        </p:tgtEl>
                                      </p:cBhvr>
                                      <p:to x="100000" y="60000"/>
                                    </p:animScale>
                                    <p:animScale>
                                      <p:cBhvr>
                                        <p:cTn id="14" dur="83" decel="50000">
                                          <p:stCondLst>
                                            <p:cond delay="338"/>
                                          </p:stCondLst>
                                        </p:cTn>
                                        <p:tgtEl>
                                          <p:spTgt spid="4"/>
                                        </p:tgtEl>
                                      </p:cBhvr>
                                      <p:to x="100000" y="100000"/>
                                    </p:animScale>
                                    <p:animScale>
                                      <p:cBhvr>
                                        <p:cTn id="15" dur="13">
                                          <p:stCondLst>
                                            <p:cond delay="656"/>
                                          </p:stCondLst>
                                        </p:cTn>
                                        <p:tgtEl>
                                          <p:spTgt spid="4"/>
                                        </p:tgtEl>
                                      </p:cBhvr>
                                      <p:to x="100000" y="80000"/>
                                    </p:animScale>
                                    <p:animScale>
                                      <p:cBhvr>
                                        <p:cTn id="16" dur="83" decel="50000">
                                          <p:stCondLst>
                                            <p:cond delay="669"/>
                                          </p:stCondLst>
                                        </p:cTn>
                                        <p:tgtEl>
                                          <p:spTgt spid="4"/>
                                        </p:tgtEl>
                                      </p:cBhvr>
                                      <p:to x="100000" y="100000"/>
                                    </p:animScale>
                                    <p:animScale>
                                      <p:cBhvr>
                                        <p:cTn id="17" dur="13">
                                          <p:stCondLst>
                                            <p:cond delay="821"/>
                                          </p:stCondLst>
                                        </p:cTn>
                                        <p:tgtEl>
                                          <p:spTgt spid="4"/>
                                        </p:tgtEl>
                                      </p:cBhvr>
                                      <p:to x="100000" y="90000"/>
                                    </p:animScale>
                                    <p:animScale>
                                      <p:cBhvr>
                                        <p:cTn id="18" dur="83" decel="50000">
                                          <p:stCondLst>
                                            <p:cond delay="834"/>
                                          </p:stCondLst>
                                        </p:cTn>
                                        <p:tgtEl>
                                          <p:spTgt spid="4"/>
                                        </p:tgtEl>
                                      </p:cBhvr>
                                      <p:to x="100000" y="100000"/>
                                    </p:animScale>
                                    <p:animScale>
                                      <p:cBhvr>
                                        <p:cTn id="19" dur="13">
                                          <p:stCondLst>
                                            <p:cond delay="904"/>
                                          </p:stCondLst>
                                        </p:cTn>
                                        <p:tgtEl>
                                          <p:spTgt spid="4"/>
                                        </p:tgtEl>
                                      </p:cBhvr>
                                      <p:to x="100000" y="95000"/>
                                    </p:animScale>
                                    <p:animScale>
                                      <p:cBhvr>
                                        <p:cTn id="20" dur="83" decel="50000">
                                          <p:stCondLst>
                                            <p:cond delay="917"/>
                                          </p:stCondLst>
                                        </p:cTn>
                                        <p:tgtEl>
                                          <p:spTgt spid="4"/>
                                        </p:tgtEl>
                                      </p:cBhvr>
                                      <p:to x="100000" y="100000"/>
                                    </p:animScale>
                                  </p:childTnLst>
                                </p:cTn>
                              </p:par>
                            </p:childTnLst>
                          </p:cTn>
                        </p:par>
                        <p:par>
                          <p:cTn id="21" fill="hold" nodeType="afterGroup">
                            <p:stCondLst>
                              <p:cond delay="1000"/>
                            </p:stCondLst>
                            <p:childTnLst>
                              <p:par>
                                <p:cTn id="22" presetID="26" presetClass="entr" presetSubtype="0" fill="hold" nodeType="afterEffect">
                                  <p:stCondLst>
                                    <p:cond delay="0"/>
                                  </p:stCondLst>
                                  <p:childTnLst>
                                    <p:set>
                                      <p:cBhvr>
                                        <p:cTn id="23" dur="1" fill="hold">
                                          <p:stCondLst>
                                            <p:cond delay="0"/>
                                          </p:stCondLst>
                                        </p:cTn>
                                        <p:tgtEl>
                                          <p:spTgt spid="15370"/>
                                        </p:tgtEl>
                                        <p:attrNameLst>
                                          <p:attrName>style.visibility</p:attrName>
                                        </p:attrNameLst>
                                      </p:cBhvr>
                                      <p:to>
                                        <p:strVal val="visible"/>
                                      </p:to>
                                    </p:set>
                                    <p:animEffect transition="in" filter="wipe(down)">
                                      <p:cBhvr>
                                        <p:cTn id="24" dur="580">
                                          <p:stCondLst>
                                            <p:cond delay="0"/>
                                          </p:stCondLst>
                                        </p:cTn>
                                        <p:tgtEl>
                                          <p:spTgt spid="15370"/>
                                        </p:tgtEl>
                                      </p:cBhvr>
                                    </p:animEffect>
                                    <p:anim calcmode="lin" valueType="num">
                                      <p:cBhvr>
                                        <p:cTn id="25" dur="1822" tmFilter="0,0; 0.14,0.36; 0.43,0.73; 0.71,0.91; 1.0,1.0">
                                          <p:stCondLst>
                                            <p:cond delay="0"/>
                                          </p:stCondLst>
                                        </p:cTn>
                                        <p:tgtEl>
                                          <p:spTgt spid="15370"/>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15370"/>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15370"/>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15370"/>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15370"/>
                                        </p:tgtEl>
                                        <p:attrNameLst>
                                          <p:attrName>ppt_y</p:attrName>
                                        </p:attrNameLst>
                                      </p:cBhvr>
                                      <p:tavLst>
                                        <p:tav tm="0" fmla="#ppt_y-sin(pi*$)/81">
                                          <p:val>
                                            <p:fltVal val="0"/>
                                          </p:val>
                                        </p:tav>
                                        <p:tav tm="100000">
                                          <p:val>
                                            <p:fltVal val="1"/>
                                          </p:val>
                                        </p:tav>
                                      </p:tavLst>
                                    </p:anim>
                                    <p:animScale>
                                      <p:cBhvr>
                                        <p:cTn id="30" dur="26">
                                          <p:stCondLst>
                                            <p:cond delay="650"/>
                                          </p:stCondLst>
                                        </p:cTn>
                                        <p:tgtEl>
                                          <p:spTgt spid="15370"/>
                                        </p:tgtEl>
                                      </p:cBhvr>
                                      <p:to x="100000" y="60000"/>
                                    </p:animScale>
                                    <p:animScale>
                                      <p:cBhvr>
                                        <p:cTn id="31" dur="166" decel="50000">
                                          <p:stCondLst>
                                            <p:cond delay="676"/>
                                          </p:stCondLst>
                                        </p:cTn>
                                        <p:tgtEl>
                                          <p:spTgt spid="15370"/>
                                        </p:tgtEl>
                                      </p:cBhvr>
                                      <p:to x="100000" y="100000"/>
                                    </p:animScale>
                                    <p:animScale>
                                      <p:cBhvr>
                                        <p:cTn id="32" dur="26">
                                          <p:stCondLst>
                                            <p:cond delay="1312"/>
                                          </p:stCondLst>
                                        </p:cTn>
                                        <p:tgtEl>
                                          <p:spTgt spid="15370"/>
                                        </p:tgtEl>
                                      </p:cBhvr>
                                      <p:to x="100000" y="80000"/>
                                    </p:animScale>
                                    <p:animScale>
                                      <p:cBhvr>
                                        <p:cTn id="33" dur="166" decel="50000">
                                          <p:stCondLst>
                                            <p:cond delay="1338"/>
                                          </p:stCondLst>
                                        </p:cTn>
                                        <p:tgtEl>
                                          <p:spTgt spid="15370"/>
                                        </p:tgtEl>
                                      </p:cBhvr>
                                      <p:to x="100000" y="100000"/>
                                    </p:animScale>
                                    <p:animScale>
                                      <p:cBhvr>
                                        <p:cTn id="34" dur="26">
                                          <p:stCondLst>
                                            <p:cond delay="1642"/>
                                          </p:stCondLst>
                                        </p:cTn>
                                        <p:tgtEl>
                                          <p:spTgt spid="15370"/>
                                        </p:tgtEl>
                                      </p:cBhvr>
                                      <p:to x="100000" y="90000"/>
                                    </p:animScale>
                                    <p:animScale>
                                      <p:cBhvr>
                                        <p:cTn id="35" dur="166" decel="50000">
                                          <p:stCondLst>
                                            <p:cond delay="1668"/>
                                          </p:stCondLst>
                                        </p:cTn>
                                        <p:tgtEl>
                                          <p:spTgt spid="15370"/>
                                        </p:tgtEl>
                                      </p:cBhvr>
                                      <p:to x="100000" y="100000"/>
                                    </p:animScale>
                                    <p:animScale>
                                      <p:cBhvr>
                                        <p:cTn id="36" dur="26">
                                          <p:stCondLst>
                                            <p:cond delay="1808"/>
                                          </p:stCondLst>
                                        </p:cTn>
                                        <p:tgtEl>
                                          <p:spTgt spid="15370"/>
                                        </p:tgtEl>
                                      </p:cBhvr>
                                      <p:to x="100000" y="95000"/>
                                    </p:animScale>
                                    <p:animScale>
                                      <p:cBhvr>
                                        <p:cTn id="37" dur="166" decel="50000">
                                          <p:stCondLst>
                                            <p:cond delay="1834"/>
                                          </p:stCondLst>
                                        </p:cTn>
                                        <p:tgtEl>
                                          <p:spTgt spid="15370"/>
                                        </p:tgtEl>
                                      </p:cBhvr>
                                      <p:to x="100000" y="100000"/>
                                    </p:animScale>
                                  </p:childTnLst>
                                </p:cTn>
                              </p:par>
                            </p:childTnLst>
                          </p:cTn>
                        </p:par>
                        <p:par>
                          <p:cTn id="38" fill="hold" nodeType="afterGroup">
                            <p:stCondLst>
                              <p:cond delay="3000"/>
                            </p:stCondLst>
                            <p:childTnLst>
                              <p:par>
                                <p:cTn id="39" presetID="26" presetClass="entr" presetSubtype="0" fill="hold" grpId="0" nodeType="after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down)">
                                      <p:cBhvr>
                                        <p:cTn id="41" dur="290">
                                          <p:stCondLst>
                                            <p:cond delay="0"/>
                                          </p:stCondLst>
                                        </p:cTn>
                                        <p:tgtEl>
                                          <p:spTgt spid="5"/>
                                        </p:tgtEl>
                                      </p:cBhvr>
                                    </p:animEffect>
                                    <p:anim calcmode="lin" valueType="num">
                                      <p:cBhvr>
                                        <p:cTn id="42" dur="911"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43" dur="332"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44" dur="332" tmFilter="0, 0; 0.125,0.2665; 0.25,0.4; 0.375,0.465; 0.5,0.5;  0.625,0.535; 0.75,0.6; 0.875,0.7335; 1,1">
                                          <p:stCondLst>
                                            <p:cond delay="332"/>
                                          </p:stCondLst>
                                        </p:cTn>
                                        <p:tgtEl>
                                          <p:spTgt spid="5"/>
                                        </p:tgtEl>
                                        <p:attrNameLst>
                                          <p:attrName>ppt_y</p:attrName>
                                        </p:attrNameLst>
                                      </p:cBhvr>
                                      <p:tavLst>
                                        <p:tav tm="0" fmla="#ppt_y-sin(pi*$)/9">
                                          <p:val>
                                            <p:fltVal val="0"/>
                                          </p:val>
                                        </p:tav>
                                        <p:tav tm="100000">
                                          <p:val>
                                            <p:fltVal val="1"/>
                                          </p:val>
                                        </p:tav>
                                      </p:tavLst>
                                    </p:anim>
                                    <p:anim calcmode="lin" valueType="num">
                                      <p:cBhvr>
                                        <p:cTn id="45" dur="166" tmFilter="0, 0; 0.125,0.2665; 0.25,0.4; 0.375,0.465; 0.5,0.5;  0.625,0.535; 0.75,0.6; 0.875,0.7335; 1,1">
                                          <p:stCondLst>
                                            <p:cond delay="662"/>
                                          </p:stCondLst>
                                        </p:cTn>
                                        <p:tgtEl>
                                          <p:spTgt spid="5"/>
                                        </p:tgtEl>
                                        <p:attrNameLst>
                                          <p:attrName>ppt_y</p:attrName>
                                        </p:attrNameLst>
                                      </p:cBhvr>
                                      <p:tavLst>
                                        <p:tav tm="0" fmla="#ppt_y-sin(pi*$)/27">
                                          <p:val>
                                            <p:fltVal val="0"/>
                                          </p:val>
                                        </p:tav>
                                        <p:tav tm="100000">
                                          <p:val>
                                            <p:fltVal val="1"/>
                                          </p:val>
                                        </p:tav>
                                      </p:tavLst>
                                    </p:anim>
                                    <p:anim calcmode="lin" valueType="num">
                                      <p:cBhvr>
                                        <p:cTn id="46" dur="82" tmFilter="0, 0; 0.125,0.2665; 0.25,0.4; 0.375,0.465; 0.5,0.5;  0.625,0.535; 0.75,0.6; 0.875,0.7335; 1,1">
                                          <p:stCondLst>
                                            <p:cond delay="828"/>
                                          </p:stCondLst>
                                        </p:cTn>
                                        <p:tgtEl>
                                          <p:spTgt spid="5"/>
                                        </p:tgtEl>
                                        <p:attrNameLst>
                                          <p:attrName>ppt_y</p:attrName>
                                        </p:attrNameLst>
                                      </p:cBhvr>
                                      <p:tavLst>
                                        <p:tav tm="0" fmla="#ppt_y-sin(pi*$)/81">
                                          <p:val>
                                            <p:fltVal val="0"/>
                                          </p:val>
                                        </p:tav>
                                        <p:tav tm="100000">
                                          <p:val>
                                            <p:fltVal val="1"/>
                                          </p:val>
                                        </p:tav>
                                      </p:tavLst>
                                    </p:anim>
                                    <p:animScale>
                                      <p:cBhvr>
                                        <p:cTn id="47" dur="13">
                                          <p:stCondLst>
                                            <p:cond delay="325"/>
                                          </p:stCondLst>
                                        </p:cTn>
                                        <p:tgtEl>
                                          <p:spTgt spid="5"/>
                                        </p:tgtEl>
                                      </p:cBhvr>
                                      <p:to x="100000" y="60000"/>
                                    </p:animScale>
                                    <p:animScale>
                                      <p:cBhvr>
                                        <p:cTn id="48" dur="83" decel="50000">
                                          <p:stCondLst>
                                            <p:cond delay="338"/>
                                          </p:stCondLst>
                                        </p:cTn>
                                        <p:tgtEl>
                                          <p:spTgt spid="5"/>
                                        </p:tgtEl>
                                      </p:cBhvr>
                                      <p:to x="100000" y="100000"/>
                                    </p:animScale>
                                    <p:animScale>
                                      <p:cBhvr>
                                        <p:cTn id="49" dur="13">
                                          <p:stCondLst>
                                            <p:cond delay="656"/>
                                          </p:stCondLst>
                                        </p:cTn>
                                        <p:tgtEl>
                                          <p:spTgt spid="5"/>
                                        </p:tgtEl>
                                      </p:cBhvr>
                                      <p:to x="100000" y="80000"/>
                                    </p:animScale>
                                    <p:animScale>
                                      <p:cBhvr>
                                        <p:cTn id="50" dur="83" decel="50000">
                                          <p:stCondLst>
                                            <p:cond delay="669"/>
                                          </p:stCondLst>
                                        </p:cTn>
                                        <p:tgtEl>
                                          <p:spTgt spid="5"/>
                                        </p:tgtEl>
                                      </p:cBhvr>
                                      <p:to x="100000" y="100000"/>
                                    </p:animScale>
                                    <p:animScale>
                                      <p:cBhvr>
                                        <p:cTn id="51" dur="13">
                                          <p:stCondLst>
                                            <p:cond delay="821"/>
                                          </p:stCondLst>
                                        </p:cTn>
                                        <p:tgtEl>
                                          <p:spTgt spid="5"/>
                                        </p:tgtEl>
                                      </p:cBhvr>
                                      <p:to x="100000" y="90000"/>
                                    </p:animScale>
                                    <p:animScale>
                                      <p:cBhvr>
                                        <p:cTn id="52" dur="83" decel="50000">
                                          <p:stCondLst>
                                            <p:cond delay="834"/>
                                          </p:stCondLst>
                                        </p:cTn>
                                        <p:tgtEl>
                                          <p:spTgt spid="5"/>
                                        </p:tgtEl>
                                      </p:cBhvr>
                                      <p:to x="100000" y="100000"/>
                                    </p:animScale>
                                    <p:animScale>
                                      <p:cBhvr>
                                        <p:cTn id="53" dur="13">
                                          <p:stCondLst>
                                            <p:cond delay="904"/>
                                          </p:stCondLst>
                                        </p:cTn>
                                        <p:tgtEl>
                                          <p:spTgt spid="5"/>
                                        </p:tgtEl>
                                      </p:cBhvr>
                                      <p:to x="100000" y="95000"/>
                                    </p:animScale>
                                    <p:animScale>
                                      <p:cBhvr>
                                        <p:cTn id="54" dur="83" decel="50000">
                                          <p:stCondLst>
                                            <p:cond delay="917"/>
                                          </p:stCondLst>
                                        </p:cTn>
                                        <p:tgtEl>
                                          <p:spTgt spid="5"/>
                                        </p:tgtEl>
                                      </p:cBhvr>
                                      <p:to x="100000" y="100000"/>
                                    </p:animScale>
                                  </p:childTnLst>
                                </p:cTn>
                              </p:par>
                            </p:childTnLst>
                          </p:cTn>
                        </p:par>
                        <p:par>
                          <p:cTn id="55" fill="hold" nodeType="afterGroup">
                            <p:stCondLst>
                              <p:cond delay="4000"/>
                            </p:stCondLst>
                            <p:childTnLst>
                              <p:par>
                                <p:cTn id="56" presetID="26" presetClass="entr" presetSubtype="0" fill="hold" nodeType="afterEffect">
                                  <p:stCondLst>
                                    <p:cond delay="0"/>
                                  </p:stCondLst>
                                  <p:childTnLst>
                                    <p:set>
                                      <p:cBhvr>
                                        <p:cTn id="57" dur="1" fill="hold">
                                          <p:stCondLst>
                                            <p:cond delay="0"/>
                                          </p:stCondLst>
                                        </p:cTn>
                                        <p:tgtEl>
                                          <p:spTgt spid="15372"/>
                                        </p:tgtEl>
                                        <p:attrNameLst>
                                          <p:attrName>style.visibility</p:attrName>
                                        </p:attrNameLst>
                                      </p:cBhvr>
                                      <p:to>
                                        <p:strVal val="visible"/>
                                      </p:to>
                                    </p:set>
                                    <p:animEffect transition="in" filter="wipe(down)">
                                      <p:cBhvr>
                                        <p:cTn id="58" dur="580">
                                          <p:stCondLst>
                                            <p:cond delay="0"/>
                                          </p:stCondLst>
                                        </p:cTn>
                                        <p:tgtEl>
                                          <p:spTgt spid="15372"/>
                                        </p:tgtEl>
                                      </p:cBhvr>
                                    </p:animEffect>
                                    <p:anim calcmode="lin" valueType="num">
                                      <p:cBhvr>
                                        <p:cTn id="59" dur="1822" tmFilter="0,0; 0.14,0.36; 0.43,0.73; 0.71,0.91; 1.0,1.0">
                                          <p:stCondLst>
                                            <p:cond delay="0"/>
                                          </p:stCondLst>
                                        </p:cTn>
                                        <p:tgtEl>
                                          <p:spTgt spid="15372"/>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15372"/>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15372"/>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15372"/>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15372"/>
                                        </p:tgtEl>
                                        <p:attrNameLst>
                                          <p:attrName>ppt_y</p:attrName>
                                        </p:attrNameLst>
                                      </p:cBhvr>
                                      <p:tavLst>
                                        <p:tav tm="0" fmla="#ppt_y-sin(pi*$)/81">
                                          <p:val>
                                            <p:fltVal val="0"/>
                                          </p:val>
                                        </p:tav>
                                        <p:tav tm="100000">
                                          <p:val>
                                            <p:fltVal val="1"/>
                                          </p:val>
                                        </p:tav>
                                      </p:tavLst>
                                    </p:anim>
                                    <p:animScale>
                                      <p:cBhvr>
                                        <p:cTn id="64" dur="26">
                                          <p:stCondLst>
                                            <p:cond delay="650"/>
                                          </p:stCondLst>
                                        </p:cTn>
                                        <p:tgtEl>
                                          <p:spTgt spid="15372"/>
                                        </p:tgtEl>
                                      </p:cBhvr>
                                      <p:to x="100000" y="60000"/>
                                    </p:animScale>
                                    <p:animScale>
                                      <p:cBhvr>
                                        <p:cTn id="65" dur="166" decel="50000">
                                          <p:stCondLst>
                                            <p:cond delay="676"/>
                                          </p:stCondLst>
                                        </p:cTn>
                                        <p:tgtEl>
                                          <p:spTgt spid="15372"/>
                                        </p:tgtEl>
                                      </p:cBhvr>
                                      <p:to x="100000" y="100000"/>
                                    </p:animScale>
                                    <p:animScale>
                                      <p:cBhvr>
                                        <p:cTn id="66" dur="26">
                                          <p:stCondLst>
                                            <p:cond delay="1312"/>
                                          </p:stCondLst>
                                        </p:cTn>
                                        <p:tgtEl>
                                          <p:spTgt spid="15372"/>
                                        </p:tgtEl>
                                      </p:cBhvr>
                                      <p:to x="100000" y="80000"/>
                                    </p:animScale>
                                    <p:animScale>
                                      <p:cBhvr>
                                        <p:cTn id="67" dur="166" decel="50000">
                                          <p:stCondLst>
                                            <p:cond delay="1338"/>
                                          </p:stCondLst>
                                        </p:cTn>
                                        <p:tgtEl>
                                          <p:spTgt spid="15372"/>
                                        </p:tgtEl>
                                      </p:cBhvr>
                                      <p:to x="100000" y="100000"/>
                                    </p:animScale>
                                    <p:animScale>
                                      <p:cBhvr>
                                        <p:cTn id="68" dur="26">
                                          <p:stCondLst>
                                            <p:cond delay="1642"/>
                                          </p:stCondLst>
                                        </p:cTn>
                                        <p:tgtEl>
                                          <p:spTgt spid="15372"/>
                                        </p:tgtEl>
                                      </p:cBhvr>
                                      <p:to x="100000" y="90000"/>
                                    </p:animScale>
                                    <p:animScale>
                                      <p:cBhvr>
                                        <p:cTn id="69" dur="166" decel="50000">
                                          <p:stCondLst>
                                            <p:cond delay="1668"/>
                                          </p:stCondLst>
                                        </p:cTn>
                                        <p:tgtEl>
                                          <p:spTgt spid="15372"/>
                                        </p:tgtEl>
                                      </p:cBhvr>
                                      <p:to x="100000" y="100000"/>
                                    </p:animScale>
                                    <p:animScale>
                                      <p:cBhvr>
                                        <p:cTn id="70" dur="26">
                                          <p:stCondLst>
                                            <p:cond delay="1808"/>
                                          </p:stCondLst>
                                        </p:cTn>
                                        <p:tgtEl>
                                          <p:spTgt spid="15372"/>
                                        </p:tgtEl>
                                      </p:cBhvr>
                                      <p:to x="100000" y="95000"/>
                                    </p:animScale>
                                    <p:animScale>
                                      <p:cBhvr>
                                        <p:cTn id="71" dur="166" decel="50000">
                                          <p:stCondLst>
                                            <p:cond delay="1834"/>
                                          </p:stCondLst>
                                        </p:cTn>
                                        <p:tgtEl>
                                          <p:spTgt spid="15372"/>
                                        </p:tgtEl>
                                      </p:cBhvr>
                                      <p:to x="100000" y="100000"/>
                                    </p:animScale>
                                  </p:childTnLst>
                                </p:cTn>
                              </p:par>
                            </p:childTnLst>
                          </p:cTn>
                        </p:par>
                        <p:par>
                          <p:cTn id="72" fill="hold" nodeType="afterGroup">
                            <p:stCondLst>
                              <p:cond delay="6000"/>
                            </p:stCondLst>
                            <p:childTnLst>
                              <p:par>
                                <p:cTn id="73" presetID="26" presetClass="entr" presetSubtype="0" fill="hold" grpId="0" nodeType="after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wipe(down)">
                                      <p:cBhvr>
                                        <p:cTn id="75" dur="290">
                                          <p:stCondLst>
                                            <p:cond delay="0"/>
                                          </p:stCondLst>
                                        </p:cTn>
                                        <p:tgtEl>
                                          <p:spTgt spid="6"/>
                                        </p:tgtEl>
                                      </p:cBhvr>
                                    </p:animEffect>
                                    <p:anim calcmode="lin" valueType="num">
                                      <p:cBhvr>
                                        <p:cTn id="76" dur="911"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77" dur="332"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78" dur="332" tmFilter="0, 0; 0.125,0.2665; 0.25,0.4; 0.375,0.465; 0.5,0.5;  0.625,0.535; 0.75,0.6; 0.875,0.7335; 1,1">
                                          <p:stCondLst>
                                            <p:cond delay="332"/>
                                          </p:stCondLst>
                                        </p:cTn>
                                        <p:tgtEl>
                                          <p:spTgt spid="6"/>
                                        </p:tgtEl>
                                        <p:attrNameLst>
                                          <p:attrName>ppt_y</p:attrName>
                                        </p:attrNameLst>
                                      </p:cBhvr>
                                      <p:tavLst>
                                        <p:tav tm="0" fmla="#ppt_y-sin(pi*$)/9">
                                          <p:val>
                                            <p:fltVal val="0"/>
                                          </p:val>
                                        </p:tav>
                                        <p:tav tm="100000">
                                          <p:val>
                                            <p:fltVal val="1"/>
                                          </p:val>
                                        </p:tav>
                                      </p:tavLst>
                                    </p:anim>
                                    <p:anim calcmode="lin" valueType="num">
                                      <p:cBhvr>
                                        <p:cTn id="79" dur="166" tmFilter="0, 0; 0.125,0.2665; 0.25,0.4; 0.375,0.465; 0.5,0.5;  0.625,0.535; 0.75,0.6; 0.875,0.7335; 1,1">
                                          <p:stCondLst>
                                            <p:cond delay="662"/>
                                          </p:stCondLst>
                                        </p:cTn>
                                        <p:tgtEl>
                                          <p:spTgt spid="6"/>
                                        </p:tgtEl>
                                        <p:attrNameLst>
                                          <p:attrName>ppt_y</p:attrName>
                                        </p:attrNameLst>
                                      </p:cBhvr>
                                      <p:tavLst>
                                        <p:tav tm="0" fmla="#ppt_y-sin(pi*$)/27">
                                          <p:val>
                                            <p:fltVal val="0"/>
                                          </p:val>
                                        </p:tav>
                                        <p:tav tm="100000">
                                          <p:val>
                                            <p:fltVal val="1"/>
                                          </p:val>
                                        </p:tav>
                                      </p:tavLst>
                                    </p:anim>
                                    <p:anim calcmode="lin" valueType="num">
                                      <p:cBhvr>
                                        <p:cTn id="80" dur="82" tmFilter="0, 0; 0.125,0.2665; 0.25,0.4; 0.375,0.465; 0.5,0.5;  0.625,0.535; 0.75,0.6; 0.875,0.7335; 1,1">
                                          <p:stCondLst>
                                            <p:cond delay="828"/>
                                          </p:stCondLst>
                                        </p:cTn>
                                        <p:tgtEl>
                                          <p:spTgt spid="6"/>
                                        </p:tgtEl>
                                        <p:attrNameLst>
                                          <p:attrName>ppt_y</p:attrName>
                                        </p:attrNameLst>
                                      </p:cBhvr>
                                      <p:tavLst>
                                        <p:tav tm="0" fmla="#ppt_y-sin(pi*$)/81">
                                          <p:val>
                                            <p:fltVal val="0"/>
                                          </p:val>
                                        </p:tav>
                                        <p:tav tm="100000">
                                          <p:val>
                                            <p:fltVal val="1"/>
                                          </p:val>
                                        </p:tav>
                                      </p:tavLst>
                                    </p:anim>
                                    <p:animScale>
                                      <p:cBhvr>
                                        <p:cTn id="81" dur="13">
                                          <p:stCondLst>
                                            <p:cond delay="325"/>
                                          </p:stCondLst>
                                        </p:cTn>
                                        <p:tgtEl>
                                          <p:spTgt spid="6"/>
                                        </p:tgtEl>
                                      </p:cBhvr>
                                      <p:to x="100000" y="60000"/>
                                    </p:animScale>
                                    <p:animScale>
                                      <p:cBhvr>
                                        <p:cTn id="82" dur="83" decel="50000">
                                          <p:stCondLst>
                                            <p:cond delay="338"/>
                                          </p:stCondLst>
                                        </p:cTn>
                                        <p:tgtEl>
                                          <p:spTgt spid="6"/>
                                        </p:tgtEl>
                                      </p:cBhvr>
                                      <p:to x="100000" y="100000"/>
                                    </p:animScale>
                                    <p:animScale>
                                      <p:cBhvr>
                                        <p:cTn id="83" dur="13">
                                          <p:stCondLst>
                                            <p:cond delay="656"/>
                                          </p:stCondLst>
                                        </p:cTn>
                                        <p:tgtEl>
                                          <p:spTgt spid="6"/>
                                        </p:tgtEl>
                                      </p:cBhvr>
                                      <p:to x="100000" y="80000"/>
                                    </p:animScale>
                                    <p:animScale>
                                      <p:cBhvr>
                                        <p:cTn id="84" dur="83" decel="50000">
                                          <p:stCondLst>
                                            <p:cond delay="669"/>
                                          </p:stCondLst>
                                        </p:cTn>
                                        <p:tgtEl>
                                          <p:spTgt spid="6"/>
                                        </p:tgtEl>
                                      </p:cBhvr>
                                      <p:to x="100000" y="100000"/>
                                    </p:animScale>
                                    <p:animScale>
                                      <p:cBhvr>
                                        <p:cTn id="85" dur="13">
                                          <p:stCondLst>
                                            <p:cond delay="821"/>
                                          </p:stCondLst>
                                        </p:cTn>
                                        <p:tgtEl>
                                          <p:spTgt spid="6"/>
                                        </p:tgtEl>
                                      </p:cBhvr>
                                      <p:to x="100000" y="90000"/>
                                    </p:animScale>
                                    <p:animScale>
                                      <p:cBhvr>
                                        <p:cTn id="86" dur="83" decel="50000">
                                          <p:stCondLst>
                                            <p:cond delay="834"/>
                                          </p:stCondLst>
                                        </p:cTn>
                                        <p:tgtEl>
                                          <p:spTgt spid="6"/>
                                        </p:tgtEl>
                                      </p:cBhvr>
                                      <p:to x="100000" y="100000"/>
                                    </p:animScale>
                                    <p:animScale>
                                      <p:cBhvr>
                                        <p:cTn id="87" dur="13">
                                          <p:stCondLst>
                                            <p:cond delay="904"/>
                                          </p:stCondLst>
                                        </p:cTn>
                                        <p:tgtEl>
                                          <p:spTgt spid="6"/>
                                        </p:tgtEl>
                                      </p:cBhvr>
                                      <p:to x="100000" y="95000"/>
                                    </p:animScale>
                                    <p:animScale>
                                      <p:cBhvr>
                                        <p:cTn id="88" dur="83" decel="50000">
                                          <p:stCondLst>
                                            <p:cond delay="917"/>
                                          </p:stCondLst>
                                        </p:cTn>
                                        <p:tgtEl>
                                          <p:spTgt spid="6"/>
                                        </p:tgtEl>
                                      </p:cBhvr>
                                      <p:to x="100000" y="100000"/>
                                    </p:animScale>
                                  </p:childTnLst>
                                </p:cTn>
                              </p:par>
                            </p:childTnLst>
                          </p:cTn>
                        </p:par>
                        <p:par>
                          <p:cTn id="89" fill="hold" nodeType="afterGroup">
                            <p:stCondLst>
                              <p:cond delay="7000"/>
                            </p:stCondLst>
                            <p:childTnLst>
                              <p:par>
                                <p:cTn id="90" presetID="26" presetClass="entr" presetSubtype="0" fill="hold" nodeType="afterEffect">
                                  <p:stCondLst>
                                    <p:cond delay="0"/>
                                  </p:stCondLst>
                                  <p:childTnLst>
                                    <p:set>
                                      <p:cBhvr>
                                        <p:cTn id="91" dur="1" fill="hold">
                                          <p:stCondLst>
                                            <p:cond delay="0"/>
                                          </p:stCondLst>
                                        </p:cTn>
                                        <p:tgtEl>
                                          <p:spTgt spid="15373"/>
                                        </p:tgtEl>
                                        <p:attrNameLst>
                                          <p:attrName>style.visibility</p:attrName>
                                        </p:attrNameLst>
                                      </p:cBhvr>
                                      <p:to>
                                        <p:strVal val="visible"/>
                                      </p:to>
                                    </p:set>
                                    <p:animEffect transition="in" filter="wipe(down)">
                                      <p:cBhvr>
                                        <p:cTn id="92" dur="580">
                                          <p:stCondLst>
                                            <p:cond delay="0"/>
                                          </p:stCondLst>
                                        </p:cTn>
                                        <p:tgtEl>
                                          <p:spTgt spid="15373"/>
                                        </p:tgtEl>
                                      </p:cBhvr>
                                    </p:animEffect>
                                    <p:anim calcmode="lin" valueType="num">
                                      <p:cBhvr>
                                        <p:cTn id="93" dur="1822" tmFilter="0,0; 0.14,0.36; 0.43,0.73; 0.71,0.91; 1.0,1.0">
                                          <p:stCondLst>
                                            <p:cond delay="0"/>
                                          </p:stCondLst>
                                        </p:cTn>
                                        <p:tgtEl>
                                          <p:spTgt spid="15373"/>
                                        </p:tgtEl>
                                        <p:attrNameLst>
                                          <p:attrName>ppt_x</p:attrName>
                                        </p:attrNameLst>
                                      </p:cBhvr>
                                      <p:tavLst>
                                        <p:tav tm="0">
                                          <p:val>
                                            <p:strVal val="#ppt_x-0.25"/>
                                          </p:val>
                                        </p:tav>
                                        <p:tav tm="100000">
                                          <p:val>
                                            <p:strVal val="#ppt_x"/>
                                          </p:val>
                                        </p:tav>
                                      </p:tavLst>
                                    </p:anim>
                                    <p:anim calcmode="lin" valueType="num">
                                      <p:cBhvr>
                                        <p:cTn id="94" dur="664" tmFilter="0.0,0.0; 0.25,0.07; 0.50,0.2; 0.75,0.467; 1.0,1.0">
                                          <p:stCondLst>
                                            <p:cond delay="0"/>
                                          </p:stCondLst>
                                        </p:cTn>
                                        <p:tgtEl>
                                          <p:spTgt spid="15373"/>
                                        </p:tgtEl>
                                        <p:attrNameLst>
                                          <p:attrName>ppt_y</p:attrName>
                                        </p:attrNameLst>
                                      </p:cBhvr>
                                      <p:tavLst>
                                        <p:tav tm="0" fmla="#ppt_y-sin(pi*$)/3">
                                          <p:val>
                                            <p:fltVal val="0.5"/>
                                          </p:val>
                                        </p:tav>
                                        <p:tav tm="100000">
                                          <p:val>
                                            <p:fltVal val="1"/>
                                          </p:val>
                                        </p:tav>
                                      </p:tavLst>
                                    </p:anim>
                                    <p:anim calcmode="lin" valueType="num">
                                      <p:cBhvr>
                                        <p:cTn id="95" dur="664" tmFilter="0, 0; 0.125,0.2665; 0.25,0.4; 0.375,0.465; 0.5,0.5;  0.625,0.535; 0.75,0.6; 0.875,0.7335; 1,1">
                                          <p:stCondLst>
                                            <p:cond delay="664"/>
                                          </p:stCondLst>
                                        </p:cTn>
                                        <p:tgtEl>
                                          <p:spTgt spid="15373"/>
                                        </p:tgtEl>
                                        <p:attrNameLst>
                                          <p:attrName>ppt_y</p:attrName>
                                        </p:attrNameLst>
                                      </p:cBhvr>
                                      <p:tavLst>
                                        <p:tav tm="0" fmla="#ppt_y-sin(pi*$)/9">
                                          <p:val>
                                            <p:fltVal val="0"/>
                                          </p:val>
                                        </p:tav>
                                        <p:tav tm="100000">
                                          <p:val>
                                            <p:fltVal val="1"/>
                                          </p:val>
                                        </p:tav>
                                      </p:tavLst>
                                    </p:anim>
                                    <p:anim calcmode="lin" valueType="num">
                                      <p:cBhvr>
                                        <p:cTn id="96" dur="332" tmFilter="0, 0; 0.125,0.2665; 0.25,0.4; 0.375,0.465; 0.5,0.5;  0.625,0.535; 0.75,0.6; 0.875,0.7335; 1,1">
                                          <p:stCondLst>
                                            <p:cond delay="1324"/>
                                          </p:stCondLst>
                                        </p:cTn>
                                        <p:tgtEl>
                                          <p:spTgt spid="15373"/>
                                        </p:tgtEl>
                                        <p:attrNameLst>
                                          <p:attrName>ppt_y</p:attrName>
                                        </p:attrNameLst>
                                      </p:cBhvr>
                                      <p:tavLst>
                                        <p:tav tm="0" fmla="#ppt_y-sin(pi*$)/27">
                                          <p:val>
                                            <p:fltVal val="0"/>
                                          </p:val>
                                        </p:tav>
                                        <p:tav tm="100000">
                                          <p:val>
                                            <p:fltVal val="1"/>
                                          </p:val>
                                        </p:tav>
                                      </p:tavLst>
                                    </p:anim>
                                    <p:anim calcmode="lin" valueType="num">
                                      <p:cBhvr>
                                        <p:cTn id="97" dur="164" tmFilter="0, 0; 0.125,0.2665; 0.25,0.4; 0.375,0.465; 0.5,0.5;  0.625,0.535; 0.75,0.6; 0.875,0.7335; 1,1">
                                          <p:stCondLst>
                                            <p:cond delay="1656"/>
                                          </p:stCondLst>
                                        </p:cTn>
                                        <p:tgtEl>
                                          <p:spTgt spid="15373"/>
                                        </p:tgtEl>
                                        <p:attrNameLst>
                                          <p:attrName>ppt_y</p:attrName>
                                        </p:attrNameLst>
                                      </p:cBhvr>
                                      <p:tavLst>
                                        <p:tav tm="0" fmla="#ppt_y-sin(pi*$)/81">
                                          <p:val>
                                            <p:fltVal val="0"/>
                                          </p:val>
                                        </p:tav>
                                        <p:tav tm="100000">
                                          <p:val>
                                            <p:fltVal val="1"/>
                                          </p:val>
                                        </p:tav>
                                      </p:tavLst>
                                    </p:anim>
                                    <p:animScale>
                                      <p:cBhvr>
                                        <p:cTn id="98" dur="26">
                                          <p:stCondLst>
                                            <p:cond delay="650"/>
                                          </p:stCondLst>
                                        </p:cTn>
                                        <p:tgtEl>
                                          <p:spTgt spid="15373"/>
                                        </p:tgtEl>
                                      </p:cBhvr>
                                      <p:to x="100000" y="60000"/>
                                    </p:animScale>
                                    <p:animScale>
                                      <p:cBhvr>
                                        <p:cTn id="99" dur="166" decel="50000">
                                          <p:stCondLst>
                                            <p:cond delay="676"/>
                                          </p:stCondLst>
                                        </p:cTn>
                                        <p:tgtEl>
                                          <p:spTgt spid="15373"/>
                                        </p:tgtEl>
                                      </p:cBhvr>
                                      <p:to x="100000" y="100000"/>
                                    </p:animScale>
                                    <p:animScale>
                                      <p:cBhvr>
                                        <p:cTn id="100" dur="26">
                                          <p:stCondLst>
                                            <p:cond delay="1312"/>
                                          </p:stCondLst>
                                        </p:cTn>
                                        <p:tgtEl>
                                          <p:spTgt spid="15373"/>
                                        </p:tgtEl>
                                      </p:cBhvr>
                                      <p:to x="100000" y="80000"/>
                                    </p:animScale>
                                    <p:animScale>
                                      <p:cBhvr>
                                        <p:cTn id="101" dur="166" decel="50000">
                                          <p:stCondLst>
                                            <p:cond delay="1338"/>
                                          </p:stCondLst>
                                        </p:cTn>
                                        <p:tgtEl>
                                          <p:spTgt spid="15373"/>
                                        </p:tgtEl>
                                      </p:cBhvr>
                                      <p:to x="100000" y="100000"/>
                                    </p:animScale>
                                    <p:animScale>
                                      <p:cBhvr>
                                        <p:cTn id="102" dur="26">
                                          <p:stCondLst>
                                            <p:cond delay="1642"/>
                                          </p:stCondLst>
                                        </p:cTn>
                                        <p:tgtEl>
                                          <p:spTgt spid="15373"/>
                                        </p:tgtEl>
                                      </p:cBhvr>
                                      <p:to x="100000" y="90000"/>
                                    </p:animScale>
                                    <p:animScale>
                                      <p:cBhvr>
                                        <p:cTn id="103" dur="166" decel="50000">
                                          <p:stCondLst>
                                            <p:cond delay="1668"/>
                                          </p:stCondLst>
                                        </p:cTn>
                                        <p:tgtEl>
                                          <p:spTgt spid="15373"/>
                                        </p:tgtEl>
                                      </p:cBhvr>
                                      <p:to x="100000" y="100000"/>
                                    </p:animScale>
                                    <p:animScale>
                                      <p:cBhvr>
                                        <p:cTn id="104" dur="26">
                                          <p:stCondLst>
                                            <p:cond delay="1808"/>
                                          </p:stCondLst>
                                        </p:cTn>
                                        <p:tgtEl>
                                          <p:spTgt spid="15373"/>
                                        </p:tgtEl>
                                      </p:cBhvr>
                                      <p:to x="100000" y="95000"/>
                                    </p:animScale>
                                    <p:animScale>
                                      <p:cBhvr>
                                        <p:cTn id="105" dur="166" decel="50000">
                                          <p:stCondLst>
                                            <p:cond delay="1834"/>
                                          </p:stCondLst>
                                        </p:cTn>
                                        <p:tgtEl>
                                          <p:spTgt spid="15373"/>
                                        </p:tgtEl>
                                      </p:cBhvr>
                                      <p:to x="100000" y="100000"/>
                                    </p:animScale>
                                  </p:childTnLst>
                                </p:cTn>
                              </p:par>
                            </p:childTnLst>
                          </p:cTn>
                        </p:par>
                        <p:par>
                          <p:cTn id="106" fill="hold" nodeType="afterGroup">
                            <p:stCondLst>
                              <p:cond delay="9000"/>
                            </p:stCondLst>
                            <p:childTnLst>
                              <p:par>
                                <p:cTn id="107" presetID="26" presetClass="entr" presetSubtype="0" fill="hold" grpId="0" nodeType="afterEffect">
                                  <p:stCondLst>
                                    <p:cond delay="0"/>
                                  </p:stCondLst>
                                  <p:childTnLst>
                                    <p:set>
                                      <p:cBhvr>
                                        <p:cTn id="108" dur="1" fill="hold">
                                          <p:stCondLst>
                                            <p:cond delay="0"/>
                                          </p:stCondLst>
                                        </p:cTn>
                                        <p:tgtEl>
                                          <p:spTgt spid="12"/>
                                        </p:tgtEl>
                                        <p:attrNameLst>
                                          <p:attrName>style.visibility</p:attrName>
                                        </p:attrNameLst>
                                      </p:cBhvr>
                                      <p:to>
                                        <p:strVal val="visible"/>
                                      </p:to>
                                    </p:set>
                                    <p:animEffect transition="in" filter="wipe(down)">
                                      <p:cBhvr>
                                        <p:cTn id="109" dur="290">
                                          <p:stCondLst>
                                            <p:cond delay="0"/>
                                          </p:stCondLst>
                                        </p:cTn>
                                        <p:tgtEl>
                                          <p:spTgt spid="12"/>
                                        </p:tgtEl>
                                      </p:cBhvr>
                                    </p:animEffect>
                                    <p:anim calcmode="lin" valueType="num">
                                      <p:cBhvr>
                                        <p:cTn id="110" dur="911"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111" dur="332"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12" dur="332" tmFilter="0, 0; 0.125,0.2665; 0.25,0.4; 0.375,0.465; 0.5,0.5;  0.625,0.535; 0.75,0.6; 0.875,0.7335; 1,1">
                                          <p:stCondLst>
                                            <p:cond delay="332"/>
                                          </p:stCondLst>
                                        </p:cTn>
                                        <p:tgtEl>
                                          <p:spTgt spid="12"/>
                                        </p:tgtEl>
                                        <p:attrNameLst>
                                          <p:attrName>ppt_y</p:attrName>
                                        </p:attrNameLst>
                                      </p:cBhvr>
                                      <p:tavLst>
                                        <p:tav tm="0" fmla="#ppt_y-sin(pi*$)/9">
                                          <p:val>
                                            <p:fltVal val="0"/>
                                          </p:val>
                                        </p:tav>
                                        <p:tav tm="100000">
                                          <p:val>
                                            <p:fltVal val="1"/>
                                          </p:val>
                                        </p:tav>
                                      </p:tavLst>
                                    </p:anim>
                                    <p:anim calcmode="lin" valueType="num">
                                      <p:cBhvr>
                                        <p:cTn id="113" dur="166" tmFilter="0, 0; 0.125,0.2665; 0.25,0.4; 0.375,0.465; 0.5,0.5;  0.625,0.535; 0.75,0.6; 0.875,0.7335; 1,1">
                                          <p:stCondLst>
                                            <p:cond delay="662"/>
                                          </p:stCondLst>
                                        </p:cTn>
                                        <p:tgtEl>
                                          <p:spTgt spid="12"/>
                                        </p:tgtEl>
                                        <p:attrNameLst>
                                          <p:attrName>ppt_y</p:attrName>
                                        </p:attrNameLst>
                                      </p:cBhvr>
                                      <p:tavLst>
                                        <p:tav tm="0" fmla="#ppt_y-sin(pi*$)/27">
                                          <p:val>
                                            <p:fltVal val="0"/>
                                          </p:val>
                                        </p:tav>
                                        <p:tav tm="100000">
                                          <p:val>
                                            <p:fltVal val="1"/>
                                          </p:val>
                                        </p:tav>
                                      </p:tavLst>
                                    </p:anim>
                                    <p:anim calcmode="lin" valueType="num">
                                      <p:cBhvr>
                                        <p:cTn id="114" dur="82" tmFilter="0, 0; 0.125,0.2665; 0.25,0.4; 0.375,0.465; 0.5,0.5;  0.625,0.535; 0.75,0.6; 0.875,0.7335; 1,1">
                                          <p:stCondLst>
                                            <p:cond delay="828"/>
                                          </p:stCondLst>
                                        </p:cTn>
                                        <p:tgtEl>
                                          <p:spTgt spid="12"/>
                                        </p:tgtEl>
                                        <p:attrNameLst>
                                          <p:attrName>ppt_y</p:attrName>
                                        </p:attrNameLst>
                                      </p:cBhvr>
                                      <p:tavLst>
                                        <p:tav tm="0" fmla="#ppt_y-sin(pi*$)/81">
                                          <p:val>
                                            <p:fltVal val="0"/>
                                          </p:val>
                                        </p:tav>
                                        <p:tav tm="100000">
                                          <p:val>
                                            <p:fltVal val="1"/>
                                          </p:val>
                                        </p:tav>
                                      </p:tavLst>
                                    </p:anim>
                                    <p:animScale>
                                      <p:cBhvr>
                                        <p:cTn id="115" dur="13">
                                          <p:stCondLst>
                                            <p:cond delay="325"/>
                                          </p:stCondLst>
                                        </p:cTn>
                                        <p:tgtEl>
                                          <p:spTgt spid="12"/>
                                        </p:tgtEl>
                                      </p:cBhvr>
                                      <p:to x="100000" y="60000"/>
                                    </p:animScale>
                                    <p:animScale>
                                      <p:cBhvr>
                                        <p:cTn id="116" dur="83" decel="50000">
                                          <p:stCondLst>
                                            <p:cond delay="338"/>
                                          </p:stCondLst>
                                        </p:cTn>
                                        <p:tgtEl>
                                          <p:spTgt spid="12"/>
                                        </p:tgtEl>
                                      </p:cBhvr>
                                      <p:to x="100000" y="100000"/>
                                    </p:animScale>
                                    <p:animScale>
                                      <p:cBhvr>
                                        <p:cTn id="117" dur="13">
                                          <p:stCondLst>
                                            <p:cond delay="656"/>
                                          </p:stCondLst>
                                        </p:cTn>
                                        <p:tgtEl>
                                          <p:spTgt spid="12"/>
                                        </p:tgtEl>
                                      </p:cBhvr>
                                      <p:to x="100000" y="80000"/>
                                    </p:animScale>
                                    <p:animScale>
                                      <p:cBhvr>
                                        <p:cTn id="118" dur="83" decel="50000">
                                          <p:stCondLst>
                                            <p:cond delay="669"/>
                                          </p:stCondLst>
                                        </p:cTn>
                                        <p:tgtEl>
                                          <p:spTgt spid="12"/>
                                        </p:tgtEl>
                                      </p:cBhvr>
                                      <p:to x="100000" y="100000"/>
                                    </p:animScale>
                                    <p:animScale>
                                      <p:cBhvr>
                                        <p:cTn id="119" dur="13">
                                          <p:stCondLst>
                                            <p:cond delay="821"/>
                                          </p:stCondLst>
                                        </p:cTn>
                                        <p:tgtEl>
                                          <p:spTgt spid="12"/>
                                        </p:tgtEl>
                                      </p:cBhvr>
                                      <p:to x="100000" y="90000"/>
                                    </p:animScale>
                                    <p:animScale>
                                      <p:cBhvr>
                                        <p:cTn id="120" dur="83" decel="50000">
                                          <p:stCondLst>
                                            <p:cond delay="834"/>
                                          </p:stCondLst>
                                        </p:cTn>
                                        <p:tgtEl>
                                          <p:spTgt spid="12"/>
                                        </p:tgtEl>
                                      </p:cBhvr>
                                      <p:to x="100000" y="100000"/>
                                    </p:animScale>
                                    <p:animScale>
                                      <p:cBhvr>
                                        <p:cTn id="121" dur="13">
                                          <p:stCondLst>
                                            <p:cond delay="904"/>
                                          </p:stCondLst>
                                        </p:cTn>
                                        <p:tgtEl>
                                          <p:spTgt spid="12"/>
                                        </p:tgtEl>
                                      </p:cBhvr>
                                      <p:to x="100000" y="95000"/>
                                    </p:animScale>
                                    <p:animScale>
                                      <p:cBhvr>
                                        <p:cTn id="122" dur="83" decel="50000">
                                          <p:stCondLst>
                                            <p:cond delay="917"/>
                                          </p:stCondLst>
                                        </p:cTn>
                                        <p:tgtEl>
                                          <p:spTgt spid="12"/>
                                        </p:tgtEl>
                                      </p:cBhvr>
                                      <p:to x="100000" y="100000"/>
                                    </p:animScale>
                                  </p:childTnLst>
                                </p:cTn>
                              </p:par>
                            </p:childTnLst>
                          </p:cTn>
                        </p:par>
                        <p:par>
                          <p:cTn id="123" fill="hold" nodeType="afterGroup">
                            <p:stCondLst>
                              <p:cond delay="10000"/>
                            </p:stCondLst>
                            <p:childTnLst>
                              <p:par>
                                <p:cTn id="124" presetID="26" presetClass="entr" presetSubtype="0" fill="hold" nodeType="afterEffect">
                                  <p:stCondLst>
                                    <p:cond delay="0"/>
                                  </p:stCondLst>
                                  <p:childTnLst>
                                    <p:set>
                                      <p:cBhvr>
                                        <p:cTn id="125" dur="1" fill="hold">
                                          <p:stCondLst>
                                            <p:cond delay="0"/>
                                          </p:stCondLst>
                                        </p:cTn>
                                        <p:tgtEl>
                                          <p:spTgt spid="15378"/>
                                        </p:tgtEl>
                                        <p:attrNameLst>
                                          <p:attrName>style.visibility</p:attrName>
                                        </p:attrNameLst>
                                      </p:cBhvr>
                                      <p:to>
                                        <p:strVal val="visible"/>
                                      </p:to>
                                    </p:set>
                                    <p:animEffect transition="in" filter="wipe(down)">
                                      <p:cBhvr>
                                        <p:cTn id="126" dur="580">
                                          <p:stCondLst>
                                            <p:cond delay="0"/>
                                          </p:stCondLst>
                                        </p:cTn>
                                        <p:tgtEl>
                                          <p:spTgt spid="15378"/>
                                        </p:tgtEl>
                                      </p:cBhvr>
                                    </p:animEffect>
                                    <p:anim calcmode="lin" valueType="num">
                                      <p:cBhvr>
                                        <p:cTn id="127" dur="1822" tmFilter="0,0; 0.14,0.36; 0.43,0.73; 0.71,0.91; 1.0,1.0">
                                          <p:stCondLst>
                                            <p:cond delay="0"/>
                                          </p:stCondLst>
                                        </p:cTn>
                                        <p:tgtEl>
                                          <p:spTgt spid="15378"/>
                                        </p:tgtEl>
                                        <p:attrNameLst>
                                          <p:attrName>ppt_x</p:attrName>
                                        </p:attrNameLst>
                                      </p:cBhvr>
                                      <p:tavLst>
                                        <p:tav tm="0">
                                          <p:val>
                                            <p:strVal val="#ppt_x-0.25"/>
                                          </p:val>
                                        </p:tav>
                                        <p:tav tm="100000">
                                          <p:val>
                                            <p:strVal val="#ppt_x"/>
                                          </p:val>
                                        </p:tav>
                                      </p:tavLst>
                                    </p:anim>
                                    <p:anim calcmode="lin" valueType="num">
                                      <p:cBhvr>
                                        <p:cTn id="128" dur="664" tmFilter="0.0,0.0; 0.25,0.07; 0.50,0.2; 0.75,0.467; 1.0,1.0">
                                          <p:stCondLst>
                                            <p:cond delay="0"/>
                                          </p:stCondLst>
                                        </p:cTn>
                                        <p:tgtEl>
                                          <p:spTgt spid="15378"/>
                                        </p:tgtEl>
                                        <p:attrNameLst>
                                          <p:attrName>ppt_y</p:attrName>
                                        </p:attrNameLst>
                                      </p:cBhvr>
                                      <p:tavLst>
                                        <p:tav tm="0" fmla="#ppt_y-sin(pi*$)/3">
                                          <p:val>
                                            <p:fltVal val="0.5"/>
                                          </p:val>
                                        </p:tav>
                                        <p:tav tm="100000">
                                          <p:val>
                                            <p:fltVal val="1"/>
                                          </p:val>
                                        </p:tav>
                                      </p:tavLst>
                                    </p:anim>
                                    <p:anim calcmode="lin" valueType="num">
                                      <p:cBhvr>
                                        <p:cTn id="129" dur="664" tmFilter="0, 0; 0.125,0.2665; 0.25,0.4; 0.375,0.465; 0.5,0.5;  0.625,0.535; 0.75,0.6; 0.875,0.7335; 1,1">
                                          <p:stCondLst>
                                            <p:cond delay="664"/>
                                          </p:stCondLst>
                                        </p:cTn>
                                        <p:tgtEl>
                                          <p:spTgt spid="15378"/>
                                        </p:tgtEl>
                                        <p:attrNameLst>
                                          <p:attrName>ppt_y</p:attrName>
                                        </p:attrNameLst>
                                      </p:cBhvr>
                                      <p:tavLst>
                                        <p:tav tm="0" fmla="#ppt_y-sin(pi*$)/9">
                                          <p:val>
                                            <p:fltVal val="0"/>
                                          </p:val>
                                        </p:tav>
                                        <p:tav tm="100000">
                                          <p:val>
                                            <p:fltVal val="1"/>
                                          </p:val>
                                        </p:tav>
                                      </p:tavLst>
                                    </p:anim>
                                    <p:anim calcmode="lin" valueType="num">
                                      <p:cBhvr>
                                        <p:cTn id="130" dur="332" tmFilter="0, 0; 0.125,0.2665; 0.25,0.4; 0.375,0.465; 0.5,0.5;  0.625,0.535; 0.75,0.6; 0.875,0.7335; 1,1">
                                          <p:stCondLst>
                                            <p:cond delay="1324"/>
                                          </p:stCondLst>
                                        </p:cTn>
                                        <p:tgtEl>
                                          <p:spTgt spid="15378"/>
                                        </p:tgtEl>
                                        <p:attrNameLst>
                                          <p:attrName>ppt_y</p:attrName>
                                        </p:attrNameLst>
                                      </p:cBhvr>
                                      <p:tavLst>
                                        <p:tav tm="0" fmla="#ppt_y-sin(pi*$)/27">
                                          <p:val>
                                            <p:fltVal val="0"/>
                                          </p:val>
                                        </p:tav>
                                        <p:tav tm="100000">
                                          <p:val>
                                            <p:fltVal val="1"/>
                                          </p:val>
                                        </p:tav>
                                      </p:tavLst>
                                    </p:anim>
                                    <p:anim calcmode="lin" valueType="num">
                                      <p:cBhvr>
                                        <p:cTn id="131" dur="164" tmFilter="0, 0; 0.125,0.2665; 0.25,0.4; 0.375,0.465; 0.5,0.5;  0.625,0.535; 0.75,0.6; 0.875,0.7335; 1,1">
                                          <p:stCondLst>
                                            <p:cond delay="1656"/>
                                          </p:stCondLst>
                                        </p:cTn>
                                        <p:tgtEl>
                                          <p:spTgt spid="15378"/>
                                        </p:tgtEl>
                                        <p:attrNameLst>
                                          <p:attrName>ppt_y</p:attrName>
                                        </p:attrNameLst>
                                      </p:cBhvr>
                                      <p:tavLst>
                                        <p:tav tm="0" fmla="#ppt_y-sin(pi*$)/81">
                                          <p:val>
                                            <p:fltVal val="0"/>
                                          </p:val>
                                        </p:tav>
                                        <p:tav tm="100000">
                                          <p:val>
                                            <p:fltVal val="1"/>
                                          </p:val>
                                        </p:tav>
                                      </p:tavLst>
                                    </p:anim>
                                    <p:animScale>
                                      <p:cBhvr>
                                        <p:cTn id="132" dur="26">
                                          <p:stCondLst>
                                            <p:cond delay="650"/>
                                          </p:stCondLst>
                                        </p:cTn>
                                        <p:tgtEl>
                                          <p:spTgt spid="15378"/>
                                        </p:tgtEl>
                                      </p:cBhvr>
                                      <p:to x="100000" y="60000"/>
                                    </p:animScale>
                                    <p:animScale>
                                      <p:cBhvr>
                                        <p:cTn id="133" dur="166" decel="50000">
                                          <p:stCondLst>
                                            <p:cond delay="676"/>
                                          </p:stCondLst>
                                        </p:cTn>
                                        <p:tgtEl>
                                          <p:spTgt spid="15378"/>
                                        </p:tgtEl>
                                      </p:cBhvr>
                                      <p:to x="100000" y="100000"/>
                                    </p:animScale>
                                    <p:animScale>
                                      <p:cBhvr>
                                        <p:cTn id="134" dur="26">
                                          <p:stCondLst>
                                            <p:cond delay="1312"/>
                                          </p:stCondLst>
                                        </p:cTn>
                                        <p:tgtEl>
                                          <p:spTgt spid="15378"/>
                                        </p:tgtEl>
                                      </p:cBhvr>
                                      <p:to x="100000" y="80000"/>
                                    </p:animScale>
                                    <p:animScale>
                                      <p:cBhvr>
                                        <p:cTn id="135" dur="166" decel="50000">
                                          <p:stCondLst>
                                            <p:cond delay="1338"/>
                                          </p:stCondLst>
                                        </p:cTn>
                                        <p:tgtEl>
                                          <p:spTgt spid="15378"/>
                                        </p:tgtEl>
                                      </p:cBhvr>
                                      <p:to x="100000" y="100000"/>
                                    </p:animScale>
                                    <p:animScale>
                                      <p:cBhvr>
                                        <p:cTn id="136" dur="26">
                                          <p:stCondLst>
                                            <p:cond delay="1642"/>
                                          </p:stCondLst>
                                        </p:cTn>
                                        <p:tgtEl>
                                          <p:spTgt spid="15378"/>
                                        </p:tgtEl>
                                      </p:cBhvr>
                                      <p:to x="100000" y="90000"/>
                                    </p:animScale>
                                    <p:animScale>
                                      <p:cBhvr>
                                        <p:cTn id="137" dur="166" decel="50000">
                                          <p:stCondLst>
                                            <p:cond delay="1668"/>
                                          </p:stCondLst>
                                        </p:cTn>
                                        <p:tgtEl>
                                          <p:spTgt spid="15378"/>
                                        </p:tgtEl>
                                      </p:cBhvr>
                                      <p:to x="100000" y="100000"/>
                                    </p:animScale>
                                    <p:animScale>
                                      <p:cBhvr>
                                        <p:cTn id="138" dur="26">
                                          <p:stCondLst>
                                            <p:cond delay="1808"/>
                                          </p:stCondLst>
                                        </p:cTn>
                                        <p:tgtEl>
                                          <p:spTgt spid="15378"/>
                                        </p:tgtEl>
                                      </p:cBhvr>
                                      <p:to x="100000" y="95000"/>
                                    </p:animScale>
                                    <p:animScale>
                                      <p:cBhvr>
                                        <p:cTn id="139" dur="166" decel="50000">
                                          <p:stCondLst>
                                            <p:cond delay="1834"/>
                                          </p:stCondLst>
                                        </p:cTn>
                                        <p:tgtEl>
                                          <p:spTgt spid="15378"/>
                                        </p:tgtEl>
                                      </p:cBhvr>
                                      <p:to x="100000" y="100000"/>
                                    </p:animScale>
                                  </p:childTnLst>
                                </p:cTn>
                              </p:par>
                            </p:childTnLst>
                          </p:cTn>
                        </p:par>
                        <p:par>
                          <p:cTn id="140" fill="hold" nodeType="afterGroup">
                            <p:stCondLst>
                              <p:cond delay="12000"/>
                            </p:stCondLst>
                            <p:childTnLst>
                              <p:par>
                                <p:cTn id="141" presetID="26" presetClass="entr" presetSubtype="0" fill="hold" grpId="0" nodeType="afterEffect">
                                  <p:stCondLst>
                                    <p:cond delay="0"/>
                                  </p:stCondLst>
                                  <p:childTnLst>
                                    <p:set>
                                      <p:cBhvr>
                                        <p:cTn id="142" dur="1" fill="hold">
                                          <p:stCondLst>
                                            <p:cond delay="0"/>
                                          </p:stCondLst>
                                        </p:cTn>
                                        <p:tgtEl>
                                          <p:spTgt spid="13"/>
                                        </p:tgtEl>
                                        <p:attrNameLst>
                                          <p:attrName>style.visibility</p:attrName>
                                        </p:attrNameLst>
                                      </p:cBhvr>
                                      <p:to>
                                        <p:strVal val="visible"/>
                                      </p:to>
                                    </p:set>
                                    <p:animEffect transition="in" filter="wipe(down)">
                                      <p:cBhvr>
                                        <p:cTn id="143" dur="290">
                                          <p:stCondLst>
                                            <p:cond delay="0"/>
                                          </p:stCondLst>
                                        </p:cTn>
                                        <p:tgtEl>
                                          <p:spTgt spid="13"/>
                                        </p:tgtEl>
                                      </p:cBhvr>
                                    </p:animEffect>
                                    <p:anim calcmode="lin" valueType="num">
                                      <p:cBhvr>
                                        <p:cTn id="144" dur="911"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145" dur="332"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46" dur="332" tmFilter="0, 0; 0.125,0.2665; 0.25,0.4; 0.375,0.465; 0.5,0.5;  0.625,0.535; 0.75,0.6; 0.875,0.7335; 1,1">
                                          <p:stCondLst>
                                            <p:cond delay="332"/>
                                          </p:stCondLst>
                                        </p:cTn>
                                        <p:tgtEl>
                                          <p:spTgt spid="13"/>
                                        </p:tgtEl>
                                        <p:attrNameLst>
                                          <p:attrName>ppt_y</p:attrName>
                                        </p:attrNameLst>
                                      </p:cBhvr>
                                      <p:tavLst>
                                        <p:tav tm="0" fmla="#ppt_y-sin(pi*$)/9">
                                          <p:val>
                                            <p:fltVal val="0"/>
                                          </p:val>
                                        </p:tav>
                                        <p:tav tm="100000">
                                          <p:val>
                                            <p:fltVal val="1"/>
                                          </p:val>
                                        </p:tav>
                                      </p:tavLst>
                                    </p:anim>
                                    <p:anim calcmode="lin" valueType="num">
                                      <p:cBhvr>
                                        <p:cTn id="147" dur="166" tmFilter="0, 0; 0.125,0.2665; 0.25,0.4; 0.375,0.465; 0.5,0.5;  0.625,0.535; 0.75,0.6; 0.875,0.7335; 1,1">
                                          <p:stCondLst>
                                            <p:cond delay="662"/>
                                          </p:stCondLst>
                                        </p:cTn>
                                        <p:tgtEl>
                                          <p:spTgt spid="13"/>
                                        </p:tgtEl>
                                        <p:attrNameLst>
                                          <p:attrName>ppt_y</p:attrName>
                                        </p:attrNameLst>
                                      </p:cBhvr>
                                      <p:tavLst>
                                        <p:tav tm="0" fmla="#ppt_y-sin(pi*$)/27">
                                          <p:val>
                                            <p:fltVal val="0"/>
                                          </p:val>
                                        </p:tav>
                                        <p:tav tm="100000">
                                          <p:val>
                                            <p:fltVal val="1"/>
                                          </p:val>
                                        </p:tav>
                                      </p:tavLst>
                                    </p:anim>
                                    <p:anim calcmode="lin" valueType="num">
                                      <p:cBhvr>
                                        <p:cTn id="148" dur="82" tmFilter="0, 0; 0.125,0.2665; 0.25,0.4; 0.375,0.465; 0.5,0.5;  0.625,0.535; 0.75,0.6; 0.875,0.7335; 1,1">
                                          <p:stCondLst>
                                            <p:cond delay="828"/>
                                          </p:stCondLst>
                                        </p:cTn>
                                        <p:tgtEl>
                                          <p:spTgt spid="13"/>
                                        </p:tgtEl>
                                        <p:attrNameLst>
                                          <p:attrName>ppt_y</p:attrName>
                                        </p:attrNameLst>
                                      </p:cBhvr>
                                      <p:tavLst>
                                        <p:tav tm="0" fmla="#ppt_y-sin(pi*$)/81">
                                          <p:val>
                                            <p:fltVal val="0"/>
                                          </p:val>
                                        </p:tav>
                                        <p:tav tm="100000">
                                          <p:val>
                                            <p:fltVal val="1"/>
                                          </p:val>
                                        </p:tav>
                                      </p:tavLst>
                                    </p:anim>
                                    <p:animScale>
                                      <p:cBhvr>
                                        <p:cTn id="149" dur="13">
                                          <p:stCondLst>
                                            <p:cond delay="325"/>
                                          </p:stCondLst>
                                        </p:cTn>
                                        <p:tgtEl>
                                          <p:spTgt spid="13"/>
                                        </p:tgtEl>
                                      </p:cBhvr>
                                      <p:to x="100000" y="60000"/>
                                    </p:animScale>
                                    <p:animScale>
                                      <p:cBhvr>
                                        <p:cTn id="150" dur="83" decel="50000">
                                          <p:stCondLst>
                                            <p:cond delay="338"/>
                                          </p:stCondLst>
                                        </p:cTn>
                                        <p:tgtEl>
                                          <p:spTgt spid="13"/>
                                        </p:tgtEl>
                                      </p:cBhvr>
                                      <p:to x="100000" y="100000"/>
                                    </p:animScale>
                                    <p:animScale>
                                      <p:cBhvr>
                                        <p:cTn id="151" dur="13">
                                          <p:stCondLst>
                                            <p:cond delay="656"/>
                                          </p:stCondLst>
                                        </p:cTn>
                                        <p:tgtEl>
                                          <p:spTgt spid="13"/>
                                        </p:tgtEl>
                                      </p:cBhvr>
                                      <p:to x="100000" y="80000"/>
                                    </p:animScale>
                                    <p:animScale>
                                      <p:cBhvr>
                                        <p:cTn id="152" dur="83" decel="50000">
                                          <p:stCondLst>
                                            <p:cond delay="669"/>
                                          </p:stCondLst>
                                        </p:cTn>
                                        <p:tgtEl>
                                          <p:spTgt spid="13"/>
                                        </p:tgtEl>
                                      </p:cBhvr>
                                      <p:to x="100000" y="100000"/>
                                    </p:animScale>
                                    <p:animScale>
                                      <p:cBhvr>
                                        <p:cTn id="153" dur="13">
                                          <p:stCondLst>
                                            <p:cond delay="821"/>
                                          </p:stCondLst>
                                        </p:cTn>
                                        <p:tgtEl>
                                          <p:spTgt spid="13"/>
                                        </p:tgtEl>
                                      </p:cBhvr>
                                      <p:to x="100000" y="90000"/>
                                    </p:animScale>
                                    <p:animScale>
                                      <p:cBhvr>
                                        <p:cTn id="154" dur="83" decel="50000">
                                          <p:stCondLst>
                                            <p:cond delay="834"/>
                                          </p:stCondLst>
                                        </p:cTn>
                                        <p:tgtEl>
                                          <p:spTgt spid="13"/>
                                        </p:tgtEl>
                                      </p:cBhvr>
                                      <p:to x="100000" y="100000"/>
                                    </p:animScale>
                                    <p:animScale>
                                      <p:cBhvr>
                                        <p:cTn id="155" dur="13">
                                          <p:stCondLst>
                                            <p:cond delay="904"/>
                                          </p:stCondLst>
                                        </p:cTn>
                                        <p:tgtEl>
                                          <p:spTgt spid="13"/>
                                        </p:tgtEl>
                                      </p:cBhvr>
                                      <p:to x="100000" y="95000"/>
                                    </p:animScale>
                                    <p:animScale>
                                      <p:cBhvr>
                                        <p:cTn id="156" dur="83" decel="50000">
                                          <p:stCondLst>
                                            <p:cond delay="917"/>
                                          </p:stCondLst>
                                        </p:cTn>
                                        <p:tgtEl>
                                          <p:spTgt spid="13"/>
                                        </p:tgtEl>
                                      </p:cBhvr>
                                      <p:to x="100000" y="100000"/>
                                    </p:animScale>
                                  </p:childTnLst>
                                </p:cTn>
                              </p:par>
                            </p:childTnLst>
                          </p:cTn>
                        </p:par>
                        <p:par>
                          <p:cTn id="157" fill="hold" nodeType="afterGroup">
                            <p:stCondLst>
                              <p:cond delay="13000"/>
                            </p:stCondLst>
                            <p:childTnLst>
                              <p:par>
                                <p:cTn id="158" presetID="26" presetClass="entr" presetSubtype="0" fill="hold" nodeType="afterEffect">
                                  <p:stCondLst>
                                    <p:cond delay="0"/>
                                  </p:stCondLst>
                                  <p:childTnLst>
                                    <p:set>
                                      <p:cBhvr>
                                        <p:cTn id="159" dur="1" fill="hold">
                                          <p:stCondLst>
                                            <p:cond delay="0"/>
                                          </p:stCondLst>
                                        </p:cTn>
                                        <p:tgtEl>
                                          <p:spTgt spid="15375"/>
                                        </p:tgtEl>
                                        <p:attrNameLst>
                                          <p:attrName>style.visibility</p:attrName>
                                        </p:attrNameLst>
                                      </p:cBhvr>
                                      <p:to>
                                        <p:strVal val="visible"/>
                                      </p:to>
                                    </p:set>
                                    <p:animEffect transition="in" filter="wipe(down)">
                                      <p:cBhvr>
                                        <p:cTn id="160" dur="580">
                                          <p:stCondLst>
                                            <p:cond delay="0"/>
                                          </p:stCondLst>
                                        </p:cTn>
                                        <p:tgtEl>
                                          <p:spTgt spid="15375"/>
                                        </p:tgtEl>
                                      </p:cBhvr>
                                    </p:animEffect>
                                    <p:anim calcmode="lin" valueType="num">
                                      <p:cBhvr>
                                        <p:cTn id="161" dur="1822" tmFilter="0,0; 0.14,0.36; 0.43,0.73; 0.71,0.91; 1.0,1.0">
                                          <p:stCondLst>
                                            <p:cond delay="0"/>
                                          </p:stCondLst>
                                        </p:cTn>
                                        <p:tgtEl>
                                          <p:spTgt spid="15375"/>
                                        </p:tgtEl>
                                        <p:attrNameLst>
                                          <p:attrName>ppt_x</p:attrName>
                                        </p:attrNameLst>
                                      </p:cBhvr>
                                      <p:tavLst>
                                        <p:tav tm="0">
                                          <p:val>
                                            <p:strVal val="#ppt_x-0.25"/>
                                          </p:val>
                                        </p:tav>
                                        <p:tav tm="100000">
                                          <p:val>
                                            <p:strVal val="#ppt_x"/>
                                          </p:val>
                                        </p:tav>
                                      </p:tavLst>
                                    </p:anim>
                                    <p:anim calcmode="lin" valueType="num">
                                      <p:cBhvr>
                                        <p:cTn id="162" dur="664" tmFilter="0.0,0.0; 0.25,0.07; 0.50,0.2; 0.75,0.467; 1.0,1.0">
                                          <p:stCondLst>
                                            <p:cond delay="0"/>
                                          </p:stCondLst>
                                        </p:cTn>
                                        <p:tgtEl>
                                          <p:spTgt spid="15375"/>
                                        </p:tgtEl>
                                        <p:attrNameLst>
                                          <p:attrName>ppt_y</p:attrName>
                                        </p:attrNameLst>
                                      </p:cBhvr>
                                      <p:tavLst>
                                        <p:tav tm="0" fmla="#ppt_y-sin(pi*$)/3">
                                          <p:val>
                                            <p:fltVal val="0.5"/>
                                          </p:val>
                                        </p:tav>
                                        <p:tav tm="100000">
                                          <p:val>
                                            <p:fltVal val="1"/>
                                          </p:val>
                                        </p:tav>
                                      </p:tavLst>
                                    </p:anim>
                                    <p:anim calcmode="lin" valueType="num">
                                      <p:cBhvr>
                                        <p:cTn id="163" dur="664" tmFilter="0, 0; 0.125,0.2665; 0.25,0.4; 0.375,0.465; 0.5,0.5;  0.625,0.535; 0.75,0.6; 0.875,0.7335; 1,1">
                                          <p:stCondLst>
                                            <p:cond delay="664"/>
                                          </p:stCondLst>
                                        </p:cTn>
                                        <p:tgtEl>
                                          <p:spTgt spid="15375"/>
                                        </p:tgtEl>
                                        <p:attrNameLst>
                                          <p:attrName>ppt_y</p:attrName>
                                        </p:attrNameLst>
                                      </p:cBhvr>
                                      <p:tavLst>
                                        <p:tav tm="0" fmla="#ppt_y-sin(pi*$)/9">
                                          <p:val>
                                            <p:fltVal val="0"/>
                                          </p:val>
                                        </p:tav>
                                        <p:tav tm="100000">
                                          <p:val>
                                            <p:fltVal val="1"/>
                                          </p:val>
                                        </p:tav>
                                      </p:tavLst>
                                    </p:anim>
                                    <p:anim calcmode="lin" valueType="num">
                                      <p:cBhvr>
                                        <p:cTn id="164" dur="332" tmFilter="0, 0; 0.125,0.2665; 0.25,0.4; 0.375,0.465; 0.5,0.5;  0.625,0.535; 0.75,0.6; 0.875,0.7335; 1,1">
                                          <p:stCondLst>
                                            <p:cond delay="1324"/>
                                          </p:stCondLst>
                                        </p:cTn>
                                        <p:tgtEl>
                                          <p:spTgt spid="15375"/>
                                        </p:tgtEl>
                                        <p:attrNameLst>
                                          <p:attrName>ppt_y</p:attrName>
                                        </p:attrNameLst>
                                      </p:cBhvr>
                                      <p:tavLst>
                                        <p:tav tm="0" fmla="#ppt_y-sin(pi*$)/27">
                                          <p:val>
                                            <p:fltVal val="0"/>
                                          </p:val>
                                        </p:tav>
                                        <p:tav tm="100000">
                                          <p:val>
                                            <p:fltVal val="1"/>
                                          </p:val>
                                        </p:tav>
                                      </p:tavLst>
                                    </p:anim>
                                    <p:anim calcmode="lin" valueType="num">
                                      <p:cBhvr>
                                        <p:cTn id="165" dur="164" tmFilter="0, 0; 0.125,0.2665; 0.25,0.4; 0.375,0.465; 0.5,0.5;  0.625,0.535; 0.75,0.6; 0.875,0.7335; 1,1">
                                          <p:stCondLst>
                                            <p:cond delay="1656"/>
                                          </p:stCondLst>
                                        </p:cTn>
                                        <p:tgtEl>
                                          <p:spTgt spid="15375"/>
                                        </p:tgtEl>
                                        <p:attrNameLst>
                                          <p:attrName>ppt_y</p:attrName>
                                        </p:attrNameLst>
                                      </p:cBhvr>
                                      <p:tavLst>
                                        <p:tav tm="0" fmla="#ppt_y-sin(pi*$)/81">
                                          <p:val>
                                            <p:fltVal val="0"/>
                                          </p:val>
                                        </p:tav>
                                        <p:tav tm="100000">
                                          <p:val>
                                            <p:fltVal val="1"/>
                                          </p:val>
                                        </p:tav>
                                      </p:tavLst>
                                    </p:anim>
                                    <p:animScale>
                                      <p:cBhvr>
                                        <p:cTn id="166" dur="26">
                                          <p:stCondLst>
                                            <p:cond delay="650"/>
                                          </p:stCondLst>
                                        </p:cTn>
                                        <p:tgtEl>
                                          <p:spTgt spid="15375"/>
                                        </p:tgtEl>
                                      </p:cBhvr>
                                      <p:to x="100000" y="60000"/>
                                    </p:animScale>
                                    <p:animScale>
                                      <p:cBhvr>
                                        <p:cTn id="167" dur="166" decel="50000">
                                          <p:stCondLst>
                                            <p:cond delay="676"/>
                                          </p:stCondLst>
                                        </p:cTn>
                                        <p:tgtEl>
                                          <p:spTgt spid="15375"/>
                                        </p:tgtEl>
                                      </p:cBhvr>
                                      <p:to x="100000" y="100000"/>
                                    </p:animScale>
                                    <p:animScale>
                                      <p:cBhvr>
                                        <p:cTn id="168" dur="26">
                                          <p:stCondLst>
                                            <p:cond delay="1312"/>
                                          </p:stCondLst>
                                        </p:cTn>
                                        <p:tgtEl>
                                          <p:spTgt spid="15375"/>
                                        </p:tgtEl>
                                      </p:cBhvr>
                                      <p:to x="100000" y="80000"/>
                                    </p:animScale>
                                    <p:animScale>
                                      <p:cBhvr>
                                        <p:cTn id="169" dur="166" decel="50000">
                                          <p:stCondLst>
                                            <p:cond delay="1338"/>
                                          </p:stCondLst>
                                        </p:cTn>
                                        <p:tgtEl>
                                          <p:spTgt spid="15375"/>
                                        </p:tgtEl>
                                      </p:cBhvr>
                                      <p:to x="100000" y="100000"/>
                                    </p:animScale>
                                    <p:animScale>
                                      <p:cBhvr>
                                        <p:cTn id="170" dur="26">
                                          <p:stCondLst>
                                            <p:cond delay="1642"/>
                                          </p:stCondLst>
                                        </p:cTn>
                                        <p:tgtEl>
                                          <p:spTgt spid="15375"/>
                                        </p:tgtEl>
                                      </p:cBhvr>
                                      <p:to x="100000" y="90000"/>
                                    </p:animScale>
                                    <p:animScale>
                                      <p:cBhvr>
                                        <p:cTn id="171" dur="166" decel="50000">
                                          <p:stCondLst>
                                            <p:cond delay="1668"/>
                                          </p:stCondLst>
                                        </p:cTn>
                                        <p:tgtEl>
                                          <p:spTgt spid="15375"/>
                                        </p:tgtEl>
                                      </p:cBhvr>
                                      <p:to x="100000" y="100000"/>
                                    </p:animScale>
                                    <p:animScale>
                                      <p:cBhvr>
                                        <p:cTn id="172" dur="26">
                                          <p:stCondLst>
                                            <p:cond delay="1808"/>
                                          </p:stCondLst>
                                        </p:cTn>
                                        <p:tgtEl>
                                          <p:spTgt spid="15375"/>
                                        </p:tgtEl>
                                      </p:cBhvr>
                                      <p:to x="100000" y="95000"/>
                                    </p:animScale>
                                    <p:animScale>
                                      <p:cBhvr>
                                        <p:cTn id="173" dur="166" decel="50000">
                                          <p:stCondLst>
                                            <p:cond delay="1834"/>
                                          </p:stCondLst>
                                        </p:cTn>
                                        <p:tgtEl>
                                          <p:spTgt spid="15375"/>
                                        </p:tgtEl>
                                      </p:cBhvr>
                                      <p:to x="100000" y="100000"/>
                                    </p:animScale>
                                  </p:childTnLst>
                                </p:cTn>
                              </p:par>
                            </p:childTnLst>
                          </p:cTn>
                        </p:par>
                        <p:par>
                          <p:cTn id="174" fill="hold" nodeType="afterGroup">
                            <p:stCondLst>
                              <p:cond delay="15000"/>
                            </p:stCondLst>
                            <p:childTnLst>
                              <p:par>
                                <p:cTn id="175" presetID="26" presetClass="entr" presetSubtype="0" fill="hold" grpId="0" nodeType="afterEffect">
                                  <p:stCondLst>
                                    <p:cond delay="0"/>
                                  </p:stCondLst>
                                  <p:childTnLst>
                                    <p:set>
                                      <p:cBhvr>
                                        <p:cTn id="176" dur="1" fill="hold">
                                          <p:stCondLst>
                                            <p:cond delay="0"/>
                                          </p:stCondLst>
                                        </p:cTn>
                                        <p:tgtEl>
                                          <p:spTgt spid="14"/>
                                        </p:tgtEl>
                                        <p:attrNameLst>
                                          <p:attrName>style.visibility</p:attrName>
                                        </p:attrNameLst>
                                      </p:cBhvr>
                                      <p:to>
                                        <p:strVal val="visible"/>
                                      </p:to>
                                    </p:set>
                                    <p:animEffect transition="in" filter="wipe(down)">
                                      <p:cBhvr>
                                        <p:cTn id="177" dur="290">
                                          <p:stCondLst>
                                            <p:cond delay="0"/>
                                          </p:stCondLst>
                                        </p:cTn>
                                        <p:tgtEl>
                                          <p:spTgt spid="14"/>
                                        </p:tgtEl>
                                      </p:cBhvr>
                                    </p:animEffect>
                                    <p:anim calcmode="lin" valueType="num">
                                      <p:cBhvr>
                                        <p:cTn id="178" dur="911"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79" dur="332"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80" dur="332" tmFilter="0, 0; 0.125,0.2665; 0.25,0.4; 0.375,0.465; 0.5,0.5;  0.625,0.535; 0.75,0.6; 0.875,0.7335; 1,1">
                                          <p:stCondLst>
                                            <p:cond delay="332"/>
                                          </p:stCondLst>
                                        </p:cTn>
                                        <p:tgtEl>
                                          <p:spTgt spid="14"/>
                                        </p:tgtEl>
                                        <p:attrNameLst>
                                          <p:attrName>ppt_y</p:attrName>
                                        </p:attrNameLst>
                                      </p:cBhvr>
                                      <p:tavLst>
                                        <p:tav tm="0" fmla="#ppt_y-sin(pi*$)/9">
                                          <p:val>
                                            <p:fltVal val="0"/>
                                          </p:val>
                                        </p:tav>
                                        <p:tav tm="100000">
                                          <p:val>
                                            <p:fltVal val="1"/>
                                          </p:val>
                                        </p:tav>
                                      </p:tavLst>
                                    </p:anim>
                                    <p:anim calcmode="lin" valueType="num">
                                      <p:cBhvr>
                                        <p:cTn id="181" dur="166" tmFilter="0, 0; 0.125,0.2665; 0.25,0.4; 0.375,0.465; 0.5,0.5;  0.625,0.535; 0.75,0.6; 0.875,0.7335; 1,1">
                                          <p:stCondLst>
                                            <p:cond delay="662"/>
                                          </p:stCondLst>
                                        </p:cTn>
                                        <p:tgtEl>
                                          <p:spTgt spid="14"/>
                                        </p:tgtEl>
                                        <p:attrNameLst>
                                          <p:attrName>ppt_y</p:attrName>
                                        </p:attrNameLst>
                                      </p:cBhvr>
                                      <p:tavLst>
                                        <p:tav tm="0" fmla="#ppt_y-sin(pi*$)/27">
                                          <p:val>
                                            <p:fltVal val="0"/>
                                          </p:val>
                                        </p:tav>
                                        <p:tav tm="100000">
                                          <p:val>
                                            <p:fltVal val="1"/>
                                          </p:val>
                                        </p:tav>
                                      </p:tavLst>
                                    </p:anim>
                                    <p:anim calcmode="lin" valueType="num">
                                      <p:cBhvr>
                                        <p:cTn id="182" dur="82" tmFilter="0, 0; 0.125,0.2665; 0.25,0.4; 0.375,0.465; 0.5,0.5;  0.625,0.535; 0.75,0.6; 0.875,0.7335; 1,1">
                                          <p:stCondLst>
                                            <p:cond delay="828"/>
                                          </p:stCondLst>
                                        </p:cTn>
                                        <p:tgtEl>
                                          <p:spTgt spid="14"/>
                                        </p:tgtEl>
                                        <p:attrNameLst>
                                          <p:attrName>ppt_y</p:attrName>
                                        </p:attrNameLst>
                                      </p:cBhvr>
                                      <p:tavLst>
                                        <p:tav tm="0" fmla="#ppt_y-sin(pi*$)/81">
                                          <p:val>
                                            <p:fltVal val="0"/>
                                          </p:val>
                                        </p:tav>
                                        <p:tav tm="100000">
                                          <p:val>
                                            <p:fltVal val="1"/>
                                          </p:val>
                                        </p:tav>
                                      </p:tavLst>
                                    </p:anim>
                                    <p:animScale>
                                      <p:cBhvr>
                                        <p:cTn id="183" dur="13">
                                          <p:stCondLst>
                                            <p:cond delay="325"/>
                                          </p:stCondLst>
                                        </p:cTn>
                                        <p:tgtEl>
                                          <p:spTgt spid="14"/>
                                        </p:tgtEl>
                                      </p:cBhvr>
                                      <p:to x="100000" y="60000"/>
                                    </p:animScale>
                                    <p:animScale>
                                      <p:cBhvr>
                                        <p:cTn id="184" dur="83" decel="50000">
                                          <p:stCondLst>
                                            <p:cond delay="338"/>
                                          </p:stCondLst>
                                        </p:cTn>
                                        <p:tgtEl>
                                          <p:spTgt spid="14"/>
                                        </p:tgtEl>
                                      </p:cBhvr>
                                      <p:to x="100000" y="100000"/>
                                    </p:animScale>
                                    <p:animScale>
                                      <p:cBhvr>
                                        <p:cTn id="185" dur="13">
                                          <p:stCondLst>
                                            <p:cond delay="656"/>
                                          </p:stCondLst>
                                        </p:cTn>
                                        <p:tgtEl>
                                          <p:spTgt spid="14"/>
                                        </p:tgtEl>
                                      </p:cBhvr>
                                      <p:to x="100000" y="80000"/>
                                    </p:animScale>
                                    <p:animScale>
                                      <p:cBhvr>
                                        <p:cTn id="186" dur="83" decel="50000">
                                          <p:stCondLst>
                                            <p:cond delay="669"/>
                                          </p:stCondLst>
                                        </p:cTn>
                                        <p:tgtEl>
                                          <p:spTgt spid="14"/>
                                        </p:tgtEl>
                                      </p:cBhvr>
                                      <p:to x="100000" y="100000"/>
                                    </p:animScale>
                                    <p:animScale>
                                      <p:cBhvr>
                                        <p:cTn id="187" dur="13">
                                          <p:stCondLst>
                                            <p:cond delay="821"/>
                                          </p:stCondLst>
                                        </p:cTn>
                                        <p:tgtEl>
                                          <p:spTgt spid="14"/>
                                        </p:tgtEl>
                                      </p:cBhvr>
                                      <p:to x="100000" y="90000"/>
                                    </p:animScale>
                                    <p:animScale>
                                      <p:cBhvr>
                                        <p:cTn id="188" dur="83" decel="50000">
                                          <p:stCondLst>
                                            <p:cond delay="834"/>
                                          </p:stCondLst>
                                        </p:cTn>
                                        <p:tgtEl>
                                          <p:spTgt spid="14"/>
                                        </p:tgtEl>
                                      </p:cBhvr>
                                      <p:to x="100000" y="100000"/>
                                    </p:animScale>
                                    <p:animScale>
                                      <p:cBhvr>
                                        <p:cTn id="189" dur="13">
                                          <p:stCondLst>
                                            <p:cond delay="904"/>
                                          </p:stCondLst>
                                        </p:cTn>
                                        <p:tgtEl>
                                          <p:spTgt spid="14"/>
                                        </p:tgtEl>
                                      </p:cBhvr>
                                      <p:to x="100000" y="95000"/>
                                    </p:animScale>
                                    <p:animScale>
                                      <p:cBhvr>
                                        <p:cTn id="190" dur="83" decel="50000">
                                          <p:stCondLst>
                                            <p:cond delay="917"/>
                                          </p:stCondLst>
                                        </p:cTn>
                                        <p:tgtEl>
                                          <p:spTgt spid="14"/>
                                        </p:tgtEl>
                                      </p:cBhvr>
                                      <p:to x="100000" y="100000"/>
                                    </p:animScale>
                                  </p:childTnLst>
                                </p:cTn>
                              </p:par>
                            </p:childTnLst>
                          </p:cTn>
                        </p:par>
                        <p:par>
                          <p:cTn id="191" fill="hold" nodeType="afterGroup">
                            <p:stCondLst>
                              <p:cond delay="16000"/>
                            </p:stCondLst>
                            <p:childTnLst>
                              <p:par>
                                <p:cTn id="192" presetID="26" presetClass="entr" presetSubtype="0" fill="hold" nodeType="afterEffect">
                                  <p:stCondLst>
                                    <p:cond delay="0"/>
                                  </p:stCondLst>
                                  <p:childTnLst>
                                    <p:set>
                                      <p:cBhvr>
                                        <p:cTn id="193" dur="1" fill="hold">
                                          <p:stCondLst>
                                            <p:cond delay="0"/>
                                          </p:stCondLst>
                                        </p:cTn>
                                        <p:tgtEl>
                                          <p:spTgt spid="15379"/>
                                        </p:tgtEl>
                                        <p:attrNameLst>
                                          <p:attrName>style.visibility</p:attrName>
                                        </p:attrNameLst>
                                      </p:cBhvr>
                                      <p:to>
                                        <p:strVal val="visible"/>
                                      </p:to>
                                    </p:set>
                                    <p:animEffect transition="in" filter="wipe(down)">
                                      <p:cBhvr>
                                        <p:cTn id="194" dur="580">
                                          <p:stCondLst>
                                            <p:cond delay="0"/>
                                          </p:stCondLst>
                                        </p:cTn>
                                        <p:tgtEl>
                                          <p:spTgt spid="15379"/>
                                        </p:tgtEl>
                                      </p:cBhvr>
                                    </p:animEffect>
                                    <p:anim calcmode="lin" valueType="num">
                                      <p:cBhvr>
                                        <p:cTn id="195" dur="1822" tmFilter="0,0; 0.14,0.36; 0.43,0.73; 0.71,0.91; 1.0,1.0">
                                          <p:stCondLst>
                                            <p:cond delay="0"/>
                                          </p:stCondLst>
                                        </p:cTn>
                                        <p:tgtEl>
                                          <p:spTgt spid="15379"/>
                                        </p:tgtEl>
                                        <p:attrNameLst>
                                          <p:attrName>ppt_x</p:attrName>
                                        </p:attrNameLst>
                                      </p:cBhvr>
                                      <p:tavLst>
                                        <p:tav tm="0">
                                          <p:val>
                                            <p:strVal val="#ppt_x-0.25"/>
                                          </p:val>
                                        </p:tav>
                                        <p:tav tm="100000">
                                          <p:val>
                                            <p:strVal val="#ppt_x"/>
                                          </p:val>
                                        </p:tav>
                                      </p:tavLst>
                                    </p:anim>
                                    <p:anim calcmode="lin" valueType="num">
                                      <p:cBhvr>
                                        <p:cTn id="196" dur="664" tmFilter="0.0,0.0; 0.25,0.07; 0.50,0.2; 0.75,0.467; 1.0,1.0">
                                          <p:stCondLst>
                                            <p:cond delay="0"/>
                                          </p:stCondLst>
                                        </p:cTn>
                                        <p:tgtEl>
                                          <p:spTgt spid="15379"/>
                                        </p:tgtEl>
                                        <p:attrNameLst>
                                          <p:attrName>ppt_y</p:attrName>
                                        </p:attrNameLst>
                                      </p:cBhvr>
                                      <p:tavLst>
                                        <p:tav tm="0" fmla="#ppt_y-sin(pi*$)/3">
                                          <p:val>
                                            <p:fltVal val="0.5"/>
                                          </p:val>
                                        </p:tav>
                                        <p:tav tm="100000">
                                          <p:val>
                                            <p:fltVal val="1"/>
                                          </p:val>
                                        </p:tav>
                                      </p:tavLst>
                                    </p:anim>
                                    <p:anim calcmode="lin" valueType="num">
                                      <p:cBhvr>
                                        <p:cTn id="197" dur="664" tmFilter="0, 0; 0.125,0.2665; 0.25,0.4; 0.375,0.465; 0.5,0.5;  0.625,0.535; 0.75,0.6; 0.875,0.7335; 1,1">
                                          <p:stCondLst>
                                            <p:cond delay="664"/>
                                          </p:stCondLst>
                                        </p:cTn>
                                        <p:tgtEl>
                                          <p:spTgt spid="15379"/>
                                        </p:tgtEl>
                                        <p:attrNameLst>
                                          <p:attrName>ppt_y</p:attrName>
                                        </p:attrNameLst>
                                      </p:cBhvr>
                                      <p:tavLst>
                                        <p:tav tm="0" fmla="#ppt_y-sin(pi*$)/9">
                                          <p:val>
                                            <p:fltVal val="0"/>
                                          </p:val>
                                        </p:tav>
                                        <p:tav tm="100000">
                                          <p:val>
                                            <p:fltVal val="1"/>
                                          </p:val>
                                        </p:tav>
                                      </p:tavLst>
                                    </p:anim>
                                    <p:anim calcmode="lin" valueType="num">
                                      <p:cBhvr>
                                        <p:cTn id="198" dur="332" tmFilter="0, 0; 0.125,0.2665; 0.25,0.4; 0.375,0.465; 0.5,0.5;  0.625,0.535; 0.75,0.6; 0.875,0.7335; 1,1">
                                          <p:stCondLst>
                                            <p:cond delay="1324"/>
                                          </p:stCondLst>
                                        </p:cTn>
                                        <p:tgtEl>
                                          <p:spTgt spid="15379"/>
                                        </p:tgtEl>
                                        <p:attrNameLst>
                                          <p:attrName>ppt_y</p:attrName>
                                        </p:attrNameLst>
                                      </p:cBhvr>
                                      <p:tavLst>
                                        <p:tav tm="0" fmla="#ppt_y-sin(pi*$)/27">
                                          <p:val>
                                            <p:fltVal val="0"/>
                                          </p:val>
                                        </p:tav>
                                        <p:tav tm="100000">
                                          <p:val>
                                            <p:fltVal val="1"/>
                                          </p:val>
                                        </p:tav>
                                      </p:tavLst>
                                    </p:anim>
                                    <p:anim calcmode="lin" valueType="num">
                                      <p:cBhvr>
                                        <p:cTn id="199" dur="164" tmFilter="0, 0; 0.125,0.2665; 0.25,0.4; 0.375,0.465; 0.5,0.5;  0.625,0.535; 0.75,0.6; 0.875,0.7335; 1,1">
                                          <p:stCondLst>
                                            <p:cond delay="1656"/>
                                          </p:stCondLst>
                                        </p:cTn>
                                        <p:tgtEl>
                                          <p:spTgt spid="15379"/>
                                        </p:tgtEl>
                                        <p:attrNameLst>
                                          <p:attrName>ppt_y</p:attrName>
                                        </p:attrNameLst>
                                      </p:cBhvr>
                                      <p:tavLst>
                                        <p:tav tm="0" fmla="#ppt_y-sin(pi*$)/81">
                                          <p:val>
                                            <p:fltVal val="0"/>
                                          </p:val>
                                        </p:tav>
                                        <p:tav tm="100000">
                                          <p:val>
                                            <p:fltVal val="1"/>
                                          </p:val>
                                        </p:tav>
                                      </p:tavLst>
                                    </p:anim>
                                    <p:animScale>
                                      <p:cBhvr>
                                        <p:cTn id="200" dur="26">
                                          <p:stCondLst>
                                            <p:cond delay="650"/>
                                          </p:stCondLst>
                                        </p:cTn>
                                        <p:tgtEl>
                                          <p:spTgt spid="15379"/>
                                        </p:tgtEl>
                                      </p:cBhvr>
                                      <p:to x="100000" y="60000"/>
                                    </p:animScale>
                                    <p:animScale>
                                      <p:cBhvr>
                                        <p:cTn id="201" dur="166" decel="50000">
                                          <p:stCondLst>
                                            <p:cond delay="676"/>
                                          </p:stCondLst>
                                        </p:cTn>
                                        <p:tgtEl>
                                          <p:spTgt spid="15379"/>
                                        </p:tgtEl>
                                      </p:cBhvr>
                                      <p:to x="100000" y="100000"/>
                                    </p:animScale>
                                    <p:animScale>
                                      <p:cBhvr>
                                        <p:cTn id="202" dur="26">
                                          <p:stCondLst>
                                            <p:cond delay="1312"/>
                                          </p:stCondLst>
                                        </p:cTn>
                                        <p:tgtEl>
                                          <p:spTgt spid="15379"/>
                                        </p:tgtEl>
                                      </p:cBhvr>
                                      <p:to x="100000" y="80000"/>
                                    </p:animScale>
                                    <p:animScale>
                                      <p:cBhvr>
                                        <p:cTn id="203" dur="166" decel="50000">
                                          <p:stCondLst>
                                            <p:cond delay="1338"/>
                                          </p:stCondLst>
                                        </p:cTn>
                                        <p:tgtEl>
                                          <p:spTgt spid="15379"/>
                                        </p:tgtEl>
                                      </p:cBhvr>
                                      <p:to x="100000" y="100000"/>
                                    </p:animScale>
                                    <p:animScale>
                                      <p:cBhvr>
                                        <p:cTn id="204" dur="26">
                                          <p:stCondLst>
                                            <p:cond delay="1642"/>
                                          </p:stCondLst>
                                        </p:cTn>
                                        <p:tgtEl>
                                          <p:spTgt spid="15379"/>
                                        </p:tgtEl>
                                      </p:cBhvr>
                                      <p:to x="100000" y="90000"/>
                                    </p:animScale>
                                    <p:animScale>
                                      <p:cBhvr>
                                        <p:cTn id="205" dur="166" decel="50000">
                                          <p:stCondLst>
                                            <p:cond delay="1668"/>
                                          </p:stCondLst>
                                        </p:cTn>
                                        <p:tgtEl>
                                          <p:spTgt spid="15379"/>
                                        </p:tgtEl>
                                      </p:cBhvr>
                                      <p:to x="100000" y="100000"/>
                                    </p:animScale>
                                    <p:animScale>
                                      <p:cBhvr>
                                        <p:cTn id="206" dur="26">
                                          <p:stCondLst>
                                            <p:cond delay="1808"/>
                                          </p:stCondLst>
                                        </p:cTn>
                                        <p:tgtEl>
                                          <p:spTgt spid="15379"/>
                                        </p:tgtEl>
                                      </p:cBhvr>
                                      <p:to x="100000" y="95000"/>
                                    </p:animScale>
                                    <p:animScale>
                                      <p:cBhvr>
                                        <p:cTn id="207" dur="166" decel="50000">
                                          <p:stCondLst>
                                            <p:cond delay="1834"/>
                                          </p:stCondLst>
                                        </p:cTn>
                                        <p:tgtEl>
                                          <p:spTgt spid="1537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2" grpId="0" animBg="1"/>
      <p:bldP spid="13"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679BEEA8-6E64-4CEB-8B35-65738D74359A}"/>
              </a:ext>
            </a:extLst>
          </p:cNvPr>
          <p:cNvSpPr>
            <a:spLocks noGrp="1"/>
          </p:cNvSpPr>
          <p:nvPr>
            <p:ph type="title"/>
          </p:nvPr>
        </p:nvSpPr>
        <p:spPr/>
        <p:txBody>
          <a:bodyPr/>
          <a:lstStyle/>
          <a:p>
            <a:pPr>
              <a:defRPr/>
            </a:pPr>
            <a:r>
              <a:rPr lang="zh-CN" altLang="en-US" dirty="0"/>
              <a:t>四、竞争者</a:t>
            </a:r>
          </a:p>
        </p:txBody>
      </p:sp>
      <p:grpSp>
        <p:nvGrpSpPr>
          <p:cNvPr id="2" name="组合 41">
            <a:extLst>
              <a:ext uri="{FF2B5EF4-FFF2-40B4-BE49-F238E27FC236}">
                <a16:creationId xmlns:a16="http://schemas.microsoft.com/office/drawing/2014/main" id="{2977B9AB-9817-4866-AE84-9F108AC00D88}"/>
              </a:ext>
            </a:extLst>
          </p:cNvPr>
          <p:cNvGrpSpPr>
            <a:grpSpLocks/>
          </p:cNvGrpSpPr>
          <p:nvPr/>
        </p:nvGrpSpPr>
        <p:grpSpPr bwMode="auto">
          <a:xfrm>
            <a:off x="1703388" y="1485901"/>
            <a:ext cx="8640762" cy="4246563"/>
            <a:chOff x="611188" y="2060575"/>
            <a:chExt cx="7993062" cy="3671888"/>
          </a:xfrm>
        </p:grpSpPr>
        <p:grpSp>
          <p:nvGrpSpPr>
            <p:cNvPr id="16389" name="组合 45">
              <a:extLst>
                <a:ext uri="{FF2B5EF4-FFF2-40B4-BE49-F238E27FC236}">
                  <a16:creationId xmlns:a16="http://schemas.microsoft.com/office/drawing/2014/main" id="{95B8FAB7-3B5D-4EA7-830E-A1215804E515}"/>
                </a:ext>
              </a:extLst>
            </p:cNvPr>
            <p:cNvGrpSpPr>
              <a:grpSpLocks/>
            </p:cNvGrpSpPr>
            <p:nvPr/>
          </p:nvGrpSpPr>
          <p:grpSpPr bwMode="auto">
            <a:xfrm>
              <a:off x="684213" y="2060575"/>
              <a:ext cx="1350962" cy="3671888"/>
              <a:chOff x="683568" y="2060848"/>
              <a:chExt cx="1351917" cy="3672408"/>
            </a:xfrm>
          </p:grpSpPr>
          <p:sp>
            <p:nvSpPr>
              <p:cNvPr id="5" name="Rectangle 31">
                <a:extLst>
                  <a:ext uri="{FF2B5EF4-FFF2-40B4-BE49-F238E27FC236}">
                    <a16:creationId xmlns:a16="http://schemas.microsoft.com/office/drawing/2014/main" id="{C25573CF-7101-4576-846F-33A5983B3E15}"/>
                  </a:ext>
                </a:extLst>
              </p:cNvPr>
              <p:cNvSpPr>
                <a:spLocks noChangeArrowheads="1"/>
              </p:cNvSpPr>
              <p:nvPr/>
            </p:nvSpPr>
            <p:spPr bwMode="auto">
              <a:xfrm>
                <a:off x="686908" y="2060848"/>
                <a:ext cx="1349039" cy="734482"/>
              </a:xfrm>
              <a:prstGeom prst="rect">
                <a:avLst/>
              </a:prstGeom>
              <a:solidFill>
                <a:srgbClr val="FFFFFF"/>
              </a:solidFill>
              <a:ln w="38100">
                <a:solidFill>
                  <a:schemeClr val="accent6">
                    <a:lumMod val="60000"/>
                    <a:lumOff val="40000"/>
                  </a:schemeClr>
                </a:solidFill>
                <a:miter lim="800000"/>
                <a:headEnd/>
                <a:tailEnd/>
              </a:ln>
            </p:spPr>
            <p:txBody>
              <a:bodyPr/>
              <a:lstStyle/>
              <a:p>
                <a:pPr algn="ctr" eaLnBrk="0" fontAlgn="base" hangingPunct="0">
                  <a:spcBef>
                    <a:spcPct val="0"/>
                  </a:spcBef>
                  <a:spcAft>
                    <a:spcPct val="0"/>
                  </a:spcAft>
                  <a:defRPr/>
                </a:pPr>
                <a:r>
                  <a:rPr lang="zh-CN" altLang="en-US" sz="2000">
                    <a:solidFill>
                      <a:prstClr val="black"/>
                    </a:solidFill>
                    <a:latin typeface="黑体" pitchFamily="2" charset="-122"/>
                    <a:ea typeface="黑体" pitchFamily="2" charset="-122"/>
                    <a:cs typeface="Times New Roman" pitchFamily="18" charset="0"/>
                  </a:rPr>
                  <a:t>我想满足哪种欲望？</a:t>
                </a:r>
              </a:p>
            </p:txBody>
          </p:sp>
          <p:sp>
            <p:nvSpPr>
              <p:cNvPr id="16423" name="Line 30">
                <a:extLst>
                  <a:ext uri="{FF2B5EF4-FFF2-40B4-BE49-F238E27FC236}">
                    <a16:creationId xmlns:a16="http://schemas.microsoft.com/office/drawing/2014/main" id="{7357613C-6A59-499C-9516-8EC34A6113D7}"/>
                  </a:ext>
                </a:extLst>
              </p:cNvPr>
              <p:cNvSpPr>
                <a:spLocks noChangeShapeType="1"/>
              </p:cNvSpPr>
              <p:nvPr/>
            </p:nvSpPr>
            <p:spPr bwMode="auto">
              <a:xfrm>
                <a:off x="1360992" y="2795330"/>
                <a:ext cx="0" cy="2937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prstClr val="black"/>
                  </a:solidFill>
                  <a:latin typeface="Verdana" panose="020B0604030504040204" pitchFamily="34" charset="0"/>
                  <a:ea typeface="宋体" panose="02010600030101010101" pitchFamily="2" charset="-122"/>
                </a:endParaRPr>
              </a:p>
            </p:txBody>
          </p:sp>
          <p:sp>
            <p:nvSpPr>
              <p:cNvPr id="7" name="Rectangle 29">
                <a:extLst>
                  <a:ext uri="{FF2B5EF4-FFF2-40B4-BE49-F238E27FC236}">
                    <a16:creationId xmlns:a16="http://schemas.microsoft.com/office/drawing/2014/main" id="{9D6B96F7-FA22-4B76-B167-C523B7E2C2EE}"/>
                  </a:ext>
                </a:extLst>
              </p:cNvPr>
              <p:cNvSpPr>
                <a:spLocks noChangeArrowheads="1"/>
              </p:cNvSpPr>
              <p:nvPr/>
            </p:nvSpPr>
            <p:spPr bwMode="auto">
              <a:xfrm>
                <a:off x="683969" y="3080885"/>
                <a:ext cx="1347569" cy="440688"/>
              </a:xfrm>
              <a:prstGeom prst="rect">
                <a:avLst/>
              </a:prstGeom>
              <a:solidFill>
                <a:srgbClr val="FF00FF"/>
              </a:solidFill>
              <a:ln w="38100">
                <a:solidFill>
                  <a:schemeClr val="accent6">
                    <a:lumMod val="60000"/>
                    <a:lumOff val="40000"/>
                  </a:schemeClr>
                </a:solidFill>
                <a:miter lim="800000"/>
                <a:headEnd/>
                <a:tailEnd/>
              </a:ln>
            </p:spPr>
            <p:txBody>
              <a:bodyPr/>
              <a:lstStyle/>
              <a:p>
                <a:pPr algn="ctr" eaLnBrk="0" fontAlgn="base" hangingPunct="0">
                  <a:spcBef>
                    <a:spcPct val="0"/>
                  </a:spcBef>
                  <a:spcAft>
                    <a:spcPct val="0"/>
                  </a:spcAft>
                  <a:defRPr/>
                </a:pPr>
                <a:r>
                  <a:rPr lang="zh-CN" altLang="en-US" sz="2000">
                    <a:solidFill>
                      <a:prstClr val="black"/>
                    </a:solidFill>
                    <a:latin typeface="黑体" pitchFamily="2" charset="-122"/>
                    <a:ea typeface="黑体" pitchFamily="2" charset="-122"/>
                    <a:cs typeface="Times New Roman" pitchFamily="18" charset="0"/>
                  </a:rPr>
                  <a:t>欲望竞争者</a:t>
                </a:r>
              </a:p>
            </p:txBody>
          </p:sp>
          <p:sp>
            <p:nvSpPr>
              <p:cNvPr id="16425" name="Line 28">
                <a:extLst>
                  <a:ext uri="{FF2B5EF4-FFF2-40B4-BE49-F238E27FC236}">
                    <a16:creationId xmlns:a16="http://schemas.microsoft.com/office/drawing/2014/main" id="{B6671E83-B043-4D41-A6C5-62E3CC97FB21}"/>
                  </a:ext>
                </a:extLst>
              </p:cNvPr>
              <p:cNvSpPr>
                <a:spLocks noChangeShapeType="1"/>
              </p:cNvSpPr>
              <p:nvPr/>
            </p:nvSpPr>
            <p:spPr bwMode="auto">
              <a:xfrm>
                <a:off x="1360992" y="3515687"/>
                <a:ext cx="0" cy="2937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prstClr val="black"/>
                  </a:solidFill>
                  <a:latin typeface="Verdana" panose="020B0604030504040204" pitchFamily="34" charset="0"/>
                  <a:ea typeface="宋体" panose="02010600030101010101" pitchFamily="2" charset="-122"/>
                </a:endParaRPr>
              </a:p>
            </p:txBody>
          </p:sp>
          <p:sp>
            <p:nvSpPr>
              <p:cNvPr id="9" name="Rectangle 27">
                <a:extLst>
                  <a:ext uri="{FF2B5EF4-FFF2-40B4-BE49-F238E27FC236}">
                    <a16:creationId xmlns:a16="http://schemas.microsoft.com/office/drawing/2014/main" id="{CD9D0405-AF94-4ABB-BA4A-5957CDD837BA}"/>
                  </a:ext>
                </a:extLst>
              </p:cNvPr>
              <p:cNvSpPr>
                <a:spLocks noChangeArrowheads="1"/>
              </p:cNvSpPr>
              <p:nvPr/>
            </p:nvSpPr>
            <p:spPr bwMode="auto">
              <a:xfrm>
                <a:off x="688377" y="3823604"/>
                <a:ext cx="1347570" cy="1909652"/>
              </a:xfrm>
              <a:prstGeom prst="rect">
                <a:avLst/>
              </a:prstGeom>
              <a:solidFill>
                <a:srgbClr val="FFFFFF"/>
              </a:solidFill>
              <a:ln w="38100">
                <a:solidFill>
                  <a:schemeClr val="accent6">
                    <a:lumMod val="60000"/>
                    <a:lumOff val="40000"/>
                  </a:schemeClr>
                </a:solidFill>
                <a:miter lim="800000"/>
                <a:headEnd/>
                <a:tailEnd/>
              </a:ln>
            </p:spPr>
            <p:txBody>
              <a:bodyPr/>
              <a:lstStyle/>
              <a:p>
                <a:pPr eaLnBrk="0" fontAlgn="base" hangingPunct="0">
                  <a:spcBef>
                    <a:spcPct val="0"/>
                  </a:spcBef>
                  <a:spcAft>
                    <a:spcPct val="0"/>
                  </a:spcAft>
                  <a:defRPr/>
                </a:pPr>
                <a:r>
                  <a:rPr lang="zh-CN" altLang="en-US" sz="2000">
                    <a:solidFill>
                      <a:prstClr val="black"/>
                    </a:solidFill>
                    <a:latin typeface="黑体" pitchFamily="2" charset="-122"/>
                    <a:ea typeface="黑体" pitchFamily="2" charset="-122"/>
                    <a:cs typeface="Times New Roman" pitchFamily="18" charset="0"/>
                  </a:rPr>
                  <a:t>买耐用品</a:t>
                </a:r>
              </a:p>
              <a:p>
                <a:pPr eaLnBrk="0" fontAlgn="base" hangingPunct="0">
                  <a:spcBef>
                    <a:spcPct val="0"/>
                  </a:spcBef>
                  <a:spcAft>
                    <a:spcPct val="0"/>
                  </a:spcAft>
                  <a:defRPr/>
                </a:pPr>
                <a:r>
                  <a:rPr lang="zh-CN" altLang="en-US" sz="2000">
                    <a:solidFill>
                      <a:prstClr val="black"/>
                    </a:solidFill>
                    <a:latin typeface="黑体" pitchFamily="2" charset="-122"/>
                    <a:ea typeface="黑体" pitchFamily="2" charset="-122"/>
                    <a:cs typeface="Times New Roman" pitchFamily="18" charset="0"/>
                  </a:rPr>
                  <a:t>外出旅游</a:t>
                </a:r>
              </a:p>
              <a:p>
                <a:pPr eaLnBrk="0" fontAlgn="base" hangingPunct="0">
                  <a:spcBef>
                    <a:spcPct val="0"/>
                  </a:spcBef>
                  <a:spcAft>
                    <a:spcPct val="0"/>
                  </a:spcAft>
                  <a:defRPr/>
                </a:pPr>
                <a:r>
                  <a:rPr lang="zh-CN" altLang="en-US" sz="2000">
                    <a:solidFill>
                      <a:prstClr val="black"/>
                    </a:solidFill>
                    <a:latin typeface="黑体" pitchFamily="2" charset="-122"/>
                    <a:ea typeface="黑体" pitchFamily="2" charset="-122"/>
                    <a:cs typeface="Times New Roman" pitchFamily="18" charset="0"/>
                  </a:rPr>
                  <a:t>装修住宅</a:t>
                </a:r>
              </a:p>
              <a:p>
                <a:pPr eaLnBrk="0" fontAlgn="base" hangingPunct="0">
                  <a:spcBef>
                    <a:spcPct val="0"/>
                  </a:spcBef>
                  <a:spcAft>
                    <a:spcPct val="0"/>
                  </a:spcAft>
                  <a:defRPr/>
                </a:pPr>
                <a:r>
                  <a:rPr lang="zh-CN" altLang="zh-CN" sz="2000">
                    <a:solidFill>
                      <a:prstClr val="black"/>
                    </a:solidFill>
                    <a:latin typeface="黑体" pitchFamily="2" charset="-122"/>
                    <a:ea typeface="黑体" pitchFamily="2" charset="-122"/>
                    <a:cs typeface="Times New Roman" pitchFamily="18" charset="0"/>
                  </a:rPr>
                  <a:t>…</a:t>
                </a:r>
              </a:p>
              <a:p>
                <a:pPr eaLnBrk="0" fontAlgn="base" hangingPunct="0">
                  <a:spcBef>
                    <a:spcPct val="0"/>
                  </a:spcBef>
                  <a:spcAft>
                    <a:spcPct val="0"/>
                  </a:spcAft>
                  <a:defRPr/>
                </a:pPr>
                <a:r>
                  <a:rPr lang="zh-CN" altLang="zh-CN" sz="2000">
                    <a:solidFill>
                      <a:prstClr val="black"/>
                    </a:solidFill>
                    <a:latin typeface="黑体" pitchFamily="2" charset="-122"/>
                    <a:ea typeface="黑体" pitchFamily="2" charset="-122"/>
                    <a:cs typeface="Times New Roman" pitchFamily="18" charset="0"/>
                  </a:rPr>
                  <a:t>…</a:t>
                </a:r>
              </a:p>
              <a:p>
                <a:pPr eaLnBrk="0" fontAlgn="base" hangingPunct="0">
                  <a:spcBef>
                    <a:spcPct val="0"/>
                  </a:spcBef>
                  <a:spcAft>
                    <a:spcPct val="0"/>
                  </a:spcAft>
                  <a:defRPr/>
                </a:pPr>
                <a:endParaRPr lang="zh-CN" altLang="zh-CN" sz="2000">
                  <a:solidFill>
                    <a:prstClr val="black"/>
                  </a:solidFill>
                  <a:latin typeface="黑体" pitchFamily="2" charset="-122"/>
                  <a:ea typeface="黑体" pitchFamily="2" charset="-122"/>
                  <a:cs typeface="Times New Roman" pitchFamily="18" charset="0"/>
                </a:endParaRPr>
              </a:p>
            </p:txBody>
          </p:sp>
        </p:grpSp>
        <p:grpSp>
          <p:nvGrpSpPr>
            <p:cNvPr id="16390" name="组合 47">
              <a:extLst>
                <a:ext uri="{FF2B5EF4-FFF2-40B4-BE49-F238E27FC236}">
                  <a16:creationId xmlns:a16="http://schemas.microsoft.com/office/drawing/2014/main" id="{576DA817-F759-4C8D-814A-9250014B5653}"/>
                </a:ext>
              </a:extLst>
            </p:cNvPr>
            <p:cNvGrpSpPr>
              <a:grpSpLocks/>
            </p:cNvGrpSpPr>
            <p:nvPr/>
          </p:nvGrpSpPr>
          <p:grpSpPr bwMode="auto">
            <a:xfrm>
              <a:off x="2325688" y="2060575"/>
              <a:ext cx="1352550" cy="3671888"/>
              <a:chOff x="2325809" y="2060848"/>
              <a:chExt cx="1351917" cy="3672408"/>
            </a:xfrm>
          </p:grpSpPr>
          <p:sp>
            <p:nvSpPr>
              <p:cNvPr id="11" name="Rectangle 26">
                <a:extLst>
                  <a:ext uri="{FF2B5EF4-FFF2-40B4-BE49-F238E27FC236}">
                    <a16:creationId xmlns:a16="http://schemas.microsoft.com/office/drawing/2014/main" id="{24BAC6CF-AEA2-44F0-A90D-F69AF99AE59A}"/>
                  </a:ext>
                </a:extLst>
              </p:cNvPr>
              <p:cNvSpPr>
                <a:spLocks noChangeArrowheads="1"/>
              </p:cNvSpPr>
              <p:nvPr/>
            </p:nvSpPr>
            <p:spPr bwMode="auto">
              <a:xfrm>
                <a:off x="2329456" y="2060848"/>
                <a:ext cx="1348922" cy="734482"/>
              </a:xfrm>
              <a:prstGeom prst="rect">
                <a:avLst/>
              </a:prstGeom>
              <a:solidFill>
                <a:srgbClr val="FFFFFF"/>
              </a:solidFill>
              <a:ln w="38100">
                <a:solidFill>
                  <a:schemeClr val="accent6">
                    <a:lumMod val="60000"/>
                    <a:lumOff val="40000"/>
                  </a:schemeClr>
                </a:solidFill>
                <a:miter lim="800000"/>
                <a:headEnd/>
                <a:tailEnd/>
              </a:ln>
            </p:spPr>
            <p:txBody>
              <a:bodyPr/>
              <a:lstStyle/>
              <a:p>
                <a:pPr algn="ctr" eaLnBrk="0" fontAlgn="base" hangingPunct="0">
                  <a:spcBef>
                    <a:spcPct val="0"/>
                  </a:spcBef>
                  <a:spcAft>
                    <a:spcPct val="0"/>
                  </a:spcAft>
                  <a:defRPr/>
                </a:pPr>
                <a:r>
                  <a:rPr lang="zh-CN" altLang="en-US" sz="2000">
                    <a:solidFill>
                      <a:prstClr val="black"/>
                    </a:solidFill>
                    <a:latin typeface="黑体" pitchFamily="2" charset="-122"/>
                    <a:ea typeface="黑体" pitchFamily="2" charset="-122"/>
                    <a:cs typeface="Times New Roman" pitchFamily="18" charset="0"/>
                  </a:rPr>
                  <a:t>购买何种耐用品件</a:t>
                </a:r>
                <a:r>
                  <a:rPr lang="en-US" altLang="zh-CN" sz="2000">
                    <a:solidFill>
                      <a:prstClr val="black"/>
                    </a:solidFill>
                    <a:latin typeface="黑体" pitchFamily="2" charset="-122"/>
                    <a:ea typeface="黑体" pitchFamily="2" charset="-122"/>
                    <a:cs typeface="Times New Roman" pitchFamily="18" charset="0"/>
                  </a:rPr>
                  <a:t>?</a:t>
                </a:r>
              </a:p>
            </p:txBody>
          </p:sp>
          <p:sp>
            <p:nvSpPr>
              <p:cNvPr id="16418" name="Line 25">
                <a:extLst>
                  <a:ext uri="{FF2B5EF4-FFF2-40B4-BE49-F238E27FC236}">
                    <a16:creationId xmlns:a16="http://schemas.microsoft.com/office/drawing/2014/main" id="{FAB3B4AB-4B44-4458-AC17-98A807DB0615}"/>
                  </a:ext>
                </a:extLst>
              </p:cNvPr>
              <p:cNvSpPr>
                <a:spLocks noChangeShapeType="1"/>
              </p:cNvSpPr>
              <p:nvPr/>
            </p:nvSpPr>
            <p:spPr bwMode="auto">
              <a:xfrm>
                <a:off x="3003233" y="2795330"/>
                <a:ext cx="0" cy="2937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prstClr val="black"/>
                  </a:solidFill>
                  <a:latin typeface="Verdana" panose="020B0604030504040204" pitchFamily="34" charset="0"/>
                  <a:ea typeface="宋体" panose="02010600030101010101" pitchFamily="2" charset="-122"/>
                </a:endParaRPr>
              </a:p>
            </p:txBody>
          </p:sp>
          <p:sp>
            <p:nvSpPr>
              <p:cNvPr id="13" name="Rectangle 24">
                <a:extLst>
                  <a:ext uri="{FF2B5EF4-FFF2-40B4-BE49-F238E27FC236}">
                    <a16:creationId xmlns:a16="http://schemas.microsoft.com/office/drawing/2014/main" id="{56B3E54D-1B9D-4710-9664-2A278343853B}"/>
                  </a:ext>
                </a:extLst>
              </p:cNvPr>
              <p:cNvSpPr>
                <a:spLocks noChangeArrowheads="1"/>
              </p:cNvSpPr>
              <p:nvPr/>
            </p:nvSpPr>
            <p:spPr bwMode="auto">
              <a:xfrm>
                <a:off x="2326520" y="3080885"/>
                <a:ext cx="1347455" cy="440688"/>
              </a:xfrm>
              <a:prstGeom prst="rect">
                <a:avLst/>
              </a:prstGeom>
              <a:solidFill>
                <a:srgbClr val="FF00FF"/>
              </a:solidFill>
              <a:ln w="38100">
                <a:solidFill>
                  <a:schemeClr val="accent6">
                    <a:lumMod val="60000"/>
                    <a:lumOff val="40000"/>
                  </a:schemeClr>
                </a:solidFill>
                <a:miter lim="800000"/>
                <a:headEnd/>
                <a:tailEnd/>
              </a:ln>
            </p:spPr>
            <p:txBody>
              <a:bodyPr/>
              <a:lstStyle/>
              <a:p>
                <a:pPr algn="ctr" eaLnBrk="0" fontAlgn="base" hangingPunct="0">
                  <a:spcBef>
                    <a:spcPct val="0"/>
                  </a:spcBef>
                  <a:spcAft>
                    <a:spcPct val="0"/>
                  </a:spcAft>
                  <a:defRPr/>
                </a:pPr>
                <a:r>
                  <a:rPr lang="zh-CN" altLang="en-US" sz="2000">
                    <a:solidFill>
                      <a:prstClr val="black"/>
                    </a:solidFill>
                    <a:latin typeface="黑体" pitchFamily="2" charset="-122"/>
                    <a:ea typeface="黑体" pitchFamily="2" charset="-122"/>
                    <a:cs typeface="Times New Roman" pitchFamily="18" charset="0"/>
                  </a:rPr>
                  <a:t>属类竞争者</a:t>
                </a:r>
              </a:p>
            </p:txBody>
          </p:sp>
          <p:sp>
            <p:nvSpPr>
              <p:cNvPr id="16420" name="Line 23">
                <a:extLst>
                  <a:ext uri="{FF2B5EF4-FFF2-40B4-BE49-F238E27FC236}">
                    <a16:creationId xmlns:a16="http://schemas.microsoft.com/office/drawing/2014/main" id="{7B96FCF9-3FDF-4099-89A9-E34EBAFFF95E}"/>
                  </a:ext>
                </a:extLst>
              </p:cNvPr>
              <p:cNvSpPr>
                <a:spLocks noChangeShapeType="1"/>
              </p:cNvSpPr>
              <p:nvPr/>
            </p:nvSpPr>
            <p:spPr bwMode="auto">
              <a:xfrm>
                <a:off x="3003233" y="3515687"/>
                <a:ext cx="0" cy="2937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prstClr val="black"/>
                  </a:solidFill>
                  <a:latin typeface="Verdana" panose="020B0604030504040204" pitchFamily="34" charset="0"/>
                  <a:ea typeface="宋体" panose="02010600030101010101" pitchFamily="2" charset="-122"/>
                </a:endParaRPr>
              </a:p>
            </p:txBody>
          </p:sp>
          <p:sp>
            <p:nvSpPr>
              <p:cNvPr id="15" name="Rectangle 22">
                <a:extLst>
                  <a:ext uri="{FF2B5EF4-FFF2-40B4-BE49-F238E27FC236}">
                    <a16:creationId xmlns:a16="http://schemas.microsoft.com/office/drawing/2014/main" id="{46B5E253-BB48-4608-A7A5-93B42EB13CE6}"/>
                  </a:ext>
                </a:extLst>
              </p:cNvPr>
              <p:cNvSpPr>
                <a:spLocks noChangeArrowheads="1"/>
              </p:cNvSpPr>
              <p:nvPr/>
            </p:nvSpPr>
            <p:spPr bwMode="auto">
              <a:xfrm>
                <a:off x="2330923" y="3823604"/>
                <a:ext cx="1347455" cy="1909652"/>
              </a:xfrm>
              <a:prstGeom prst="rect">
                <a:avLst/>
              </a:prstGeom>
              <a:solidFill>
                <a:srgbClr val="FFFFFF"/>
              </a:solidFill>
              <a:ln w="38100">
                <a:solidFill>
                  <a:schemeClr val="accent6">
                    <a:lumMod val="60000"/>
                    <a:lumOff val="40000"/>
                  </a:schemeClr>
                </a:solidFill>
                <a:miter lim="800000"/>
                <a:headEnd/>
                <a:tailEnd/>
              </a:ln>
            </p:spPr>
            <p:txBody>
              <a:bodyPr/>
              <a:lstStyle/>
              <a:p>
                <a:pPr eaLnBrk="0" fontAlgn="base" hangingPunct="0">
                  <a:spcBef>
                    <a:spcPct val="0"/>
                  </a:spcBef>
                  <a:spcAft>
                    <a:spcPct val="0"/>
                  </a:spcAft>
                  <a:defRPr/>
                </a:pPr>
                <a:r>
                  <a:rPr lang="zh-CN" altLang="en-US" sz="2000">
                    <a:solidFill>
                      <a:prstClr val="black"/>
                    </a:solidFill>
                    <a:latin typeface="黑体" pitchFamily="2" charset="-122"/>
                    <a:ea typeface="黑体" pitchFamily="2" charset="-122"/>
                    <a:cs typeface="Times New Roman" pitchFamily="18" charset="0"/>
                  </a:rPr>
                  <a:t>娱乐设备</a:t>
                </a:r>
              </a:p>
              <a:p>
                <a:pPr eaLnBrk="0" fontAlgn="base" hangingPunct="0">
                  <a:spcBef>
                    <a:spcPct val="0"/>
                  </a:spcBef>
                  <a:spcAft>
                    <a:spcPct val="0"/>
                  </a:spcAft>
                  <a:defRPr/>
                </a:pPr>
                <a:r>
                  <a:rPr lang="zh-CN" altLang="en-US" sz="2000">
                    <a:solidFill>
                      <a:prstClr val="black"/>
                    </a:solidFill>
                    <a:latin typeface="黑体" pitchFamily="2" charset="-122"/>
                    <a:ea typeface="黑体" pitchFamily="2" charset="-122"/>
                    <a:cs typeface="Times New Roman" pitchFamily="18" charset="0"/>
                  </a:rPr>
                  <a:t>新式家具</a:t>
                </a:r>
              </a:p>
              <a:p>
                <a:pPr eaLnBrk="0" fontAlgn="base" hangingPunct="0">
                  <a:spcBef>
                    <a:spcPct val="0"/>
                  </a:spcBef>
                  <a:spcAft>
                    <a:spcPct val="0"/>
                  </a:spcAft>
                  <a:defRPr/>
                </a:pPr>
                <a:r>
                  <a:rPr lang="zh-CN" altLang="en-US" sz="2000">
                    <a:solidFill>
                      <a:prstClr val="black"/>
                    </a:solidFill>
                    <a:latin typeface="黑体" pitchFamily="2" charset="-122"/>
                    <a:ea typeface="黑体" pitchFamily="2" charset="-122"/>
                    <a:cs typeface="Times New Roman" pitchFamily="18" charset="0"/>
                  </a:rPr>
                  <a:t>健身器材</a:t>
                </a:r>
              </a:p>
              <a:p>
                <a:pPr eaLnBrk="0" fontAlgn="base" hangingPunct="0">
                  <a:spcBef>
                    <a:spcPct val="0"/>
                  </a:spcBef>
                  <a:spcAft>
                    <a:spcPct val="0"/>
                  </a:spcAft>
                  <a:defRPr/>
                </a:pPr>
                <a:r>
                  <a:rPr lang="zh-CN" altLang="zh-CN" sz="2000">
                    <a:solidFill>
                      <a:prstClr val="black"/>
                    </a:solidFill>
                    <a:latin typeface="黑体" pitchFamily="2" charset="-122"/>
                    <a:ea typeface="黑体" pitchFamily="2" charset="-122"/>
                    <a:cs typeface="Times New Roman" pitchFamily="18" charset="0"/>
                  </a:rPr>
                  <a:t>…</a:t>
                </a:r>
              </a:p>
              <a:p>
                <a:pPr eaLnBrk="0" fontAlgn="base" hangingPunct="0">
                  <a:spcBef>
                    <a:spcPct val="0"/>
                  </a:spcBef>
                  <a:spcAft>
                    <a:spcPct val="0"/>
                  </a:spcAft>
                  <a:defRPr/>
                </a:pPr>
                <a:r>
                  <a:rPr lang="zh-CN" altLang="zh-CN" sz="2000">
                    <a:solidFill>
                      <a:prstClr val="black"/>
                    </a:solidFill>
                    <a:latin typeface="黑体" pitchFamily="2" charset="-122"/>
                    <a:ea typeface="黑体" pitchFamily="2" charset="-122"/>
                    <a:cs typeface="Times New Roman" pitchFamily="18" charset="0"/>
                  </a:rPr>
                  <a:t>…</a:t>
                </a:r>
              </a:p>
              <a:p>
                <a:pPr eaLnBrk="0" fontAlgn="base" hangingPunct="0">
                  <a:spcBef>
                    <a:spcPct val="0"/>
                  </a:spcBef>
                  <a:spcAft>
                    <a:spcPct val="0"/>
                  </a:spcAft>
                  <a:defRPr/>
                </a:pPr>
                <a:endParaRPr lang="zh-CN" altLang="zh-CN" sz="2000">
                  <a:solidFill>
                    <a:prstClr val="black"/>
                  </a:solidFill>
                  <a:latin typeface="黑体" pitchFamily="2" charset="-122"/>
                  <a:ea typeface="黑体" pitchFamily="2" charset="-122"/>
                  <a:cs typeface="Times New Roman" pitchFamily="18" charset="0"/>
                </a:endParaRPr>
              </a:p>
            </p:txBody>
          </p:sp>
        </p:grpSp>
        <p:grpSp>
          <p:nvGrpSpPr>
            <p:cNvPr id="16391" name="组合 50">
              <a:extLst>
                <a:ext uri="{FF2B5EF4-FFF2-40B4-BE49-F238E27FC236}">
                  <a16:creationId xmlns:a16="http://schemas.microsoft.com/office/drawing/2014/main" id="{B8B3AF0C-B279-41E4-B03D-2A200CAE68D3}"/>
                </a:ext>
              </a:extLst>
            </p:cNvPr>
            <p:cNvGrpSpPr>
              <a:grpSpLocks/>
            </p:cNvGrpSpPr>
            <p:nvPr/>
          </p:nvGrpSpPr>
          <p:grpSpPr bwMode="auto">
            <a:xfrm>
              <a:off x="3968750" y="2060575"/>
              <a:ext cx="1350963" cy="3671888"/>
              <a:chOff x="3968050" y="2060848"/>
              <a:chExt cx="1351917" cy="3672408"/>
            </a:xfrm>
          </p:grpSpPr>
          <p:sp>
            <p:nvSpPr>
              <p:cNvPr id="17" name="Rectangle 21">
                <a:extLst>
                  <a:ext uri="{FF2B5EF4-FFF2-40B4-BE49-F238E27FC236}">
                    <a16:creationId xmlns:a16="http://schemas.microsoft.com/office/drawing/2014/main" id="{66663FE1-720F-4723-9FB7-53A9E47607A3}"/>
                  </a:ext>
                </a:extLst>
              </p:cNvPr>
              <p:cNvSpPr>
                <a:spLocks noChangeArrowheads="1"/>
              </p:cNvSpPr>
              <p:nvPr/>
            </p:nvSpPr>
            <p:spPr bwMode="auto">
              <a:xfrm>
                <a:off x="3970424" y="2060848"/>
                <a:ext cx="1349038" cy="734482"/>
              </a:xfrm>
              <a:prstGeom prst="rect">
                <a:avLst/>
              </a:prstGeom>
              <a:solidFill>
                <a:srgbClr val="FFFFFF"/>
              </a:solidFill>
              <a:ln w="38100">
                <a:solidFill>
                  <a:schemeClr val="accent6">
                    <a:lumMod val="60000"/>
                    <a:lumOff val="40000"/>
                  </a:schemeClr>
                </a:solidFill>
                <a:miter lim="800000"/>
                <a:headEnd/>
                <a:tailEnd/>
              </a:ln>
            </p:spPr>
            <p:txBody>
              <a:bodyPr/>
              <a:lstStyle/>
              <a:p>
                <a:pPr algn="ctr" eaLnBrk="0" fontAlgn="base" hangingPunct="0">
                  <a:spcBef>
                    <a:spcPct val="0"/>
                  </a:spcBef>
                  <a:spcAft>
                    <a:spcPct val="0"/>
                  </a:spcAft>
                  <a:defRPr/>
                </a:pPr>
                <a:r>
                  <a:rPr lang="zh-CN" altLang="en-US" sz="2000">
                    <a:solidFill>
                      <a:prstClr val="black"/>
                    </a:solidFill>
                    <a:latin typeface="黑体" pitchFamily="2" charset="-122"/>
                    <a:ea typeface="黑体" pitchFamily="2" charset="-122"/>
                    <a:cs typeface="Times New Roman" pitchFamily="18" charset="0"/>
                  </a:rPr>
                  <a:t>购买何种娱乐设备？</a:t>
                </a:r>
              </a:p>
            </p:txBody>
          </p:sp>
          <p:sp>
            <p:nvSpPr>
              <p:cNvPr id="16413" name="Line 20">
                <a:extLst>
                  <a:ext uri="{FF2B5EF4-FFF2-40B4-BE49-F238E27FC236}">
                    <a16:creationId xmlns:a16="http://schemas.microsoft.com/office/drawing/2014/main" id="{50E9287E-277B-4419-8972-7633AC0E009B}"/>
                  </a:ext>
                </a:extLst>
              </p:cNvPr>
              <p:cNvSpPr>
                <a:spLocks noChangeShapeType="1"/>
              </p:cNvSpPr>
              <p:nvPr/>
            </p:nvSpPr>
            <p:spPr bwMode="auto">
              <a:xfrm>
                <a:off x="4645474" y="2795330"/>
                <a:ext cx="0" cy="2937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prstClr val="black"/>
                  </a:solidFill>
                  <a:latin typeface="Verdana" panose="020B0604030504040204" pitchFamily="34" charset="0"/>
                  <a:ea typeface="宋体" panose="02010600030101010101" pitchFamily="2" charset="-122"/>
                </a:endParaRPr>
              </a:p>
            </p:txBody>
          </p:sp>
          <p:sp>
            <p:nvSpPr>
              <p:cNvPr id="19" name="Rectangle 19">
                <a:extLst>
                  <a:ext uri="{FF2B5EF4-FFF2-40B4-BE49-F238E27FC236}">
                    <a16:creationId xmlns:a16="http://schemas.microsoft.com/office/drawing/2014/main" id="{B8F0D5A6-6A25-4425-B1B6-2B317398D9DD}"/>
                  </a:ext>
                </a:extLst>
              </p:cNvPr>
              <p:cNvSpPr>
                <a:spLocks noChangeArrowheads="1"/>
              </p:cNvSpPr>
              <p:nvPr/>
            </p:nvSpPr>
            <p:spPr bwMode="auto">
              <a:xfrm>
                <a:off x="3967485" y="3080885"/>
                <a:ext cx="1347568" cy="440688"/>
              </a:xfrm>
              <a:prstGeom prst="rect">
                <a:avLst/>
              </a:prstGeom>
              <a:solidFill>
                <a:srgbClr val="FF00FF"/>
              </a:solidFill>
              <a:ln w="38100">
                <a:solidFill>
                  <a:schemeClr val="accent6">
                    <a:lumMod val="60000"/>
                    <a:lumOff val="40000"/>
                  </a:schemeClr>
                </a:solidFill>
                <a:miter lim="800000"/>
                <a:headEnd/>
                <a:tailEnd/>
              </a:ln>
            </p:spPr>
            <p:txBody>
              <a:bodyPr/>
              <a:lstStyle/>
              <a:p>
                <a:pPr algn="ctr" eaLnBrk="0" fontAlgn="base" hangingPunct="0">
                  <a:spcBef>
                    <a:spcPct val="0"/>
                  </a:spcBef>
                  <a:spcAft>
                    <a:spcPct val="0"/>
                  </a:spcAft>
                  <a:defRPr/>
                </a:pPr>
                <a:r>
                  <a:rPr lang="zh-CN" altLang="en-US" sz="2000">
                    <a:solidFill>
                      <a:prstClr val="black"/>
                    </a:solidFill>
                    <a:latin typeface="黑体" pitchFamily="2" charset="-122"/>
                    <a:ea typeface="黑体" pitchFamily="2" charset="-122"/>
                    <a:cs typeface="Times New Roman" pitchFamily="18" charset="0"/>
                  </a:rPr>
                  <a:t>产品竞争者</a:t>
                </a:r>
              </a:p>
            </p:txBody>
          </p:sp>
          <p:sp>
            <p:nvSpPr>
              <p:cNvPr id="16415" name="Line 18">
                <a:extLst>
                  <a:ext uri="{FF2B5EF4-FFF2-40B4-BE49-F238E27FC236}">
                    <a16:creationId xmlns:a16="http://schemas.microsoft.com/office/drawing/2014/main" id="{C3A690FB-4439-43B8-99B3-A1CEDF32A885}"/>
                  </a:ext>
                </a:extLst>
              </p:cNvPr>
              <p:cNvSpPr>
                <a:spLocks noChangeShapeType="1"/>
              </p:cNvSpPr>
              <p:nvPr/>
            </p:nvSpPr>
            <p:spPr bwMode="auto">
              <a:xfrm>
                <a:off x="4645474" y="3515687"/>
                <a:ext cx="0" cy="2937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prstClr val="black"/>
                  </a:solidFill>
                  <a:latin typeface="Verdana" panose="020B0604030504040204" pitchFamily="34" charset="0"/>
                  <a:ea typeface="宋体" panose="02010600030101010101" pitchFamily="2" charset="-122"/>
                </a:endParaRPr>
              </a:p>
            </p:txBody>
          </p:sp>
          <p:sp>
            <p:nvSpPr>
              <p:cNvPr id="21" name="Rectangle 17">
                <a:extLst>
                  <a:ext uri="{FF2B5EF4-FFF2-40B4-BE49-F238E27FC236}">
                    <a16:creationId xmlns:a16="http://schemas.microsoft.com/office/drawing/2014/main" id="{B4CD52AE-11F6-49FE-A830-360A3E0246F4}"/>
                  </a:ext>
                </a:extLst>
              </p:cNvPr>
              <p:cNvSpPr>
                <a:spLocks noChangeArrowheads="1"/>
              </p:cNvSpPr>
              <p:nvPr/>
            </p:nvSpPr>
            <p:spPr bwMode="auto">
              <a:xfrm>
                <a:off x="3971893" y="3823604"/>
                <a:ext cx="1347569" cy="1909652"/>
              </a:xfrm>
              <a:prstGeom prst="rect">
                <a:avLst/>
              </a:prstGeom>
              <a:solidFill>
                <a:srgbClr val="FFFFFF"/>
              </a:solidFill>
              <a:ln w="38100">
                <a:solidFill>
                  <a:schemeClr val="accent6">
                    <a:lumMod val="60000"/>
                    <a:lumOff val="40000"/>
                  </a:schemeClr>
                </a:solidFill>
                <a:miter lim="800000"/>
                <a:headEnd/>
                <a:tailEnd/>
              </a:ln>
            </p:spPr>
            <p:txBody>
              <a:bodyPr/>
              <a:lstStyle/>
              <a:p>
                <a:pPr eaLnBrk="0" fontAlgn="base" hangingPunct="0">
                  <a:spcBef>
                    <a:spcPct val="0"/>
                  </a:spcBef>
                  <a:spcAft>
                    <a:spcPct val="0"/>
                  </a:spcAft>
                  <a:defRPr/>
                </a:pPr>
                <a:r>
                  <a:rPr lang="zh-CN" altLang="en-US" sz="2000">
                    <a:solidFill>
                      <a:prstClr val="black"/>
                    </a:solidFill>
                    <a:latin typeface="黑体" pitchFamily="2" charset="-122"/>
                    <a:ea typeface="黑体" pitchFamily="2" charset="-122"/>
                    <a:cs typeface="Times New Roman" pitchFamily="18" charset="0"/>
                  </a:rPr>
                  <a:t>音响设备</a:t>
                </a:r>
              </a:p>
              <a:p>
                <a:pPr eaLnBrk="0" fontAlgn="base" hangingPunct="0">
                  <a:spcBef>
                    <a:spcPct val="0"/>
                  </a:spcBef>
                  <a:spcAft>
                    <a:spcPct val="0"/>
                  </a:spcAft>
                  <a:defRPr/>
                </a:pPr>
                <a:r>
                  <a:rPr lang="zh-CN" altLang="en-US" sz="2000">
                    <a:solidFill>
                      <a:prstClr val="black"/>
                    </a:solidFill>
                    <a:latin typeface="黑体" pitchFamily="2" charset="-122"/>
                    <a:ea typeface="黑体" pitchFamily="2" charset="-122"/>
                    <a:cs typeface="Times New Roman" pitchFamily="18" charset="0"/>
                  </a:rPr>
                  <a:t>大屏幕彩电摄像机</a:t>
                </a:r>
              </a:p>
              <a:p>
                <a:pPr eaLnBrk="0" fontAlgn="base" hangingPunct="0">
                  <a:spcBef>
                    <a:spcPct val="0"/>
                  </a:spcBef>
                  <a:spcAft>
                    <a:spcPct val="0"/>
                  </a:spcAft>
                  <a:defRPr/>
                </a:pPr>
                <a:r>
                  <a:rPr lang="zh-CN" altLang="zh-CN" sz="2000">
                    <a:solidFill>
                      <a:prstClr val="black"/>
                    </a:solidFill>
                    <a:latin typeface="黑体" pitchFamily="2" charset="-122"/>
                    <a:ea typeface="黑体" pitchFamily="2" charset="-122"/>
                    <a:cs typeface="Times New Roman" pitchFamily="18" charset="0"/>
                  </a:rPr>
                  <a:t>…</a:t>
                </a:r>
              </a:p>
              <a:p>
                <a:pPr eaLnBrk="0" fontAlgn="base" hangingPunct="0">
                  <a:spcBef>
                    <a:spcPct val="0"/>
                  </a:spcBef>
                  <a:spcAft>
                    <a:spcPct val="0"/>
                  </a:spcAft>
                  <a:defRPr/>
                </a:pPr>
                <a:r>
                  <a:rPr lang="zh-CN" altLang="zh-CN" sz="2000">
                    <a:solidFill>
                      <a:prstClr val="black"/>
                    </a:solidFill>
                    <a:latin typeface="黑体" pitchFamily="2" charset="-122"/>
                    <a:ea typeface="黑体" pitchFamily="2" charset="-122"/>
                    <a:cs typeface="Times New Roman" pitchFamily="18" charset="0"/>
                  </a:rPr>
                  <a:t>…</a:t>
                </a:r>
              </a:p>
              <a:p>
                <a:pPr eaLnBrk="0" fontAlgn="base" hangingPunct="0">
                  <a:spcBef>
                    <a:spcPct val="0"/>
                  </a:spcBef>
                  <a:spcAft>
                    <a:spcPct val="0"/>
                  </a:spcAft>
                  <a:defRPr/>
                </a:pPr>
                <a:r>
                  <a:rPr lang="zh-CN" altLang="zh-CN" sz="2000">
                    <a:solidFill>
                      <a:prstClr val="black"/>
                    </a:solidFill>
                    <a:latin typeface="黑体" pitchFamily="2" charset="-122"/>
                    <a:ea typeface="黑体" pitchFamily="2" charset="-122"/>
                    <a:cs typeface="Times New Roman" pitchFamily="18" charset="0"/>
                  </a:rPr>
                  <a:t>…</a:t>
                </a:r>
              </a:p>
              <a:p>
                <a:pPr eaLnBrk="0" fontAlgn="base" hangingPunct="0">
                  <a:spcBef>
                    <a:spcPct val="0"/>
                  </a:spcBef>
                  <a:spcAft>
                    <a:spcPct val="0"/>
                  </a:spcAft>
                  <a:defRPr/>
                </a:pPr>
                <a:r>
                  <a:rPr lang="zh-CN" altLang="zh-CN" sz="2000">
                    <a:solidFill>
                      <a:prstClr val="black"/>
                    </a:solidFill>
                    <a:latin typeface="黑体" pitchFamily="2" charset="-122"/>
                    <a:ea typeface="黑体" pitchFamily="2" charset="-122"/>
                    <a:cs typeface="Times New Roman" pitchFamily="18" charset="0"/>
                  </a:rPr>
                  <a:t>…</a:t>
                </a:r>
              </a:p>
              <a:p>
                <a:pPr eaLnBrk="0" fontAlgn="base" hangingPunct="0">
                  <a:spcBef>
                    <a:spcPct val="0"/>
                  </a:spcBef>
                  <a:spcAft>
                    <a:spcPct val="0"/>
                  </a:spcAft>
                  <a:defRPr/>
                </a:pPr>
                <a:endParaRPr lang="zh-CN" altLang="zh-CN" sz="2000">
                  <a:solidFill>
                    <a:prstClr val="black"/>
                  </a:solidFill>
                  <a:latin typeface="黑体" pitchFamily="2" charset="-122"/>
                  <a:ea typeface="黑体" pitchFamily="2" charset="-122"/>
                  <a:cs typeface="Times New Roman" pitchFamily="18" charset="0"/>
                </a:endParaRPr>
              </a:p>
            </p:txBody>
          </p:sp>
        </p:grpSp>
        <p:grpSp>
          <p:nvGrpSpPr>
            <p:cNvPr id="16392" name="组合 51">
              <a:extLst>
                <a:ext uri="{FF2B5EF4-FFF2-40B4-BE49-F238E27FC236}">
                  <a16:creationId xmlns:a16="http://schemas.microsoft.com/office/drawing/2014/main" id="{7BDF5B19-0198-402F-9F14-6B6EF619AF68}"/>
                </a:ext>
              </a:extLst>
            </p:cNvPr>
            <p:cNvGrpSpPr>
              <a:grpSpLocks/>
            </p:cNvGrpSpPr>
            <p:nvPr/>
          </p:nvGrpSpPr>
          <p:grpSpPr bwMode="auto">
            <a:xfrm>
              <a:off x="5610225" y="2060575"/>
              <a:ext cx="1352550" cy="3671888"/>
              <a:chOff x="5610291" y="2060848"/>
              <a:chExt cx="1351916" cy="3672408"/>
            </a:xfrm>
          </p:grpSpPr>
          <p:sp>
            <p:nvSpPr>
              <p:cNvPr id="23" name="Rectangle 16">
                <a:extLst>
                  <a:ext uri="{FF2B5EF4-FFF2-40B4-BE49-F238E27FC236}">
                    <a16:creationId xmlns:a16="http://schemas.microsoft.com/office/drawing/2014/main" id="{9C85D197-5D44-448E-9B89-184A8830C875}"/>
                  </a:ext>
                </a:extLst>
              </p:cNvPr>
              <p:cNvSpPr>
                <a:spLocks noChangeArrowheads="1"/>
              </p:cNvSpPr>
              <p:nvPr/>
            </p:nvSpPr>
            <p:spPr bwMode="auto">
              <a:xfrm>
                <a:off x="5612974" y="2060848"/>
                <a:ext cx="1348921" cy="734482"/>
              </a:xfrm>
              <a:prstGeom prst="rect">
                <a:avLst/>
              </a:prstGeom>
              <a:solidFill>
                <a:srgbClr val="FFFFFF"/>
              </a:solidFill>
              <a:ln w="38100">
                <a:solidFill>
                  <a:schemeClr val="accent6">
                    <a:lumMod val="60000"/>
                    <a:lumOff val="40000"/>
                  </a:schemeClr>
                </a:solidFill>
                <a:miter lim="800000"/>
                <a:headEnd/>
                <a:tailEnd/>
              </a:ln>
            </p:spPr>
            <p:txBody>
              <a:bodyPr/>
              <a:lstStyle/>
              <a:p>
                <a:pPr algn="ctr" eaLnBrk="0" fontAlgn="base" hangingPunct="0">
                  <a:spcBef>
                    <a:spcPct val="0"/>
                  </a:spcBef>
                  <a:spcAft>
                    <a:spcPct val="0"/>
                  </a:spcAft>
                  <a:defRPr/>
                </a:pPr>
                <a:r>
                  <a:rPr lang="zh-CN" altLang="en-US" sz="2000">
                    <a:solidFill>
                      <a:prstClr val="black"/>
                    </a:solidFill>
                    <a:latin typeface="黑体" pitchFamily="2" charset="-122"/>
                    <a:ea typeface="黑体" pitchFamily="2" charset="-122"/>
                    <a:cs typeface="Times New Roman" pitchFamily="18" charset="0"/>
                  </a:rPr>
                  <a:t>购买哪种电视机？</a:t>
                </a:r>
              </a:p>
            </p:txBody>
          </p:sp>
          <p:sp>
            <p:nvSpPr>
              <p:cNvPr id="16408" name="Line 15">
                <a:extLst>
                  <a:ext uri="{FF2B5EF4-FFF2-40B4-BE49-F238E27FC236}">
                    <a16:creationId xmlns:a16="http://schemas.microsoft.com/office/drawing/2014/main" id="{B0CF4393-141C-485E-B6D2-BF3769D2E59D}"/>
                  </a:ext>
                </a:extLst>
              </p:cNvPr>
              <p:cNvSpPr>
                <a:spLocks noChangeShapeType="1"/>
              </p:cNvSpPr>
              <p:nvPr/>
            </p:nvSpPr>
            <p:spPr bwMode="auto">
              <a:xfrm>
                <a:off x="6287715" y="2795330"/>
                <a:ext cx="0" cy="2937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prstClr val="black"/>
                  </a:solidFill>
                  <a:latin typeface="Verdana" panose="020B0604030504040204" pitchFamily="34" charset="0"/>
                  <a:ea typeface="宋体" panose="02010600030101010101" pitchFamily="2" charset="-122"/>
                </a:endParaRPr>
              </a:p>
            </p:txBody>
          </p:sp>
          <p:sp>
            <p:nvSpPr>
              <p:cNvPr id="25" name="Rectangle 14">
                <a:extLst>
                  <a:ext uri="{FF2B5EF4-FFF2-40B4-BE49-F238E27FC236}">
                    <a16:creationId xmlns:a16="http://schemas.microsoft.com/office/drawing/2014/main" id="{0846AA51-7D92-412F-9CBA-675E9D60E94F}"/>
                  </a:ext>
                </a:extLst>
              </p:cNvPr>
              <p:cNvSpPr>
                <a:spLocks noChangeArrowheads="1"/>
              </p:cNvSpPr>
              <p:nvPr/>
            </p:nvSpPr>
            <p:spPr bwMode="auto">
              <a:xfrm>
                <a:off x="5610039" y="3080885"/>
                <a:ext cx="1347454" cy="440688"/>
              </a:xfrm>
              <a:prstGeom prst="rect">
                <a:avLst/>
              </a:prstGeom>
              <a:solidFill>
                <a:srgbClr val="FF00FF"/>
              </a:solidFill>
              <a:ln w="38100">
                <a:solidFill>
                  <a:schemeClr val="accent6">
                    <a:lumMod val="60000"/>
                    <a:lumOff val="40000"/>
                  </a:schemeClr>
                </a:solidFill>
                <a:miter lim="800000"/>
                <a:headEnd/>
                <a:tailEnd/>
              </a:ln>
            </p:spPr>
            <p:txBody>
              <a:bodyPr/>
              <a:lstStyle/>
              <a:p>
                <a:pPr algn="ctr" eaLnBrk="0" fontAlgn="base" hangingPunct="0">
                  <a:spcBef>
                    <a:spcPct val="0"/>
                  </a:spcBef>
                  <a:spcAft>
                    <a:spcPct val="0"/>
                  </a:spcAft>
                  <a:defRPr/>
                </a:pPr>
                <a:r>
                  <a:rPr lang="zh-CN" altLang="en-US" sz="2000">
                    <a:solidFill>
                      <a:prstClr val="black"/>
                    </a:solidFill>
                    <a:latin typeface="黑体" pitchFamily="2" charset="-122"/>
                    <a:ea typeface="黑体" pitchFamily="2" charset="-122"/>
                    <a:cs typeface="Times New Roman" pitchFamily="18" charset="0"/>
                  </a:rPr>
                  <a:t>品种竞争者</a:t>
                </a:r>
              </a:p>
            </p:txBody>
          </p:sp>
          <p:sp>
            <p:nvSpPr>
              <p:cNvPr id="16410" name="Line 13">
                <a:extLst>
                  <a:ext uri="{FF2B5EF4-FFF2-40B4-BE49-F238E27FC236}">
                    <a16:creationId xmlns:a16="http://schemas.microsoft.com/office/drawing/2014/main" id="{907AC0B8-9159-4BFB-B0BD-618AE2B7FBF3}"/>
                  </a:ext>
                </a:extLst>
              </p:cNvPr>
              <p:cNvSpPr>
                <a:spLocks noChangeShapeType="1"/>
              </p:cNvSpPr>
              <p:nvPr/>
            </p:nvSpPr>
            <p:spPr bwMode="auto">
              <a:xfrm>
                <a:off x="6287715" y="3515687"/>
                <a:ext cx="0" cy="2937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prstClr val="black"/>
                  </a:solidFill>
                  <a:latin typeface="Verdana" panose="020B0604030504040204" pitchFamily="34" charset="0"/>
                  <a:ea typeface="宋体" panose="02010600030101010101" pitchFamily="2" charset="-122"/>
                </a:endParaRPr>
              </a:p>
            </p:txBody>
          </p:sp>
          <p:sp>
            <p:nvSpPr>
              <p:cNvPr id="27" name="Rectangle 12">
                <a:extLst>
                  <a:ext uri="{FF2B5EF4-FFF2-40B4-BE49-F238E27FC236}">
                    <a16:creationId xmlns:a16="http://schemas.microsoft.com/office/drawing/2014/main" id="{1B845EBD-FE87-4229-BE47-EC41EA4F6332}"/>
                  </a:ext>
                </a:extLst>
              </p:cNvPr>
              <p:cNvSpPr>
                <a:spLocks noChangeArrowheads="1"/>
              </p:cNvSpPr>
              <p:nvPr/>
            </p:nvSpPr>
            <p:spPr bwMode="auto">
              <a:xfrm>
                <a:off x="5614442" y="3823604"/>
                <a:ext cx="1347454" cy="1909652"/>
              </a:xfrm>
              <a:prstGeom prst="rect">
                <a:avLst/>
              </a:prstGeom>
              <a:solidFill>
                <a:srgbClr val="FFFFFF"/>
              </a:solidFill>
              <a:ln w="38100">
                <a:solidFill>
                  <a:schemeClr val="accent6">
                    <a:lumMod val="60000"/>
                    <a:lumOff val="40000"/>
                  </a:schemeClr>
                </a:solidFill>
                <a:miter lim="800000"/>
                <a:headEnd/>
                <a:tailEnd/>
              </a:ln>
            </p:spPr>
            <p:txBody>
              <a:bodyPr/>
              <a:lstStyle/>
              <a:p>
                <a:pPr eaLnBrk="0" fontAlgn="base" hangingPunct="0">
                  <a:spcBef>
                    <a:spcPct val="0"/>
                  </a:spcBef>
                  <a:spcAft>
                    <a:spcPct val="0"/>
                  </a:spcAft>
                  <a:defRPr/>
                </a:pPr>
                <a:r>
                  <a:rPr lang="zh-CN" altLang="en-US" sz="2000" dirty="0">
                    <a:solidFill>
                      <a:prstClr val="black"/>
                    </a:solidFill>
                    <a:latin typeface="黑体" pitchFamily="2" charset="-122"/>
                    <a:ea typeface="黑体" pitchFamily="2" charset="-122"/>
                    <a:cs typeface="Times New Roman" pitchFamily="18" charset="0"/>
                  </a:rPr>
                  <a:t>液晶彩电</a:t>
                </a:r>
                <a:endParaRPr lang="en-US" altLang="zh-CN" sz="2000" dirty="0">
                  <a:solidFill>
                    <a:prstClr val="black"/>
                  </a:solidFill>
                  <a:latin typeface="黑体" pitchFamily="2" charset="-122"/>
                  <a:ea typeface="黑体" pitchFamily="2" charset="-122"/>
                  <a:cs typeface="Times New Roman" pitchFamily="18" charset="0"/>
                </a:endParaRPr>
              </a:p>
              <a:p>
                <a:pPr eaLnBrk="0" fontAlgn="base" hangingPunct="0">
                  <a:spcBef>
                    <a:spcPct val="0"/>
                  </a:spcBef>
                  <a:spcAft>
                    <a:spcPct val="0"/>
                  </a:spcAft>
                  <a:defRPr/>
                </a:pPr>
                <a:r>
                  <a:rPr lang="zh-CN" altLang="en-US" sz="2000" dirty="0">
                    <a:solidFill>
                      <a:prstClr val="black"/>
                    </a:solidFill>
                    <a:latin typeface="黑体" pitchFamily="2" charset="-122"/>
                    <a:ea typeface="黑体" pitchFamily="2" charset="-122"/>
                    <a:cs typeface="Times New Roman" pitchFamily="18" charset="0"/>
                  </a:rPr>
                  <a:t>背投彩电</a:t>
                </a:r>
                <a:endParaRPr lang="en-US" altLang="zh-CN" sz="2000" dirty="0">
                  <a:solidFill>
                    <a:prstClr val="black"/>
                  </a:solidFill>
                  <a:latin typeface="黑体" pitchFamily="2" charset="-122"/>
                  <a:ea typeface="黑体" pitchFamily="2" charset="-122"/>
                  <a:cs typeface="Times New Roman" pitchFamily="18" charset="0"/>
                </a:endParaRPr>
              </a:p>
              <a:p>
                <a:pPr eaLnBrk="0" fontAlgn="base" hangingPunct="0">
                  <a:spcBef>
                    <a:spcPct val="0"/>
                  </a:spcBef>
                  <a:spcAft>
                    <a:spcPct val="0"/>
                  </a:spcAft>
                  <a:defRPr/>
                </a:pPr>
                <a:r>
                  <a:rPr lang="zh-CN" altLang="en-US" sz="2000" dirty="0">
                    <a:solidFill>
                      <a:prstClr val="black"/>
                    </a:solidFill>
                    <a:latin typeface="黑体" pitchFamily="2" charset="-122"/>
                    <a:ea typeface="黑体" pitchFamily="2" charset="-122"/>
                    <a:cs typeface="Times New Roman" pitchFamily="18" charset="0"/>
                  </a:rPr>
                  <a:t>等离子彩电</a:t>
                </a:r>
              </a:p>
              <a:p>
                <a:pPr eaLnBrk="0" fontAlgn="base" hangingPunct="0">
                  <a:spcBef>
                    <a:spcPct val="0"/>
                  </a:spcBef>
                  <a:spcAft>
                    <a:spcPct val="0"/>
                  </a:spcAft>
                  <a:defRPr/>
                </a:pPr>
                <a:r>
                  <a:rPr lang="zh-CN" altLang="en-US" sz="2000" dirty="0">
                    <a:solidFill>
                      <a:prstClr val="black"/>
                    </a:solidFill>
                    <a:latin typeface="黑体" pitchFamily="2" charset="-122"/>
                    <a:ea typeface="黑体" pitchFamily="2" charset="-122"/>
                    <a:cs typeface="Times New Roman" pitchFamily="18" charset="0"/>
                  </a:rPr>
                  <a:t>晶体管彩电</a:t>
                </a:r>
              </a:p>
              <a:p>
                <a:pPr eaLnBrk="0" fontAlgn="base" hangingPunct="0">
                  <a:spcBef>
                    <a:spcPct val="0"/>
                  </a:spcBef>
                  <a:spcAft>
                    <a:spcPct val="0"/>
                  </a:spcAft>
                  <a:defRPr/>
                </a:pPr>
                <a:r>
                  <a:rPr lang="zh-CN" altLang="zh-CN" sz="2000" dirty="0">
                    <a:solidFill>
                      <a:prstClr val="black"/>
                    </a:solidFill>
                    <a:latin typeface="黑体" pitchFamily="2" charset="-122"/>
                    <a:ea typeface="黑体" pitchFamily="2" charset="-122"/>
                    <a:cs typeface="Times New Roman" pitchFamily="18" charset="0"/>
                  </a:rPr>
                  <a:t>…</a:t>
                </a:r>
              </a:p>
              <a:p>
                <a:pPr eaLnBrk="0" fontAlgn="base" hangingPunct="0">
                  <a:spcBef>
                    <a:spcPct val="0"/>
                  </a:spcBef>
                  <a:spcAft>
                    <a:spcPct val="0"/>
                  </a:spcAft>
                  <a:defRPr/>
                </a:pPr>
                <a:r>
                  <a:rPr lang="zh-CN" altLang="zh-CN" sz="2000" dirty="0">
                    <a:solidFill>
                      <a:prstClr val="black"/>
                    </a:solidFill>
                    <a:latin typeface="黑体" pitchFamily="2" charset="-122"/>
                    <a:ea typeface="黑体" pitchFamily="2" charset="-122"/>
                    <a:cs typeface="Times New Roman" pitchFamily="18" charset="0"/>
                  </a:rPr>
                  <a:t>…</a:t>
                </a:r>
              </a:p>
              <a:p>
                <a:pPr eaLnBrk="0" fontAlgn="base" hangingPunct="0">
                  <a:spcBef>
                    <a:spcPct val="0"/>
                  </a:spcBef>
                  <a:spcAft>
                    <a:spcPct val="0"/>
                  </a:spcAft>
                  <a:defRPr/>
                </a:pPr>
                <a:endParaRPr lang="zh-CN" altLang="zh-CN" sz="2000" dirty="0">
                  <a:solidFill>
                    <a:prstClr val="black"/>
                  </a:solidFill>
                  <a:latin typeface="黑体" pitchFamily="2" charset="-122"/>
                  <a:ea typeface="黑体" pitchFamily="2" charset="-122"/>
                  <a:cs typeface="Times New Roman" pitchFamily="18" charset="0"/>
                </a:endParaRPr>
              </a:p>
            </p:txBody>
          </p:sp>
        </p:grpSp>
        <p:grpSp>
          <p:nvGrpSpPr>
            <p:cNvPr id="16393" name="组合 52">
              <a:extLst>
                <a:ext uri="{FF2B5EF4-FFF2-40B4-BE49-F238E27FC236}">
                  <a16:creationId xmlns:a16="http://schemas.microsoft.com/office/drawing/2014/main" id="{8C55C960-C18B-4A8C-936D-0E6F0CB97AA3}"/>
                </a:ext>
              </a:extLst>
            </p:cNvPr>
            <p:cNvGrpSpPr>
              <a:grpSpLocks/>
            </p:cNvGrpSpPr>
            <p:nvPr/>
          </p:nvGrpSpPr>
          <p:grpSpPr bwMode="auto">
            <a:xfrm>
              <a:off x="7253288" y="2060575"/>
              <a:ext cx="1350962" cy="3671888"/>
              <a:chOff x="7252532" y="2060848"/>
              <a:chExt cx="1351916" cy="3672408"/>
            </a:xfrm>
          </p:grpSpPr>
          <p:sp>
            <p:nvSpPr>
              <p:cNvPr id="29" name="Rectangle 11">
                <a:extLst>
                  <a:ext uri="{FF2B5EF4-FFF2-40B4-BE49-F238E27FC236}">
                    <a16:creationId xmlns:a16="http://schemas.microsoft.com/office/drawing/2014/main" id="{11F9BC8C-98C6-4E7C-92E3-8DF8F0F9148E}"/>
                  </a:ext>
                </a:extLst>
              </p:cNvPr>
              <p:cNvSpPr>
                <a:spLocks noChangeArrowheads="1"/>
              </p:cNvSpPr>
              <p:nvPr/>
            </p:nvSpPr>
            <p:spPr bwMode="auto">
              <a:xfrm>
                <a:off x="7255410" y="2060848"/>
                <a:ext cx="1349038" cy="734482"/>
              </a:xfrm>
              <a:prstGeom prst="rect">
                <a:avLst/>
              </a:prstGeom>
              <a:solidFill>
                <a:srgbClr val="FFFFFF"/>
              </a:solidFill>
              <a:ln w="38100">
                <a:solidFill>
                  <a:schemeClr val="accent6">
                    <a:lumMod val="60000"/>
                    <a:lumOff val="40000"/>
                  </a:schemeClr>
                </a:solidFill>
                <a:miter lim="800000"/>
                <a:headEnd/>
                <a:tailEnd/>
              </a:ln>
            </p:spPr>
            <p:txBody>
              <a:bodyPr/>
              <a:lstStyle/>
              <a:p>
                <a:pPr algn="ctr" eaLnBrk="0" fontAlgn="base" hangingPunct="0">
                  <a:spcBef>
                    <a:spcPct val="0"/>
                  </a:spcBef>
                  <a:spcAft>
                    <a:spcPct val="0"/>
                  </a:spcAft>
                  <a:defRPr/>
                </a:pPr>
                <a:r>
                  <a:rPr lang="zh-CN" altLang="en-US" sz="2000">
                    <a:solidFill>
                      <a:prstClr val="black"/>
                    </a:solidFill>
                    <a:latin typeface="黑体" pitchFamily="2" charset="-122"/>
                    <a:ea typeface="黑体" pitchFamily="2" charset="-122"/>
                    <a:cs typeface="Times New Roman" pitchFamily="18" charset="0"/>
                  </a:rPr>
                  <a:t>选购哪种牌子？</a:t>
                </a:r>
              </a:p>
            </p:txBody>
          </p:sp>
          <p:sp>
            <p:nvSpPr>
              <p:cNvPr id="16403" name="Line 10">
                <a:extLst>
                  <a:ext uri="{FF2B5EF4-FFF2-40B4-BE49-F238E27FC236}">
                    <a16:creationId xmlns:a16="http://schemas.microsoft.com/office/drawing/2014/main" id="{6B746D0E-82D8-4F69-9DB3-B7682A357666}"/>
                  </a:ext>
                </a:extLst>
              </p:cNvPr>
              <p:cNvSpPr>
                <a:spLocks noChangeShapeType="1"/>
              </p:cNvSpPr>
              <p:nvPr/>
            </p:nvSpPr>
            <p:spPr bwMode="auto">
              <a:xfrm>
                <a:off x="7929956" y="2795330"/>
                <a:ext cx="0" cy="2937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prstClr val="black"/>
                  </a:solidFill>
                  <a:latin typeface="Verdana" panose="020B0604030504040204" pitchFamily="34" charset="0"/>
                  <a:ea typeface="宋体" panose="02010600030101010101" pitchFamily="2" charset="-122"/>
                </a:endParaRPr>
              </a:p>
            </p:txBody>
          </p:sp>
          <p:sp>
            <p:nvSpPr>
              <p:cNvPr id="31" name="Rectangle 9">
                <a:extLst>
                  <a:ext uri="{FF2B5EF4-FFF2-40B4-BE49-F238E27FC236}">
                    <a16:creationId xmlns:a16="http://schemas.microsoft.com/office/drawing/2014/main" id="{B2EB3EC1-E7D1-4483-B005-F29D146CF008}"/>
                  </a:ext>
                </a:extLst>
              </p:cNvPr>
              <p:cNvSpPr>
                <a:spLocks noChangeArrowheads="1"/>
              </p:cNvSpPr>
              <p:nvPr/>
            </p:nvSpPr>
            <p:spPr bwMode="auto">
              <a:xfrm>
                <a:off x="7252471" y="3080885"/>
                <a:ext cx="1347569" cy="440688"/>
              </a:xfrm>
              <a:prstGeom prst="rect">
                <a:avLst/>
              </a:prstGeom>
              <a:solidFill>
                <a:srgbClr val="FF00FF"/>
              </a:solidFill>
              <a:ln w="38100">
                <a:solidFill>
                  <a:schemeClr val="accent6">
                    <a:lumMod val="60000"/>
                    <a:lumOff val="40000"/>
                  </a:schemeClr>
                </a:solidFill>
                <a:miter lim="800000"/>
                <a:headEnd/>
                <a:tailEnd/>
              </a:ln>
            </p:spPr>
            <p:txBody>
              <a:bodyPr/>
              <a:lstStyle/>
              <a:p>
                <a:pPr algn="ctr" eaLnBrk="0" fontAlgn="base" hangingPunct="0">
                  <a:spcBef>
                    <a:spcPct val="0"/>
                  </a:spcBef>
                  <a:spcAft>
                    <a:spcPct val="0"/>
                  </a:spcAft>
                  <a:defRPr/>
                </a:pPr>
                <a:r>
                  <a:rPr lang="zh-CN" altLang="en-US" sz="2000">
                    <a:solidFill>
                      <a:prstClr val="black"/>
                    </a:solidFill>
                    <a:latin typeface="黑体" pitchFamily="2" charset="-122"/>
                    <a:ea typeface="黑体" pitchFamily="2" charset="-122"/>
                    <a:cs typeface="Times New Roman" pitchFamily="18" charset="0"/>
                  </a:rPr>
                  <a:t>品牌竞争者</a:t>
                </a:r>
              </a:p>
            </p:txBody>
          </p:sp>
          <p:sp>
            <p:nvSpPr>
              <p:cNvPr id="16405" name="Line 8">
                <a:extLst>
                  <a:ext uri="{FF2B5EF4-FFF2-40B4-BE49-F238E27FC236}">
                    <a16:creationId xmlns:a16="http://schemas.microsoft.com/office/drawing/2014/main" id="{9927D519-BAFF-4B2C-8CB5-8770CEFF9E27}"/>
                  </a:ext>
                </a:extLst>
              </p:cNvPr>
              <p:cNvSpPr>
                <a:spLocks noChangeShapeType="1"/>
              </p:cNvSpPr>
              <p:nvPr/>
            </p:nvSpPr>
            <p:spPr bwMode="auto">
              <a:xfrm>
                <a:off x="7929956" y="3515687"/>
                <a:ext cx="0" cy="2937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prstClr val="black"/>
                  </a:solidFill>
                  <a:latin typeface="Verdana" panose="020B0604030504040204" pitchFamily="34" charset="0"/>
                  <a:ea typeface="宋体" panose="02010600030101010101" pitchFamily="2" charset="-122"/>
                </a:endParaRPr>
              </a:p>
            </p:txBody>
          </p:sp>
          <p:sp>
            <p:nvSpPr>
              <p:cNvPr id="33" name="Rectangle 7">
                <a:extLst>
                  <a:ext uri="{FF2B5EF4-FFF2-40B4-BE49-F238E27FC236}">
                    <a16:creationId xmlns:a16="http://schemas.microsoft.com/office/drawing/2014/main" id="{A7A44919-C2EE-4BB5-BD4B-E47FC4A302D8}"/>
                  </a:ext>
                </a:extLst>
              </p:cNvPr>
              <p:cNvSpPr>
                <a:spLocks noChangeArrowheads="1"/>
              </p:cNvSpPr>
              <p:nvPr/>
            </p:nvSpPr>
            <p:spPr bwMode="auto">
              <a:xfrm>
                <a:off x="7256880" y="3823604"/>
                <a:ext cx="1347568" cy="1909652"/>
              </a:xfrm>
              <a:prstGeom prst="rect">
                <a:avLst/>
              </a:prstGeom>
              <a:solidFill>
                <a:srgbClr val="FFFFFF"/>
              </a:solidFill>
              <a:ln w="38100">
                <a:solidFill>
                  <a:schemeClr val="accent6">
                    <a:lumMod val="60000"/>
                    <a:lumOff val="40000"/>
                  </a:schemeClr>
                </a:solidFill>
                <a:miter lim="800000"/>
                <a:headEnd/>
                <a:tailEnd/>
              </a:ln>
            </p:spPr>
            <p:txBody>
              <a:bodyPr/>
              <a:lstStyle/>
              <a:p>
                <a:pPr algn="ctr" eaLnBrk="0" fontAlgn="base" hangingPunct="0">
                  <a:spcBef>
                    <a:spcPct val="0"/>
                  </a:spcBef>
                  <a:spcAft>
                    <a:spcPct val="0"/>
                  </a:spcAft>
                  <a:defRPr/>
                </a:pPr>
                <a:r>
                  <a:rPr lang="zh-CN" altLang="en-US" sz="2000">
                    <a:solidFill>
                      <a:prstClr val="black"/>
                    </a:solidFill>
                    <a:latin typeface="黑体" pitchFamily="2" charset="-122"/>
                    <a:ea typeface="黑体" pitchFamily="2" charset="-122"/>
                    <a:cs typeface="Times New Roman" pitchFamily="18" charset="0"/>
                  </a:rPr>
                  <a:t>长虹</a:t>
                </a:r>
              </a:p>
              <a:p>
                <a:pPr algn="ctr" eaLnBrk="0" fontAlgn="base" hangingPunct="0">
                  <a:spcBef>
                    <a:spcPct val="0"/>
                  </a:spcBef>
                  <a:spcAft>
                    <a:spcPct val="0"/>
                  </a:spcAft>
                  <a:defRPr/>
                </a:pPr>
                <a:r>
                  <a:rPr lang="en-US" altLang="zh-CN" sz="2000">
                    <a:solidFill>
                      <a:prstClr val="black"/>
                    </a:solidFill>
                    <a:latin typeface="黑体" pitchFamily="2" charset="-122"/>
                    <a:ea typeface="黑体" pitchFamily="2" charset="-122"/>
                    <a:cs typeface="Times New Roman" pitchFamily="18" charset="0"/>
                  </a:rPr>
                  <a:t>TCL</a:t>
                </a:r>
              </a:p>
              <a:p>
                <a:pPr algn="ctr" eaLnBrk="0" fontAlgn="base" hangingPunct="0">
                  <a:spcBef>
                    <a:spcPct val="0"/>
                  </a:spcBef>
                  <a:spcAft>
                    <a:spcPct val="0"/>
                  </a:spcAft>
                  <a:defRPr/>
                </a:pPr>
                <a:r>
                  <a:rPr lang="zh-CN" altLang="en-US" sz="2000">
                    <a:solidFill>
                      <a:prstClr val="black"/>
                    </a:solidFill>
                    <a:latin typeface="黑体" pitchFamily="2" charset="-122"/>
                    <a:ea typeface="黑体" pitchFamily="2" charset="-122"/>
                    <a:cs typeface="Times New Roman" pitchFamily="18" charset="0"/>
                  </a:rPr>
                  <a:t>康佳</a:t>
                </a:r>
              </a:p>
              <a:p>
                <a:pPr algn="ctr" eaLnBrk="0" fontAlgn="base" hangingPunct="0">
                  <a:spcBef>
                    <a:spcPct val="0"/>
                  </a:spcBef>
                  <a:spcAft>
                    <a:spcPct val="0"/>
                  </a:spcAft>
                  <a:defRPr/>
                </a:pPr>
                <a:r>
                  <a:rPr lang="zh-CN" altLang="en-US" sz="2000">
                    <a:solidFill>
                      <a:prstClr val="black"/>
                    </a:solidFill>
                    <a:latin typeface="黑体" pitchFamily="2" charset="-122"/>
                    <a:ea typeface="黑体" pitchFamily="2" charset="-122"/>
                    <a:cs typeface="Times New Roman" pitchFamily="18" charset="0"/>
                  </a:rPr>
                  <a:t>进口产品</a:t>
                </a:r>
              </a:p>
              <a:p>
                <a:pPr algn="ctr" eaLnBrk="0" fontAlgn="base" hangingPunct="0">
                  <a:spcBef>
                    <a:spcPct val="0"/>
                  </a:spcBef>
                  <a:spcAft>
                    <a:spcPct val="0"/>
                  </a:spcAft>
                  <a:defRPr/>
                </a:pPr>
                <a:r>
                  <a:rPr lang="en-US" altLang="zh-CN" sz="2000">
                    <a:solidFill>
                      <a:prstClr val="black"/>
                    </a:solidFill>
                    <a:latin typeface="黑体" pitchFamily="2" charset="-122"/>
                    <a:ea typeface="黑体" pitchFamily="2" charset="-122"/>
                    <a:cs typeface="Times New Roman" pitchFamily="18" charset="0"/>
                  </a:rPr>
                  <a:t>…</a:t>
                </a:r>
              </a:p>
            </p:txBody>
          </p:sp>
        </p:grpSp>
        <p:sp>
          <p:nvSpPr>
            <p:cNvPr id="16394" name="Freeform 6">
              <a:extLst>
                <a:ext uri="{FF2B5EF4-FFF2-40B4-BE49-F238E27FC236}">
                  <a16:creationId xmlns:a16="http://schemas.microsoft.com/office/drawing/2014/main" id="{FB620E44-2135-4E26-82B0-4929E43A1E4A}"/>
                </a:ext>
              </a:extLst>
            </p:cNvPr>
            <p:cNvSpPr>
              <a:spLocks/>
            </p:cNvSpPr>
            <p:nvPr/>
          </p:nvSpPr>
          <p:spPr bwMode="auto">
            <a:xfrm>
              <a:off x="1763713" y="2770188"/>
              <a:ext cx="550862" cy="1306512"/>
            </a:xfrm>
            <a:custGeom>
              <a:avLst/>
              <a:gdLst>
                <a:gd name="T0" fmla="*/ 0 w 540"/>
                <a:gd name="T1" fmla="*/ 2147483647 h 1770"/>
                <a:gd name="T2" fmla="*/ 2147483647 w 540"/>
                <a:gd name="T3" fmla="*/ 0 h 1770"/>
                <a:gd name="T4" fmla="*/ 0 60000 65536"/>
                <a:gd name="T5" fmla="*/ 0 60000 65536"/>
                <a:gd name="T6" fmla="*/ 0 w 540"/>
                <a:gd name="T7" fmla="*/ 0 h 1770"/>
                <a:gd name="T8" fmla="*/ 540 w 540"/>
                <a:gd name="T9" fmla="*/ 1770 h 1770"/>
              </a:gdLst>
              <a:ahLst/>
              <a:cxnLst>
                <a:cxn ang="T4">
                  <a:pos x="T0" y="T1"/>
                </a:cxn>
                <a:cxn ang="T5">
                  <a:pos x="T2" y="T3"/>
                </a:cxn>
              </a:cxnLst>
              <a:rect l="T6" t="T7" r="T8" b="T9"/>
              <a:pathLst>
                <a:path w="540" h="1770">
                  <a:moveTo>
                    <a:pt x="0" y="1770"/>
                  </a:moveTo>
                  <a:lnTo>
                    <a:pt x="540" y="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prstClr val="black"/>
                </a:solidFill>
                <a:latin typeface="Verdana" panose="020B0604030504040204" pitchFamily="34" charset="0"/>
                <a:ea typeface="宋体" panose="02010600030101010101" pitchFamily="2" charset="-122"/>
              </a:endParaRPr>
            </a:p>
          </p:txBody>
        </p:sp>
        <p:sp>
          <p:nvSpPr>
            <p:cNvPr id="16395" name="椭圆 34">
              <a:extLst>
                <a:ext uri="{FF2B5EF4-FFF2-40B4-BE49-F238E27FC236}">
                  <a16:creationId xmlns:a16="http://schemas.microsoft.com/office/drawing/2014/main" id="{06FBC8F5-E291-46FB-AF7A-15123F75F7DF}"/>
                </a:ext>
              </a:extLst>
            </p:cNvPr>
            <p:cNvSpPr>
              <a:spLocks noChangeArrowheads="1"/>
            </p:cNvSpPr>
            <p:nvPr/>
          </p:nvSpPr>
          <p:spPr bwMode="auto">
            <a:xfrm>
              <a:off x="611188" y="3860800"/>
              <a:ext cx="1368425" cy="288925"/>
            </a:xfrm>
            <a:prstGeom prst="ellipse">
              <a:avLst/>
            </a:prstGeom>
            <a:noFill/>
            <a:ln w="254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2000">
                <a:solidFill>
                  <a:prstClr val="black"/>
                </a:solidFill>
                <a:latin typeface="Verdana" panose="020B0604030504040204" pitchFamily="34" charset="0"/>
                <a:ea typeface="宋体" panose="02010600030101010101" pitchFamily="2" charset="-122"/>
              </a:endParaRPr>
            </a:p>
          </p:txBody>
        </p:sp>
        <p:sp>
          <p:nvSpPr>
            <p:cNvPr id="16396" name="椭圆 35">
              <a:extLst>
                <a:ext uri="{FF2B5EF4-FFF2-40B4-BE49-F238E27FC236}">
                  <a16:creationId xmlns:a16="http://schemas.microsoft.com/office/drawing/2014/main" id="{72DF48FE-D5F8-4EE3-BDE3-9DD65BC564BA}"/>
                </a:ext>
              </a:extLst>
            </p:cNvPr>
            <p:cNvSpPr>
              <a:spLocks noChangeArrowheads="1"/>
            </p:cNvSpPr>
            <p:nvPr/>
          </p:nvSpPr>
          <p:spPr bwMode="auto">
            <a:xfrm>
              <a:off x="2339975" y="3860800"/>
              <a:ext cx="1368425" cy="288925"/>
            </a:xfrm>
            <a:prstGeom prst="ellipse">
              <a:avLst/>
            </a:prstGeom>
            <a:noFill/>
            <a:ln w="254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2000">
                <a:solidFill>
                  <a:prstClr val="black"/>
                </a:solidFill>
                <a:latin typeface="Verdana" panose="020B0604030504040204" pitchFamily="34" charset="0"/>
                <a:ea typeface="宋体" panose="02010600030101010101" pitchFamily="2" charset="-122"/>
              </a:endParaRPr>
            </a:p>
          </p:txBody>
        </p:sp>
        <p:sp>
          <p:nvSpPr>
            <p:cNvPr id="16397" name="Freeform 6">
              <a:extLst>
                <a:ext uri="{FF2B5EF4-FFF2-40B4-BE49-F238E27FC236}">
                  <a16:creationId xmlns:a16="http://schemas.microsoft.com/office/drawing/2014/main" id="{96CBA65C-6E34-45EC-A80C-81325591B4BA}"/>
                </a:ext>
              </a:extLst>
            </p:cNvPr>
            <p:cNvSpPr>
              <a:spLocks/>
            </p:cNvSpPr>
            <p:nvPr/>
          </p:nvSpPr>
          <p:spPr bwMode="auto">
            <a:xfrm>
              <a:off x="3517900" y="2708275"/>
              <a:ext cx="549275" cy="1308100"/>
            </a:xfrm>
            <a:custGeom>
              <a:avLst/>
              <a:gdLst>
                <a:gd name="T0" fmla="*/ 0 w 540"/>
                <a:gd name="T1" fmla="*/ 2147483647 h 1770"/>
                <a:gd name="T2" fmla="*/ 2147483647 w 540"/>
                <a:gd name="T3" fmla="*/ 0 h 1770"/>
                <a:gd name="T4" fmla="*/ 0 60000 65536"/>
                <a:gd name="T5" fmla="*/ 0 60000 65536"/>
                <a:gd name="T6" fmla="*/ 0 w 540"/>
                <a:gd name="T7" fmla="*/ 0 h 1770"/>
                <a:gd name="T8" fmla="*/ 540 w 540"/>
                <a:gd name="T9" fmla="*/ 1770 h 1770"/>
              </a:gdLst>
              <a:ahLst/>
              <a:cxnLst>
                <a:cxn ang="T4">
                  <a:pos x="T0" y="T1"/>
                </a:cxn>
                <a:cxn ang="T5">
                  <a:pos x="T2" y="T3"/>
                </a:cxn>
              </a:cxnLst>
              <a:rect l="T6" t="T7" r="T8" b="T9"/>
              <a:pathLst>
                <a:path w="540" h="1770">
                  <a:moveTo>
                    <a:pt x="0" y="1770"/>
                  </a:moveTo>
                  <a:lnTo>
                    <a:pt x="540" y="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prstClr val="black"/>
                </a:solidFill>
                <a:latin typeface="Verdana" panose="020B0604030504040204" pitchFamily="34" charset="0"/>
                <a:ea typeface="宋体" panose="02010600030101010101" pitchFamily="2" charset="-122"/>
              </a:endParaRPr>
            </a:p>
          </p:txBody>
        </p:sp>
        <p:sp>
          <p:nvSpPr>
            <p:cNvPr id="16398" name="椭圆 37">
              <a:extLst>
                <a:ext uri="{FF2B5EF4-FFF2-40B4-BE49-F238E27FC236}">
                  <a16:creationId xmlns:a16="http://schemas.microsoft.com/office/drawing/2014/main" id="{F09BA0E4-EB52-437B-866C-AA27930DDEC1}"/>
                </a:ext>
              </a:extLst>
            </p:cNvPr>
            <p:cNvSpPr>
              <a:spLocks noChangeArrowheads="1"/>
            </p:cNvSpPr>
            <p:nvPr/>
          </p:nvSpPr>
          <p:spPr bwMode="auto">
            <a:xfrm>
              <a:off x="3924300" y="4137938"/>
              <a:ext cx="1368425" cy="287338"/>
            </a:xfrm>
            <a:prstGeom prst="ellipse">
              <a:avLst/>
            </a:prstGeom>
            <a:noFill/>
            <a:ln w="254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2000">
                <a:solidFill>
                  <a:prstClr val="black"/>
                </a:solidFill>
                <a:latin typeface="Verdana" panose="020B0604030504040204" pitchFamily="34" charset="0"/>
                <a:ea typeface="宋体" panose="02010600030101010101" pitchFamily="2" charset="-122"/>
              </a:endParaRPr>
            </a:p>
          </p:txBody>
        </p:sp>
        <p:sp>
          <p:nvSpPr>
            <p:cNvPr id="16399" name="Freeform 6">
              <a:extLst>
                <a:ext uri="{FF2B5EF4-FFF2-40B4-BE49-F238E27FC236}">
                  <a16:creationId xmlns:a16="http://schemas.microsoft.com/office/drawing/2014/main" id="{1B70B87A-89DF-4A82-AEA5-BDDAB25EDEC7}"/>
                </a:ext>
              </a:extLst>
            </p:cNvPr>
            <p:cNvSpPr>
              <a:spLocks/>
            </p:cNvSpPr>
            <p:nvPr/>
          </p:nvSpPr>
          <p:spPr bwMode="auto">
            <a:xfrm>
              <a:off x="5076825" y="2781300"/>
              <a:ext cx="549275" cy="1306513"/>
            </a:xfrm>
            <a:custGeom>
              <a:avLst/>
              <a:gdLst>
                <a:gd name="T0" fmla="*/ 0 w 540"/>
                <a:gd name="T1" fmla="*/ 2147483647 h 1770"/>
                <a:gd name="T2" fmla="*/ 2147483647 w 540"/>
                <a:gd name="T3" fmla="*/ 0 h 1770"/>
                <a:gd name="T4" fmla="*/ 0 60000 65536"/>
                <a:gd name="T5" fmla="*/ 0 60000 65536"/>
                <a:gd name="T6" fmla="*/ 0 w 540"/>
                <a:gd name="T7" fmla="*/ 0 h 1770"/>
                <a:gd name="T8" fmla="*/ 540 w 540"/>
                <a:gd name="T9" fmla="*/ 1770 h 1770"/>
              </a:gdLst>
              <a:ahLst/>
              <a:cxnLst>
                <a:cxn ang="T4">
                  <a:pos x="T0" y="T1"/>
                </a:cxn>
                <a:cxn ang="T5">
                  <a:pos x="T2" y="T3"/>
                </a:cxn>
              </a:cxnLst>
              <a:rect l="T6" t="T7" r="T8" b="T9"/>
              <a:pathLst>
                <a:path w="540" h="1770">
                  <a:moveTo>
                    <a:pt x="0" y="1770"/>
                  </a:moveTo>
                  <a:lnTo>
                    <a:pt x="540" y="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prstClr val="black"/>
                </a:solidFill>
                <a:latin typeface="Verdana" panose="020B0604030504040204" pitchFamily="34" charset="0"/>
                <a:ea typeface="宋体" panose="02010600030101010101" pitchFamily="2" charset="-122"/>
              </a:endParaRPr>
            </a:p>
          </p:txBody>
        </p:sp>
        <p:sp>
          <p:nvSpPr>
            <p:cNvPr id="16400" name="椭圆 39">
              <a:extLst>
                <a:ext uri="{FF2B5EF4-FFF2-40B4-BE49-F238E27FC236}">
                  <a16:creationId xmlns:a16="http://schemas.microsoft.com/office/drawing/2014/main" id="{EF721C93-5E53-4516-89CC-822952F2DD53}"/>
                </a:ext>
              </a:extLst>
            </p:cNvPr>
            <p:cNvSpPr>
              <a:spLocks noChangeArrowheads="1"/>
            </p:cNvSpPr>
            <p:nvPr/>
          </p:nvSpPr>
          <p:spPr bwMode="auto">
            <a:xfrm>
              <a:off x="5580063" y="4386927"/>
              <a:ext cx="1368425" cy="287337"/>
            </a:xfrm>
            <a:prstGeom prst="ellipse">
              <a:avLst/>
            </a:prstGeom>
            <a:noFill/>
            <a:ln w="254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2000">
                <a:solidFill>
                  <a:prstClr val="black"/>
                </a:solidFill>
                <a:latin typeface="Verdana" panose="020B0604030504040204" pitchFamily="34" charset="0"/>
                <a:ea typeface="宋体" panose="02010600030101010101" pitchFamily="2" charset="-122"/>
              </a:endParaRPr>
            </a:p>
          </p:txBody>
        </p:sp>
        <p:sp>
          <p:nvSpPr>
            <p:cNvPr id="16401" name="Freeform 6">
              <a:extLst>
                <a:ext uri="{FF2B5EF4-FFF2-40B4-BE49-F238E27FC236}">
                  <a16:creationId xmlns:a16="http://schemas.microsoft.com/office/drawing/2014/main" id="{BE0A642B-C26E-441E-A836-EF83E7C427A1}"/>
                </a:ext>
              </a:extLst>
            </p:cNvPr>
            <p:cNvSpPr>
              <a:spLocks/>
            </p:cNvSpPr>
            <p:nvPr/>
          </p:nvSpPr>
          <p:spPr bwMode="auto">
            <a:xfrm>
              <a:off x="6588125" y="2708275"/>
              <a:ext cx="766763" cy="1728788"/>
            </a:xfrm>
            <a:custGeom>
              <a:avLst/>
              <a:gdLst>
                <a:gd name="T0" fmla="*/ 0 w 540"/>
                <a:gd name="T1" fmla="*/ 2147483647 h 1770"/>
                <a:gd name="T2" fmla="*/ 2147483647 w 540"/>
                <a:gd name="T3" fmla="*/ 0 h 1770"/>
                <a:gd name="T4" fmla="*/ 0 60000 65536"/>
                <a:gd name="T5" fmla="*/ 0 60000 65536"/>
                <a:gd name="T6" fmla="*/ 0 w 540"/>
                <a:gd name="T7" fmla="*/ 0 h 1770"/>
                <a:gd name="T8" fmla="*/ 540 w 540"/>
                <a:gd name="T9" fmla="*/ 1770 h 1770"/>
              </a:gdLst>
              <a:ahLst/>
              <a:cxnLst>
                <a:cxn ang="T4">
                  <a:pos x="T0" y="T1"/>
                </a:cxn>
                <a:cxn ang="T5">
                  <a:pos x="T2" y="T3"/>
                </a:cxn>
              </a:cxnLst>
              <a:rect l="T6" t="T7" r="T8" b="T9"/>
              <a:pathLst>
                <a:path w="540" h="1770">
                  <a:moveTo>
                    <a:pt x="0" y="1770"/>
                  </a:moveTo>
                  <a:lnTo>
                    <a:pt x="540" y="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prstClr val="black"/>
                </a:solidFill>
                <a:latin typeface="Verdana" panose="020B0604030504040204" pitchFamily="34" charset="0"/>
                <a:ea typeface="宋体" panose="02010600030101010101" pitchFamily="2" charset="-122"/>
              </a:endParaRPr>
            </a:p>
          </p:txBody>
        </p:sp>
      </p:grpSp>
      <p:pic>
        <p:nvPicPr>
          <p:cNvPr id="43" name="图片 24">
            <a:extLst>
              <a:ext uri="{FF2B5EF4-FFF2-40B4-BE49-F238E27FC236}">
                <a16:creationId xmlns:a16="http://schemas.microsoft.com/office/drawing/2014/main" id="{B52CA655-0FDA-49A3-9FD9-CD63737B18D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3996" t="15543" r="53944" b="3432"/>
          <a:stretch>
            <a:fillRect/>
          </a:stretch>
        </p:blipFill>
        <p:spPr bwMode="auto">
          <a:xfrm>
            <a:off x="0" y="0"/>
            <a:ext cx="133667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style.rotation</p:attrName>
                                        </p:attrNameLst>
                                      </p:cBhvr>
                                      <p:tavLst>
                                        <p:tav tm="0">
                                          <p:val>
                                            <p:fltVal val="720"/>
                                          </p:val>
                                        </p:tav>
                                        <p:tav tm="100000">
                                          <p:val>
                                            <p:fltVal val="0"/>
                                          </p:val>
                                        </p:tav>
                                      </p:tavLst>
                                    </p:anim>
                                    <p:anim calcmode="lin" valueType="num">
                                      <p:cBhvr>
                                        <p:cTn id="9" dur="2000" fill="hold"/>
                                        <p:tgtEl>
                                          <p:spTgt spid="2"/>
                                        </p:tgtEl>
                                        <p:attrNameLst>
                                          <p:attrName>ppt_h</p:attrName>
                                        </p:attrNameLst>
                                      </p:cBhvr>
                                      <p:tavLst>
                                        <p:tav tm="0">
                                          <p:val>
                                            <p:fltVal val="0"/>
                                          </p:val>
                                        </p:tav>
                                        <p:tav tm="100000">
                                          <p:val>
                                            <p:strVal val="#ppt_h"/>
                                          </p:val>
                                        </p:tav>
                                      </p:tavLst>
                                    </p:anim>
                                    <p:anim calcmode="lin" valueType="num">
                                      <p:cBhvr>
                                        <p:cTn id="10" dur="2000" fill="hold"/>
                                        <p:tgtEl>
                                          <p:spTgt spid="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337256" y="279504"/>
            <a:ext cx="2448106" cy="769441"/>
          </a:xfrm>
          <a:prstGeom prst="rect">
            <a:avLst/>
          </a:prstGeom>
          <a:noFill/>
        </p:spPr>
        <p:txBody>
          <a:bodyPr wrap="none" rtlCol="0">
            <a:spAutoFit/>
          </a:bodyPr>
          <a:lstStyle/>
          <a:p>
            <a:pPr fontAlgn="base" latinLnBrk="1">
              <a:spcBef>
                <a:spcPct val="0"/>
              </a:spcBef>
              <a:spcAft>
                <a:spcPct val="0"/>
              </a:spcAft>
            </a:pPr>
            <a:r>
              <a:rPr kumimoji="1" lang="zh-CN" altLang="en-US" sz="4400" b="1" dirty="0">
                <a:solidFill>
                  <a:srgbClr val="003366"/>
                </a:solidFill>
                <a:latin typeface="黑体" panose="02010609060101010101" pitchFamily="49" charset="-122"/>
                <a:ea typeface="黑体" panose="02010609060101010101" pitchFamily="49" charset="-122"/>
                <a:cs typeface="+mj-cs"/>
              </a:rPr>
              <a:t>主要内容</a:t>
            </a:r>
          </a:p>
        </p:txBody>
      </p:sp>
      <p:pic>
        <p:nvPicPr>
          <p:cNvPr id="17" name="图片 16">
            <a:extLst>
              <a:ext uri="{FF2B5EF4-FFF2-40B4-BE49-F238E27FC236}">
                <a16:creationId xmlns:a16="http://schemas.microsoft.com/office/drawing/2014/main" id="{8926954E-E82E-45FA-8851-01A4710DD5A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945" t="3432" r="3996" b="15542"/>
          <a:stretch/>
        </p:blipFill>
        <p:spPr>
          <a:xfrm rot="10800000">
            <a:off x="-1" y="-2"/>
            <a:ext cx="1337257" cy="1655065"/>
          </a:xfrm>
          <a:prstGeom prst="rect">
            <a:avLst/>
          </a:prstGeom>
        </p:spPr>
      </p:pic>
      <p:sp>
        <p:nvSpPr>
          <p:cNvPr id="4" name="矩形 3"/>
          <p:cNvSpPr/>
          <p:nvPr/>
        </p:nvSpPr>
        <p:spPr>
          <a:xfrm>
            <a:off x="940904" y="2023350"/>
            <a:ext cx="10010875" cy="3670236"/>
          </a:xfrm>
          <a:prstGeom prst="rect">
            <a:avLst/>
          </a:prstGeom>
        </p:spPr>
        <p:txBody>
          <a:bodyPr wrap="square">
            <a:spAutoFit/>
          </a:bodyPr>
          <a:lstStyle/>
          <a:p>
            <a:pPr eaLnBrk="1" hangingPunct="1">
              <a:lnSpc>
                <a:spcPct val="150000"/>
              </a:lnSpc>
              <a:defRPr/>
            </a:pPr>
            <a:r>
              <a:rPr lang="en-GB" altLang="zh-CN" sz="3200" dirty="0">
                <a:latin typeface="黑体" panose="02010609060101010101" pitchFamily="49" charset="-122"/>
                <a:ea typeface="黑体" panose="02010609060101010101" pitchFamily="49" charset="-122"/>
              </a:rPr>
              <a:t>1.1 	</a:t>
            </a:r>
            <a:r>
              <a:rPr lang="zh-CN" altLang="en-US" sz="3200" dirty="0">
                <a:latin typeface="黑体" panose="02010609060101010101" pitchFamily="49" charset="-122"/>
                <a:ea typeface="黑体" panose="02010609060101010101" pitchFamily="49" charset="-122"/>
              </a:rPr>
              <a:t>营销环境概述</a:t>
            </a:r>
            <a:endParaRPr lang="en-US" altLang="zh-CN" sz="3200" dirty="0">
              <a:latin typeface="黑体" panose="02010609060101010101" pitchFamily="49" charset="-122"/>
              <a:ea typeface="黑体" panose="02010609060101010101" pitchFamily="49" charset="-122"/>
            </a:endParaRPr>
          </a:p>
          <a:p>
            <a:pPr eaLnBrk="1" hangingPunct="1">
              <a:lnSpc>
                <a:spcPct val="150000"/>
              </a:lnSpc>
              <a:defRPr/>
            </a:pPr>
            <a:r>
              <a:rPr lang="en-GB" altLang="zh-CN" sz="3200" dirty="0">
                <a:latin typeface="黑体" panose="02010609060101010101" pitchFamily="49" charset="-122"/>
                <a:ea typeface="黑体" panose="02010609060101010101" pitchFamily="49" charset="-122"/>
              </a:rPr>
              <a:t>1.2 	</a:t>
            </a:r>
            <a:r>
              <a:rPr lang="zh-CN" altLang="en-US" sz="3200" dirty="0">
                <a:latin typeface="黑体" panose="02010609060101010101" pitchFamily="49" charset="-122"/>
                <a:ea typeface="黑体" panose="02010609060101010101" pitchFamily="49" charset="-122"/>
              </a:rPr>
              <a:t>营销微观环境</a:t>
            </a:r>
            <a:endParaRPr lang="en-US" altLang="zh-CN" sz="3200" dirty="0">
              <a:latin typeface="黑体" panose="02010609060101010101" pitchFamily="49" charset="-122"/>
              <a:ea typeface="黑体" panose="02010609060101010101" pitchFamily="49" charset="-122"/>
            </a:endParaRPr>
          </a:p>
          <a:p>
            <a:pPr>
              <a:lnSpc>
                <a:spcPct val="150000"/>
              </a:lnSpc>
              <a:defRPr/>
            </a:pPr>
            <a:r>
              <a:rPr lang="en-GB" altLang="zh-CN" sz="3200" dirty="0">
                <a:latin typeface="黑体" panose="02010609060101010101" pitchFamily="49" charset="-122"/>
                <a:ea typeface="黑体" panose="02010609060101010101" pitchFamily="49" charset="-122"/>
              </a:rPr>
              <a:t>1.3 	</a:t>
            </a:r>
            <a:r>
              <a:rPr lang="zh-CN" altLang="en-US" sz="3200" dirty="0">
                <a:latin typeface="黑体" panose="02010609060101010101" pitchFamily="49" charset="-122"/>
                <a:ea typeface="黑体" panose="02010609060101010101" pitchFamily="49" charset="-122"/>
              </a:rPr>
              <a:t>营销宏观环境</a:t>
            </a:r>
            <a:endParaRPr lang="en-US" altLang="zh-CN" sz="3200" dirty="0">
              <a:latin typeface="黑体" panose="02010609060101010101" pitchFamily="49" charset="-122"/>
              <a:ea typeface="黑体" panose="02010609060101010101" pitchFamily="49" charset="-122"/>
            </a:endParaRPr>
          </a:p>
          <a:p>
            <a:pPr>
              <a:lnSpc>
                <a:spcPct val="150000"/>
              </a:lnSpc>
              <a:defRPr/>
            </a:pPr>
            <a:r>
              <a:rPr lang="en-GB" altLang="zh-CN" sz="3200" dirty="0">
                <a:latin typeface="黑体" panose="02010609060101010101" pitchFamily="49" charset="-122"/>
                <a:ea typeface="黑体" panose="02010609060101010101" pitchFamily="49" charset="-122"/>
              </a:rPr>
              <a:t>1.4 	</a:t>
            </a:r>
            <a:r>
              <a:rPr lang="zh-CN" altLang="en-US" sz="3200" dirty="0">
                <a:latin typeface="黑体" panose="02010609060101010101" pitchFamily="49" charset="-122"/>
                <a:ea typeface="黑体" panose="02010609060101010101" pitchFamily="49" charset="-122"/>
              </a:rPr>
              <a:t>环境分析与营销对策</a:t>
            </a:r>
            <a:endParaRPr lang="en-US" altLang="zh-CN" sz="3200" dirty="0">
              <a:latin typeface="黑体" panose="02010609060101010101" pitchFamily="49" charset="-122"/>
              <a:ea typeface="黑体" panose="02010609060101010101" pitchFamily="49" charset="-122"/>
            </a:endParaRPr>
          </a:p>
          <a:p>
            <a:pPr eaLnBrk="1" hangingPunct="1">
              <a:lnSpc>
                <a:spcPct val="150000"/>
              </a:lnSpc>
              <a:defRPr/>
            </a:pPr>
            <a:endParaRPr lang="en-US" altLang="zh-CN"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53725535"/>
      </p:ext>
    </p:extLst>
  </p:cSld>
  <p:clrMapOvr>
    <a:masterClrMapping/>
  </p:clrMapOvr>
  <p:transition>
    <p:strips dir="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FED6D08D-F4C4-49CF-A54A-B05F0909BEC3}"/>
              </a:ext>
            </a:extLst>
          </p:cNvPr>
          <p:cNvSpPr>
            <a:spLocks noGrp="1"/>
          </p:cNvSpPr>
          <p:nvPr>
            <p:ph type="title"/>
          </p:nvPr>
        </p:nvSpPr>
        <p:spPr/>
        <p:txBody>
          <a:bodyPr/>
          <a:lstStyle/>
          <a:p>
            <a:pPr>
              <a:defRPr/>
            </a:pPr>
            <a:r>
              <a:rPr lang="zh-CN" altLang="en-US" dirty="0"/>
              <a:t>五</a:t>
            </a:r>
            <a:r>
              <a:rPr lang="zh-CN" altLang="zh-CN" dirty="0"/>
              <a:t>、公众</a:t>
            </a:r>
            <a:endParaRPr lang="zh-CN" altLang="en-US" dirty="0"/>
          </a:p>
        </p:txBody>
      </p:sp>
      <p:sp>
        <p:nvSpPr>
          <p:cNvPr id="17411" name="内容占位符 2">
            <a:extLst>
              <a:ext uri="{FF2B5EF4-FFF2-40B4-BE49-F238E27FC236}">
                <a16:creationId xmlns:a16="http://schemas.microsoft.com/office/drawing/2014/main" id="{EF19A238-1CC9-4F4F-880A-1A5A9BAA97F4}"/>
              </a:ext>
            </a:extLst>
          </p:cNvPr>
          <p:cNvSpPr>
            <a:spLocks noGrp="1"/>
          </p:cNvSpPr>
          <p:nvPr>
            <p:ph idx="1"/>
          </p:nvPr>
        </p:nvSpPr>
        <p:spPr>
          <a:xfrm>
            <a:off x="1981200" y="1196975"/>
            <a:ext cx="8229600" cy="1079500"/>
          </a:xfrm>
          <a:ln w="28575">
            <a:solidFill>
              <a:srgbClr val="FF0000"/>
            </a:solidFill>
            <a:miter lim="800000"/>
            <a:headEnd/>
            <a:tailEnd/>
          </a:ln>
        </p:spPr>
        <p:txBody>
          <a:bodyPr/>
          <a:lstStyle/>
          <a:p>
            <a:r>
              <a:rPr altLang="zh-CN">
                <a:latin typeface="黑体" panose="02010609060101010101" pitchFamily="49" charset="-122"/>
                <a:ea typeface="黑体" panose="02010609060101010101" pitchFamily="49" charset="-122"/>
              </a:rPr>
              <a:t>公众</a:t>
            </a:r>
            <a:r>
              <a:rPr>
                <a:latin typeface="黑体" panose="02010609060101010101" pitchFamily="49" charset="-122"/>
                <a:ea typeface="黑体" panose="02010609060101010101" pitchFamily="49" charset="-122"/>
              </a:rPr>
              <a:t>：</a:t>
            </a:r>
            <a:r>
              <a:rPr altLang="zh-CN">
                <a:latin typeface="黑体" panose="02010609060101010101" pitchFamily="49" charset="-122"/>
                <a:ea typeface="黑体" panose="02010609060101010101" pitchFamily="49" charset="-122"/>
              </a:rPr>
              <a:t>对企业实现营销目标的能力有实际或潜在利害关系和影响力的团体或个人。</a:t>
            </a:r>
            <a:endParaRPr>
              <a:latin typeface="黑体" panose="02010609060101010101" pitchFamily="49" charset="-122"/>
              <a:ea typeface="黑体" panose="02010609060101010101" pitchFamily="49" charset="-122"/>
            </a:endParaRPr>
          </a:p>
        </p:txBody>
      </p:sp>
      <p:grpSp>
        <p:nvGrpSpPr>
          <p:cNvPr id="2" name="组合 38">
            <a:extLst>
              <a:ext uri="{FF2B5EF4-FFF2-40B4-BE49-F238E27FC236}">
                <a16:creationId xmlns:a16="http://schemas.microsoft.com/office/drawing/2014/main" id="{25637D51-C108-4138-9E6D-56DFF3B6C77C}"/>
              </a:ext>
            </a:extLst>
          </p:cNvPr>
          <p:cNvGrpSpPr>
            <a:grpSpLocks/>
          </p:cNvGrpSpPr>
          <p:nvPr/>
        </p:nvGrpSpPr>
        <p:grpSpPr bwMode="auto">
          <a:xfrm>
            <a:off x="2208213" y="2563813"/>
            <a:ext cx="7751762" cy="7129462"/>
            <a:chOff x="1547664" y="2536792"/>
            <a:chExt cx="6272600" cy="6220800"/>
          </a:xfrm>
        </p:grpSpPr>
        <p:grpSp>
          <p:nvGrpSpPr>
            <p:cNvPr id="17414" name="组合 37">
              <a:extLst>
                <a:ext uri="{FF2B5EF4-FFF2-40B4-BE49-F238E27FC236}">
                  <a16:creationId xmlns:a16="http://schemas.microsoft.com/office/drawing/2014/main" id="{08D475C4-3739-42E0-9AF6-9540A5DFCDCA}"/>
                </a:ext>
              </a:extLst>
            </p:cNvPr>
            <p:cNvGrpSpPr>
              <a:grpSpLocks/>
            </p:cNvGrpSpPr>
            <p:nvPr/>
          </p:nvGrpSpPr>
          <p:grpSpPr bwMode="auto">
            <a:xfrm>
              <a:off x="1547664" y="2536792"/>
              <a:ext cx="6272600" cy="6220800"/>
              <a:chOff x="1547664" y="2536792"/>
              <a:chExt cx="6272600" cy="6220800"/>
            </a:xfrm>
          </p:grpSpPr>
          <p:sp>
            <p:nvSpPr>
              <p:cNvPr id="20" name="空心弧 19">
                <a:extLst>
                  <a:ext uri="{FF2B5EF4-FFF2-40B4-BE49-F238E27FC236}">
                    <a16:creationId xmlns:a16="http://schemas.microsoft.com/office/drawing/2014/main" id="{BE6834AC-4141-4914-9782-4E2B567E097A}"/>
                  </a:ext>
                </a:extLst>
              </p:cNvPr>
              <p:cNvSpPr/>
              <p:nvPr/>
            </p:nvSpPr>
            <p:spPr bwMode="auto">
              <a:xfrm>
                <a:off x="1547664" y="2536792"/>
                <a:ext cx="6272600" cy="6220800"/>
              </a:xfrm>
              <a:prstGeom prst="blockArc">
                <a:avLst/>
              </a:prstGeom>
              <a:solidFill>
                <a:srgbClr val="0000FF"/>
              </a:solidFill>
              <a:ln w="50800" algn="ctr">
                <a:solidFill>
                  <a:schemeClr val="accent6">
                    <a:lumMod val="40000"/>
                    <a:lumOff val="60000"/>
                  </a:schemeClr>
                </a:solidFill>
                <a:round/>
                <a:headEnd type="none" w="lg" len="lg"/>
                <a:tailEnd/>
              </a:ln>
            </p:spPr>
            <p:txBody>
              <a:bodyPr anchor="ctr"/>
              <a:lstStyle/>
              <a:p>
                <a:pPr algn="ctr" fontAlgn="base">
                  <a:spcBef>
                    <a:spcPct val="0"/>
                  </a:spcBef>
                  <a:spcAft>
                    <a:spcPct val="0"/>
                  </a:spcAft>
                  <a:defRPr/>
                </a:pPr>
                <a:endParaRPr lang="zh-CN" altLang="en-US" sz="3200" dirty="0">
                  <a:solidFill>
                    <a:prstClr val="black"/>
                  </a:solidFill>
                  <a:latin typeface="黑体" pitchFamily="49" charset="-122"/>
                  <a:ea typeface="黑体" pitchFamily="49" charset="-122"/>
                </a:endParaRPr>
              </a:p>
            </p:txBody>
          </p:sp>
          <p:sp>
            <p:nvSpPr>
              <p:cNvPr id="21" name="空心弧 20">
                <a:extLst>
                  <a:ext uri="{FF2B5EF4-FFF2-40B4-BE49-F238E27FC236}">
                    <a16:creationId xmlns:a16="http://schemas.microsoft.com/office/drawing/2014/main" id="{AF481AC2-02A9-4D5A-8B05-BE56A95D0720}"/>
                  </a:ext>
                </a:extLst>
              </p:cNvPr>
              <p:cNvSpPr/>
              <p:nvPr/>
            </p:nvSpPr>
            <p:spPr bwMode="auto">
              <a:xfrm>
                <a:off x="2491829" y="3481478"/>
                <a:ext cx="4320040" cy="4320346"/>
              </a:xfrm>
              <a:prstGeom prst="blockArc">
                <a:avLst/>
              </a:prstGeom>
              <a:solidFill>
                <a:srgbClr val="FF0000"/>
              </a:solidFill>
              <a:ln w="50800" algn="ctr">
                <a:solidFill>
                  <a:schemeClr val="bg1"/>
                </a:solidFill>
                <a:round/>
                <a:headEnd type="none" w="lg" len="lg"/>
                <a:tailEnd/>
              </a:ln>
            </p:spPr>
            <p:txBody>
              <a:bodyPr anchor="ctr"/>
              <a:lstStyle/>
              <a:p>
                <a:pPr algn="ctr" fontAlgn="base">
                  <a:spcBef>
                    <a:spcPct val="0"/>
                  </a:spcBef>
                  <a:spcAft>
                    <a:spcPct val="0"/>
                  </a:spcAft>
                  <a:defRPr/>
                </a:pPr>
                <a:endParaRPr lang="zh-CN" altLang="en-US" sz="3200" dirty="0">
                  <a:solidFill>
                    <a:prstClr val="black"/>
                  </a:solidFill>
                  <a:latin typeface="黑体" pitchFamily="49" charset="-122"/>
                  <a:ea typeface="黑体" pitchFamily="49" charset="-122"/>
                </a:endParaRPr>
              </a:p>
            </p:txBody>
          </p:sp>
          <p:sp>
            <p:nvSpPr>
              <p:cNvPr id="22" name="弦形 21">
                <a:extLst>
                  <a:ext uri="{FF2B5EF4-FFF2-40B4-BE49-F238E27FC236}">
                    <a16:creationId xmlns:a16="http://schemas.microsoft.com/office/drawing/2014/main" id="{207B5046-0015-4DC6-B1F5-E7804E63838C}"/>
                  </a:ext>
                </a:extLst>
              </p:cNvPr>
              <p:cNvSpPr/>
              <p:nvPr/>
            </p:nvSpPr>
            <p:spPr bwMode="auto">
              <a:xfrm>
                <a:off x="3572161" y="4560526"/>
                <a:ext cx="2160662" cy="2160866"/>
              </a:xfrm>
              <a:prstGeom prst="chord">
                <a:avLst>
                  <a:gd name="adj1" fmla="val 10805553"/>
                  <a:gd name="adj2" fmla="val 12870"/>
                </a:avLst>
              </a:prstGeom>
              <a:solidFill>
                <a:srgbClr val="6EFC04"/>
              </a:solidFill>
              <a:ln w="50800" algn="ctr">
                <a:solidFill>
                  <a:schemeClr val="bg1"/>
                </a:solidFill>
                <a:round/>
                <a:headEnd type="none" w="lg" len="lg"/>
                <a:tailEnd/>
              </a:ln>
            </p:spPr>
            <p:txBody>
              <a:bodyPr anchor="ctr"/>
              <a:lstStyle/>
              <a:p>
                <a:pPr algn="ctr" fontAlgn="base">
                  <a:spcBef>
                    <a:spcPct val="0"/>
                  </a:spcBef>
                  <a:spcAft>
                    <a:spcPct val="0"/>
                  </a:spcAft>
                  <a:defRPr/>
                </a:pPr>
                <a:r>
                  <a:rPr lang="zh-CN" altLang="en-US" sz="3200" dirty="0">
                    <a:solidFill>
                      <a:prstClr val="black"/>
                    </a:solidFill>
                    <a:latin typeface="黑体" pitchFamily="49" charset="-122"/>
                    <a:ea typeface="黑体" pitchFamily="49" charset="-122"/>
                  </a:rPr>
                  <a:t>企业</a:t>
                </a:r>
                <a:endParaRPr lang="en-US" altLang="zh-CN" sz="3200" dirty="0">
                  <a:solidFill>
                    <a:prstClr val="black"/>
                  </a:solidFill>
                  <a:latin typeface="黑体" pitchFamily="49" charset="-122"/>
                  <a:ea typeface="黑体" pitchFamily="49" charset="-122"/>
                </a:endParaRPr>
              </a:p>
              <a:p>
                <a:pPr algn="ctr" fontAlgn="base">
                  <a:spcBef>
                    <a:spcPct val="0"/>
                  </a:spcBef>
                  <a:spcAft>
                    <a:spcPct val="0"/>
                  </a:spcAft>
                  <a:defRPr/>
                </a:pPr>
                <a:endParaRPr lang="zh-CN" altLang="en-US" sz="3200" dirty="0">
                  <a:solidFill>
                    <a:prstClr val="black"/>
                  </a:solidFill>
                  <a:latin typeface="黑体" pitchFamily="49" charset="-122"/>
                  <a:ea typeface="黑体" pitchFamily="49" charset="-122"/>
                </a:endParaRPr>
              </a:p>
            </p:txBody>
          </p:sp>
        </p:grpSp>
        <p:sp>
          <p:nvSpPr>
            <p:cNvPr id="17415" name="椭圆 9">
              <a:extLst>
                <a:ext uri="{FF2B5EF4-FFF2-40B4-BE49-F238E27FC236}">
                  <a16:creationId xmlns:a16="http://schemas.microsoft.com/office/drawing/2014/main" id="{AFD9BF26-6FDB-4C68-BD54-C8CE25B69445}"/>
                </a:ext>
              </a:extLst>
            </p:cNvPr>
            <p:cNvSpPr>
              <a:spLocks noChangeArrowheads="1"/>
            </p:cNvSpPr>
            <p:nvPr/>
          </p:nvSpPr>
          <p:spPr bwMode="auto">
            <a:xfrm>
              <a:off x="1619672" y="4653136"/>
              <a:ext cx="914400" cy="914400"/>
            </a:xfrm>
            <a:prstGeom prst="ellipse">
              <a:avLst/>
            </a:prstGeom>
            <a:solidFill>
              <a:srgbClr val="FFFF00"/>
            </a:solidFill>
            <a:ln w="50800" algn="ctr">
              <a:solidFill>
                <a:schemeClr val="bg1"/>
              </a:solidFill>
              <a:round/>
              <a:headEnd type="none" w="lg" len="lg"/>
              <a:tailEnd/>
            </a:ln>
          </p:spPr>
          <p:txBody>
            <a:bodyPr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0"/>
                </a:spcBef>
                <a:spcAft>
                  <a:spcPct val="0"/>
                </a:spcAft>
                <a:buNone/>
              </a:pPr>
              <a:r>
                <a:rPr lang="zh-CN" altLang="en-US">
                  <a:solidFill>
                    <a:prstClr val="black"/>
                  </a:solidFill>
                </a:rPr>
                <a:t>融资</a:t>
              </a:r>
            </a:p>
          </p:txBody>
        </p:sp>
        <p:sp>
          <p:nvSpPr>
            <p:cNvPr id="17416" name="椭圆 10">
              <a:extLst>
                <a:ext uri="{FF2B5EF4-FFF2-40B4-BE49-F238E27FC236}">
                  <a16:creationId xmlns:a16="http://schemas.microsoft.com/office/drawing/2014/main" id="{0C7B0C42-A543-4C0D-82D4-CA3B122A60B7}"/>
                </a:ext>
              </a:extLst>
            </p:cNvPr>
            <p:cNvSpPr>
              <a:spLocks noChangeArrowheads="1"/>
            </p:cNvSpPr>
            <p:nvPr/>
          </p:nvSpPr>
          <p:spPr bwMode="auto">
            <a:xfrm>
              <a:off x="6804248" y="4674840"/>
              <a:ext cx="914400" cy="914400"/>
            </a:xfrm>
            <a:prstGeom prst="ellipse">
              <a:avLst/>
            </a:prstGeom>
            <a:solidFill>
              <a:srgbClr val="FFFF00"/>
            </a:solidFill>
            <a:ln w="50800" algn="ctr">
              <a:solidFill>
                <a:schemeClr val="bg1"/>
              </a:solidFill>
              <a:round/>
              <a:headEnd type="none" w="lg" len="lg"/>
              <a:tailEnd/>
            </a:ln>
          </p:spPr>
          <p:txBody>
            <a:bodyPr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0"/>
                </a:spcBef>
                <a:spcAft>
                  <a:spcPct val="0"/>
                </a:spcAft>
                <a:buNone/>
              </a:pPr>
              <a:r>
                <a:rPr lang="zh-CN" altLang="en-US">
                  <a:solidFill>
                    <a:prstClr val="black"/>
                  </a:solidFill>
                </a:rPr>
                <a:t>内部</a:t>
              </a:r>
            </a:p>
          </p:txBody>
        </p:sp>
        <p:sp>
          <p:nvSpPr>
            <p:cNvPr id="17417" name="椭圆 11">
              <a:extLst>
                <a:ext uri="{FF2B5EF4-FFF2-40B4-BE49-F238E27FC236}">
                  <a16:creationId xmlns:a16="http://schemas.microsoft.com/office/drawing/2014/main" id="{4C934089-AD6B-41B3-8EB6-E6F9B5B55A76}"/>
                </a:ext>
              </a:extLst>
            </p:cNvPr>
            <p:cNvSpPr>
              <a:spLocks noChangeArrowheads="1"/>
            </p:cNvSpPr>
            <p:nvPr/>
          </p:nvSpPr>
          <p:spPr bwMode="auto">
            <a:xfrm>
              <a:off x="2123728" y="3573016"/>
              <a:ext cx="914400" cy="914400"/>
            </a:xfrm>
            <a:prstGeom prst="ellipse">
              <a:avLst/>
            </a:prstGeom>
            <a:solidFill>
              <a:srgbClr val="FFFF00"/>
            </a:solidFill>
            <a:ln w="50800" algn="ctr">
              <a:solidFill>
                <a:schemeClr val="bg1"/>
              </a:solidFill>
              <a:round/>
              <a:headEnd type="none" w="lg" len="lg"/>
              <a:tailEnd/>
            </a:ln>
          </p:spPr>
          <p:txBody>
            <a:bodyPr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0"/>
                </a:spcBef>
                <a:spcAft>
                  <a:spcPct val="0"/>
                </a:spcAft>
                <a:buNone/>
              </a:pPr>
              <a:r>
                <a:rPr lang="zh-CN" altLang="en-US">
                  <a:solidFill>
                    <a:prstClr val="black"/>
                  </a:solidFill>
                </a:rPr>
                <a:t>媒介</a:t>
              </a:r>
            </a:p>
          </p:txBody>
        </p:sp>
        <p:sp>
          <p:nvSpPr>
            <p:cNvPr id="17418" name="椭圆 12">
              <a:extLst>
                <a:ext uri="{FF2B5EF4-FFF2-40B4-BE49-F238E27FC236}">
                  <a16:creationId xmlns:a16="http://schemas.microsoft.com/office/drawing/2014/main" id="{6205CC63-2F5D-4087-94D6-77AC5C6E0ED0}"/>
                </a:ext>
              </a:extLst>
            </p:cNvPr>
            <p:cNvSpPr>
              <a:spLocks noChangeArrowheads="1"/>
            </p:cNvSpPr>
            <p:nvPr/>
          </p:nvSpPr>
          <p:spPr bwMode="auto">
            <a:xfrm>
              <a:off x="2915816" y="2874640"/>
              <a:ext cx="914400" cy="914400"/>
            </a:xfrm>
            <a:prstGeom prst="ellipse">
              <a:avLst/>
            </a:prstGeom>
            <a:solidFill>
              <a:srgbClr val="FFFF00"/>
            </a:solidFill>
            <a:ln w="50800" algn="ctr">
              <a:solidFill>
                <a:schemeClr val="bg1"/>
              </a:solidFill>
              <a:round/>
              <a:headEnd type="none" w="lg" len="lg"/>
              <a:tailEnd/>
            </a:ln>
          </p:spPr>
          <p:txBody>
            <a:bodyPr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0"/>
                </a:spcBef>
                <a:spcAft>
                  <a:spcPct val="0"/>
                </a:spcAft>
                <a:buNone/>
              </a:pPr>
              <a:r>
                <a:rPr lang="zh-CN" altLang="en-US">
                  <a:solidFill>
                    <a:prstClr val="black"/>
                  </a:solidFill>
                </a:rPr>
                <a:t>政府</a:t>
              </a:r>
            </a:p>
          </p:txBody>
        </p:sp>
        <p:sp>
          <p:nvSpPr>
            <p:cNvPr id="17419" name="椭圆 13">
              <a:extLst>
                <a:ext uri="{FF2B5EF4-FFF2-40B4-BE49-F238E27FC236}">
                  <a16:creationId xmlns:a16="http://schemas.microsoft.com/office/drawing/2014/main" id="{4E80848B-80E0-4617-BCB6-C495F5AD9FA8}"/>
                </a:ext>
              </a:extLst>
            </p:cNvPr>
            <p:cNvSpPr>
              <a:spLocks noChangeArrowheads="1"/>
            </p:cNvSpPr>
            <p:nvPr/>
          </p:nvSpPr>
          <p:spPr bwMode="auto">
            <a:xfrm>
              <a:off x="4139952" y="2564904"/>
              <a:ext cx="914400" cy="914400"/>
            </a:xfrm>
            <a:prstGeom prst="ellipse">
              <a:avLst/>
            </a:prstGeom>
            <a:solidFill>
              <a:srgbClr val="FFFF00"/>
            </a:solidFill>
            <a:ln w="50800" algn="ctr">
              <a:solidFill>
                <a:schemeClr val="bg1"/>
              </a:solidFill>
              <a:round/>
              <a:headEnd type="none" w="lg" len="lg"/>
              <a:tailEnd/>
            </a:ln>
          </p:spPr>
          <p:txBody>
            <a:bodyPr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0"/>
                </a:spcBef>
                <a:spcAft>
                  <a:spcPct val="0"/>
                </a:spcAft>
                <a:buNone/>
              </a:pPr>
              <a:r>
                <a:rPr lang="zh-CN" altLang="en-US">
                  <a:solidFill>
                    <a:prstClr val="black"/>
                  </a:solidFill>
                </a:rPr>
                <a:t>社团</a:t>
              </a:r>
            </a:p>
          </p:txBody>
        </p:sp>
        <p:sp>
          <p:nvSpPr>
            <p:cNvPr id="17420" name="椭圆 14">
              <a:extLst>
                <a:ext uri="{FF2B5EF4-FFF2-40B4-BE49-F238E27FC236}">
                  <a16:creationId xmlns:a16="http://schemas.microsoft.com/office/drawing/2014/main" id="{7BACFD97-96F3-49EB-9EA7-5E37D548D9E3}"/>
                </a:ext>
              </a:extLst>
            </p:cNvPr>
            <p:cNvSpPr>
              <a:spLocks noChangeArrowheads="1"/>
            </p:cNvSpPr>
            <p:nvPr/>
          </p:nvSpPr>
          <p:spPr bwMode="auto">
            <a:xfrm>
              <a:off x="5436096" y="2924944"/>
              <a:ext cx="914400" cy="914400"/>
            </a:xfrm>
            <a:prstGeom prst="ellipse">
              <a:avLst/>
            </a:prstGeom>
            <a:solidFill>
              <a:srgbClr val="FFFF00"/>
            </a:solidFill>
            <a:ln w="50800" algn="ctr">
              <a:solidFill>
                <a:schemeClr val="bg1"/>
              </a:solidFill>
              <a:round/>
              <a:headEnd type="none" w="lg" len="lg"/>
              <a:tailEnd/>
            </a:ln>
          </p:spPr>
          <p:txBody>
            <a:bodyPr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0"/>
                </a:spcBef>
                <a:spcAft>
                  <a:spcPct val="0"/>
                </a:spcAft>
                <a:buNone/>
              </a:pPr>
              <a:r>
                <a:rPr lang="zh-CN" altLang="en-US">
                  <a:solidFill>
                    <a:prstClr val="black"/>
                  </a:solidFill>
                </a:rPr>
                <a:t>社区</a:t>
              </a:r>
            </a:p>
          </p:txBody>
        </p:sp>
        <p:sp>
          <p:nvSpPr>
            <p:cNvPr id="17421" name="椭圆 15">
              <a:extLst>
                <a:ext uri="{FF2B5EF4-FFF2-40B4-BE49-F238E27FC236}">
                  <a16:creationId xmlns:a16="http://schemas.microsoft.com/office/drawing/2014/main" id="{A23A9556-FB25-4602-B492-8771F7F26CB9}"/>
                </a:ext>
              </a:extLst>
            </p:cNvPr>
            <p:cNvSpPr>
              <a:spLocks noChangeArrowheads="1"/>
            </p:cNvSpPr>
            <p:nvPr/>
          </p:nvSpPr>
          <p:spPr bwMode="auto">
            <a:xfrm>
              <a:off x="6393904" y="3666728"/>
              <a:ext cx="914400" cy="914400"/>
            </a:xfrm>
            <a:prstGeom prst="ellipse">
              <a:avLst/>
            </a:prstGeom>
            <a:solidFill>
              <a:srgbClr val="FFFF00"/>
            </a:solidFill>
            <a:ln w="50800" algn="ctr">
              <a:solidFill>
                <a:schemeClr val="bg1"/>
              </a:solidFill>
              <a:round/>
              <a:headEnd type="none" w="lg" len="lg"/>
              <a:tailEnd/>
            </a:ln>
          </p:spPr>
          <p:txBody>
            <a:bodyPr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0"/>
                </a:spcBef>
                <a:spcAft>
                  <a:spcPct val="0"/>
                </a:spcAft>
                <a:buNone/>
              </a:pPr>
              <a:r>
                <a:rPr lang="zh-CN" altLang="en-US">
                  <a:solidFill>
                    <a:prstClr val="black"/>
                  </a:solidFill>
                </a:rPr>
                <a:t>一般</a:t>
              </a:r>
            </a:p>
          </p:txBody>
        </p:sp>
        <p:cxnSp>
          <p:nvCxnSpPr>
            <p:cNvPr id="13" name="直接箭头连接符 12">
              <a:extLst>
                <a:ext uri="{FF2B5EF4-FFF2-40B4-BE49-F238E27FC236}">
                  <a16:creationId xmlns:a16="http://schemas.microsoft.com/office/drawing/2014/main" id="{260D80BB-43A3-4E4E-B4A2-B8E2CD6C3459}"/>
                </a:ext>
              </a:extLst>
            </p:cNvPr>
            <p:cNvCxnSpPr/>
            <p:nvPr/>
          </p:nvCxnSpPr>
          <p:spPr bwMode="auto">
            <a:xfrm>
              <a:off x="2534072" y="5110336"/>
              <a:ext cx="1029816" cy="262880"/>
            </a:xfrm>
            <a:prstGeom prst="straightConnector1">
              <a:avLst/>
            </a:prstGeom>
            <a:blipFill dpi="0" rotWithShape="0">
              <a:blip r:embed="rId2" cstate="print"/>
              <a:srcRect/>
              <a:tile tx="0" ty="0" sx="100000" sy="100000" flip="none" algn="tl"/>
            </a:blipFill>
            <a:ln w="38100" cap="flat" cmpd="sng" algn="ctr">
              <a:solidFill>
                <a:schemeClr val="tx2"/>
              </a:solidFill>
              <a:prstDash val="solid"/>
              <a:round/>
              <a:headEnd type="arrow"/>
              <a:tailEnd type="arrow"/>
            </a:ln>
            <a:effectLst/>
            <a:scene3d>
              <a:camera prst="legacyObliqueBottomRight"/>
              <a:lightRig rig="legacyNormal3" dir="b"/>
            </a:scene3d>
            <a:sp3d prstMaterial="legacyMetal">
              <a:extrusionClr>
                <a:schemeClr val="accent2"/>
              </a:extrusionClr>
            </a:sp3d>
          </p:spPr>
        </p:cxnSp>
        <p:cxnSp>
          <p:nvCxnSpPr>
            <p:cNvPr id="14" name="直接箭头连接符 13">
              <a:extLst>
                <a:ext uri="{FF2B5EF4-FFF2-40B4-BE49-F238E27FC236}">
                  <a16:creationId xmlns:a16="http://schemas.microsoft.com/office/drawing/2014/main" id="{C551024C-836B-4762-9743-10E913738F07}"/>
                </a:ext>
              </a:extLst>
            </p:cNvPr>
            <p:cNvCxnSpPr/>
            <p:nvPr/>
          </p:nvCxnSpPr>
          <p:spPr bwMode="auto">
            <a:xfrm>
              <a:off x="3563888" y="3717032"/>
              <a:ext cx="576064" cy="1008112"/>
            </a:xfrm>
            <a:prstGeom prst="straightConnector1">
              <a:avLst/>
            </a:prstGeom>
            <a:blipFill dpi="0" rotWithShape="0">
              <a:blip r:embed="rId2" cstate="print"/>
              <a:srcRect/>
              <a:tile tx="0" ty="0" sx="100000" sy="100000" flip="none" algn="tl"/>
            </a:blipFill>
            <a:ln w="38100" cap="flat" cmpd="sng" algn="ctr">
              <a:solidFill>
                <a:schemeClr val="tx2"/>
              </a:solidFill>
              <a:prstDash val="solid"/>
              <a:round/>
              <a:headEnd type="arrow"/>
              <a:tailEnd type="arrow"/>
            </a:ln>
            <a:effectLst/>
            <a:scene3d>
              <a:camera prst="legacyObliqueBottomRight"/>
              <a:lightRig rig="legacyNormal3" dir="b"/>
            </a:scene3d>
            <a:sp3d prstMaterial="legacyMetal">
              <a:extrusionClr>
                <a:schemeClr val="accent2"/>
              </a:extrusionClr>
            </a:sp3d>
          </p:spPr>
        </p:cxnSp>
        <p:cxnSp>
          <p:nvCxnSpPr>
            <p:cNvPr id="15" name="直接箭头连接符 14">
              <a:extLst>
                <a:ext uri="{FF2B5EF4-FFF2-40B4-BE49-F238E27FC236}">
                  <a16:creationId xmlns:a16="http://schemas.microsoft.com/office/drawing/2014/main" id="{EEA18D45-7655-41BC-B326-4FAB1265A169}"/>
                </a:ext>
              </a:extLst>
            </p:cNvPr>
            <p:cNvCxnSpPr/>
            <p:nvPr/>
          </p:nvCxnSpPr>
          <p:spPr bwMode="auto">
            <a:xfrm flipH="1">
              <a:off x="4572000" y="3479304"/>
              <a:ext cx="25152" cy="1101824"/>
            </a:xfrm>
            <a:prstGeom prst="straightConnector1">
              <a:avLst/>
            </a:prstGeom>
            <a:blipFill dpi="0" rotWithShape="0">
              <a:blip r:embed="rId2" cstate="print"/>
              <a:srcRect/>
              <a:tile tx="0" ty="0" sx="100000" sy="100000" flip="none" algn="tl"/>
            </a:blipFill>
            <a:ln w="38100" cap="flat" cmpd="sng" algn="ctr">
              <a:solidFill>
                <a:schemeClr val="tx2"/>
              </a:solidFill>
              <a:prstDash val="solid"/>
              <a:round/>
              <a:headEnd type="arrow"/>
              <a:tailEnd type="arrow"/>
            </a:ln>
            <a:effectLst/>
            <a:scene3d>
              <a:camera prst="legacyObliqueBottomRight"/>
              <a:lightRig rig="legacyNormal3" dir="b"/>
            </a:scene3d>
            <a:sp3d prstMaterial="legacyMetal">
              <a:extrusionClr>
                <a:schemeClr val="accent2"/>
              </a:extrusionClr>
            </a:sp3d>
          </p:spPr>
        </p:cxnSp>
        <p:cxnSp>
          <p:nvCxnSpPr>
            <p:cNvPr id="16" name="直接箭头连接符 15">
              <a:extLst>
                <a:ext uri="{FF2B5EF4-FFF2-40B4-BE49-F238E27FC236}">
                  <a16:creationId xmlns:a16="http://schemas.microsoft.com/office/drawing/2014/main" id="{186D769D-ED8B-44DD-B00A-CCF247BB35D3}"/>
                </a:ext>
              </a:extLst>
            </p:cNvPr>
            <p:cNvCxnSpPr/>
            <p:nvPr/>
          </p:nvCxnSpPr>
          <p:spPr bwMode="auto">
            <a:xfrm flipH="1">
              <a:off x="5148064" y="3705433"/>
              <a:ext cx="421943" cy="1019711"/>
            </a:xfrm>
            <a:prstGeom prst="straightConnector1">
              <a:avLst/>
            </a:prstGeom>
            <a:blipFill dpi="0" rotWithShape="0">
              <a:blip r:embed="rId2" cstate="print"/>
              <a:srcRect/>
              <a:tile tx="0" ty="0" sx="100000" sy="100000" flip="none" algn="tl"/>
            </a:blipFill>
            <a:ln w="38100" cap="flat" cmpd="sng" algn="ctr">
              <a:solidFill>
                <a:schemeClr val="tx2"/>
              </a:solidFill>
              <a:prstDash val="solid"/>
              <a:round/>
              <a:headEnd type="arrow"/>
              <a:tailEnd type="arrow"/>
            </a:ln>
            <a:effectLst/>
            <a:scene3d>
              <a:camera prst="legacyObliqueBottomRight"/>
              <a:lightRig rig="legacyNormal3" dir="b"/>
            </a:scene3d>
            <a:sp3d prstMaterial="legacyMetal">
              <a:extrusionClr>
                <a:schemeClr val="accent2"/>
              </a:extrusionClr>
            </a:sp3d>
          </p:spPr>
        </p:cxnSp>
        <p:cxnSp>
          <p:nvCxnSpPr>
            <p:cNvPr id="17" name="直接箭头连接符 16">
              <a:extLst>
                <a:ext uri="{FF2B5EF4-FFF2-40B4-BE49-F238E27FC236}">
                  <a16:creationId xmlns:a16="http://schemas.microsoft.com/office/drawing/2014/main" id="{698A6865-26FF-4B4F-B11E-3297155E6A28}"/>
                </a:ext>
              </a:extLst>
            </p:cNvPr>
            <p:cNvCxnSpPr/>
            <p:nvPr/>
          </p:nvCxnSpPr>
          <p:spPr bwMode="auto">
            <a:xfrm flipH="1">
              <a:off x="5508104" y="4447217"/>
              <a:ext cx="1019711" cy="565959"/>
            </a:xfrm>
            <a:prstGeom prst="straightConnector1">
              <a:avLst/>
            </a:prstGeom>
            <a:blipFill dpi="0" rotWithShape="0">
              <a:blip r:embed="rId2" cstate="print"/>
              <a:srcRect/>
              <a:tile tx="0" ty="0" sx="100000" sy="100000" flip="none" algn="tl"/>
            </a:blipFill>
            <a:ln w="38100" cap="flat" cmpd="sng" algn="ctr">
              <a:solidFill>
                <a:schemeClr val="tx2"/>
              </a:solidFill>
              <a:prstDash val="solid"/>
              <a:round/>
              <a:headEnd type="arrow"/>
              <a:tailEnd type="arrow"/>
            </a:ln>
            <a:effectLst/>
            <a:scene3d>
              <a:camera prst="legacyObliqueBottomRight"/>
              <a:lightRig rig="legacyNormal3" dir="b"/>
            </a:scene3d>
            <a:sp3d prstMaterial="legacyMetal">
              <a:extrusionClr>
                <a:schemeClr val="accent2"/>
              </a:extrusionClr>
            </a:sp3d>
          </p:spPr>
        </p:cxnSp>
        <p:cxnSp>
          <p:nvCxnSpPr>
            <p:cNvPr id="18" name="直接箭头连接符 17">
              <a:extLst>
                <a:ext uri="{FF2B5EF4-FFF2-40B4-BE49-F238E27FC236}">
                  <a16:creationId xmlns:a16="http://schemas.microsoft.com/office/drawing/2014/main" id="{F9BBF84B-31C2-434E-911D-D830A92E0C9E}"/>
                </a:ext>
              </a:extLst>
            </p:cNvPr>
            <p:cNvCxnSpPr/>
            <p:nvPr/>
          </p:nvCxnSpPr>
          <p:spPr bwMode="auto">
            <a:xfrm flipH="1">
              <a:off x="5652120" y="5132040"/>
              <a:ext cx="1152128" cy="169168"/>
            </a:xfrm>
            <a:prstGeom prst="straightConnector1">
              <a:avLst/>
            </a:prstGeom>
            <a:blipFill dpi="0" rotWithShape="0">
              <a:blip r:embed="rId2" cstate="print"/>
              <a:srcRect/>
              <a:tile tx="0" ty="0" sx="100000" sy="100000" flip="none" algn="tl"/>
            </a:blipFill>
            <a:ln w="38100" cap="flat" cmpd="sng" algn="ctr">
              <a:solidFill>
                <a:schemeClr val="tx2"/>
              </a:solidFill>
              <a:prstDash val="solid"/>
              <a:round/>
              <a:headEnd type="arrow"/>
              <a:tailEnd type="arrow"/>
            </a:ln>
            <a:effectLst/>
            <a:scene3d>
              <a:camera prst="legacyObliqueBottomRight"/>
              <a:lightRig rig="legacyNormal3" dir="b"/>
            </a:scene3d>
            <a:sp3d prstMaterial="legacyMetal">
              <a:extrusionClr>
                <a:schemeClr val="accent2"/>
              </a:extrusionClr>
            </a:sp3d>
          </p:spPr>
        </p:cxnSp>
        <p:cxnSp>
          <p:nvCxnSpPr>
            <p:cNvPr id="19" name="直接箭头连接符 18">
              <a:extLst>
                <a:ext uri="{FF2B5EF4-FFF2-40B4-BE49-F238E27FC236}">
                  <a16:creationId xmlns:a16="http://schemas.microsoft.com/office/drawing/2014/main" id="{42415AFC-3BD6-411E-B676-AF576F84C621}"/>
                </a:ext>
              </a:extLst>
            </p:cNvPr>
            <p:cNvCxnSpPr/>
            <p:nvPr/>
          </p:nvCxnSpPr>
          <p:spPr bwMode="auto">
            <a:xfrm>
              <a:off x="2904217" y="4353505"/>
              <a:ext cx="925999" cy="659671"/>
            </a:xfrm>
            <a:prstGeom prst="straightConnector1">
              <a:avLst/>
            </a:prstGeom>
            <a:blipFill dpi="0" rotWithShape="0">
              <a:blip r:embed="rId2" cstate="print"/>
              <a:srcRect/>
              <a:tile tx="0" ty="0" sx="100000" sy="100000" flip="none" algn="tl"/>
            </a:blipFill>
            <a:ln w="38100" cap="flat" cmpd="sng" algn="ctr">
              <a:solidFill>
                <a:schemeClr val="tx2"/>
              </a:solidFill>
              <a:prstDash val="solid"/>
              <a:round/>
              <a:headEnd type="arrow"/>
              <a:tailEnd type="arrow"/>
            </a:ln>
            <a:effectLst/>
            <a:scene3d>
              <a:camera prst="legacyObliqueBottomRight"/>
              <a:lightRig rig="legacyNormal3" dir="b"/>
            </a:scene3d>
            <a:sp3d prstMaterial="legacyMetal">
              <a:extrusionClr>
                <a:schemeClr val="accent2"/>
              </a:extrusionClr>
            </a:sp3d>
          </p:spPr>
        </p:cxnSp>
      </p:grpSp>
      <p:pic>
        <p:nvPicPr>
          <p:cNvPr id="24" name="图片 24">
            <a:extLst>
              <a:ext uri="{FF2B5EF4-FFF2-40B4-BE49-F238E27FC236}">
                <a16:creationId xmlns:a16="http://schemas.microsoft.com/office/drawing/2014/main" id="{E36925AA-FAA0-4C76-8735-9B11A8B520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3996" t="15543" r="53944" b="3432"/>
          <a:stretch>
            <a:fillRect/>
          </a:stretch>
        </p:blipFill>
        <p:spPr bwMode="auto">
          <a:xfrm>
            <a:off x="0" y="0"/>
            <a:ext cx="133667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style.rotation</p:attrName>
                                        </p:attrNameLst>
                                      </p:cBhvr>
                                      <p:tavLst>
                                        <p:tav tm="0">
                                          <p:val>
                                            <p:fltVal val="720"/>
                                          </p:val>
                                        </p:tav>
                                        <p:tav tm="100000">
                                          <p:val>
                                            <p:fltVal val="0"/>
                                          </p:val>
                                        </p:tav>
                                      </p:tavLst>
                                    </p:anim>
                                    <p:anim calcmode="lin" valueType="num">
                                      <p:cBhvr>
                                        <p:cTn id="9" dur="2000" fill="hold"/>
                                        <p:tgtEl>
                                          <p:spTgt spid="2"/>
                                        </p:tgtEl>
                                        <p:attrNameLst>
                                          <p:attrName>ppt_h</p:attrName>
                                        </p:attrNameLst>
                                      </p:cBhvr>
                                      <p:tavLst>
                                        <p:tav tm="0">
                                          <p:val>
                                            <p:fltVal val="0"/>
                                          </p:val>
                                        </p:tav>
                                        <p:tav tm="100000">
                                          <p:val>
                                            <p:strVal val="#ppt_h"/>
                                          </p:val>
                                        </p:tav>
                                      </p:tavLst>
                                    </p:anim>
                                    <p:anim calcmode="lin" valueType="num">
                                      <p:cBhvr>
                                        <p:cTn id="10" dur="2000" fill="hold"/>
                                        <p:tgtEl>
                                          <p:spTgt spid="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r="3659" b="14709"/>
          <a:stretch/>
        </p:blipFill>
        <p:spPr>
          <a:xfrm flipH="1">
            <a:off x="0" y="0"/>
            <a:ext cx="5649766" cy="6858000"/>
          </a:xfrm>
          <a:prstGeom prst="rect">
            <a:avLst/>
          </a:prstGeom>
        </p:spPr>
      </p:pic>
      <p:sp>
        <p:nvSpPr>
          <p:cNvPr id="3" name="文本框 2"/>
          <p:cNvSpPr txBox="1"/>
          <p:nvPr/>
        </p:nvSpPr>
        <p:spPr>
          <a:xfrm>
            <a:off x="3815298" y="2413337"/>
            <a:ext cx="3291863" cy="1015663"/>
          </a:xfrm>
          <a:prstGeom prst="rect">
            <a:avLst/>
          </a:prstGeom>
          <a:noFill/>
        </p:spPr>
        <p:txBody>
          <a:bodyPr wrap="none" rtlCol="0">
            <a:spAutoFit/>
            <a:scene3d>
              <a:camera prst="orthographicFront"/>
              <a:lightRig rig="threePt" dir="t"/>
            </a:scene3d>
            <a:sp3d contourW="12700"/>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6000" b="1" i="0" u="none" strike="noStrike" kern="1200" cap="none" spc="0" normalizeH="0" baseline="0" noProof="0" dirty="0">
                <a:ln>
                  <a:noFill/>
                </a:ln>
                <a:gradFill>
                  <a:gsLst>
                    <a:gs pos="0">
                      <a:srgbClr val="00D1FE">
                        <a:alpha val="95000"/>
                      </a:srgbClr>
                    </a:gs>
                    <a:gs pos="100000">
                      <a:srgbClr val="397CD5">
                        <a:alpha val="95000"/>
                      </a:srgbClr>
                    </a:gs>
                  </a:gsLst>
                  <a:lin ang="2700000" scaled="1"/>
                </a:gradFill>
                <a:effectLst/>
                <a:uLnTx/>
                <a:uFillTx/>
                <a:latin typeface="Arial"/>
                <a:ea typeface="微软雅黑"/>
              </a:rPr>
              <a:t>PART 03</a:t>
            </a:r>
            <a:endParaRPr kumimoji="0" lang="zh-CN" altLang="en-US" sz="6000" b="1" i="0" u="none" strike="noStrike" kern="1200" cap="none" spc="0" normalizeH="0" baseline="0" noProof="0" dirty="0">
              <a:ln>
                <a:noFill/>
              </a:ln>
              <a:gradFill>
                <a:gsLst>
                  <a:gs pos="0">
                    <a:srgbClr val="00D1FE">
                      <a:alpha val="95000"/>
                    </a:srgbClr>
                  </a:gs>
                  <a:gs pos="100000">
                    <a:srgbClr val="397CD5">
                      <a:alpha val="95000"/>
                    </a:srgbClr>
                  </a:gs>
                </a:gsLst>
                <a:lin ang="2700000" scaled="1"/>
              </a:gradFill>
              <a:effectLst/>
              <a:uLnTx/>
              <a:uFillTx/>
              <a:latin typeface="Arial"/>
              <a:ea typeface="微软雅黑"/>
            </a:endParaRPr>
          </a:p>
        </p:txBody>
      </p:sp>
      <p:sp>
        <p:nvSpPr>
          <p:cNvPr id="5" name="文本框 4"/>
          <p:cNvSpPr txBox="1"/>
          <p:nvPr/>
        </p:nvSpPr>
        <p:spPr>
          <a:xfrm>
            <a:off x="3815298" y="3478924"/>
            <a:ext cx="4476307" cy="523220"/>
          </a:xfrm>
          <a:prstGeom prst="rect">
            <a:avLst/>
          </a:prstGeom>
          <a:noFill/>
        </p:spPr>
        <p:txBody>
          <a:bodyPr wrap="square" rtlCol="0">
            <a:spAutoFit/>
            <a:scene3d>
              <a:camera prst="orthographicFront"/>
              <a:lightRig rig="threePt" dir="t"/>
            </a:scene3d>
            <a:sp3d contourW="12700"/>
          </a:bodyPr>
          <a:lstStyle/>
          <a:p>
            <a:pPr lvl="0" algn="ctr">
              <a:defRPr/>
            </a:pPr>
            <a:r>
              <a:rPr lang="zh-CN" altLang="en-US" sz="2800" b="1" dirty="0">
                <a:solidFill>
                  <a:schemeClr val="tx1">
                    <a:lumMod val="65000"/>
                    <a:lumOff val="35000"/>
                  </a:schemeClr>
                </a:solidFill>
              </a:rPr>
              <a:t>营销宏观环境</a:t>
            </a:r>
          </a:p>
        </p:txBody>
      </p:sp>
      <p:pic>
        <p:nvPicPr>
          <p:cNvPr id="8" name="图片 7">
            <a:extLst>
              <a:ext uri="{FF2B5EF4-FFF2-40B4-BE49-F238E27FC236}">
                <a16:creationId xmlns:a16="http://schemas.microsoft.com/office/drawing/2014/main" id="{95FBB0F4-227F-42D1-B6D7-02C2B986BE65}"/>
              </a:ext>
            </a:extLst>
          </p:cNvPr>
          <p:cNvPicPr>
            <a:picLocks noChangeAspect="1"/>
          </p:cNvPicPr>
          <p:nvPr/>
        </p:nvPicPr>
        <p:blipFill rotWithShape="1">
          <a:blip r:embed="rId4">
            <a:extLst>
              <a:ext uri="{28A0092B-C50C-407E-A947-70E740481C1C}">
                <a14:useLocalDpi xmlns:a14="http://schemas.microsoft.com/office/drawing/2010/main" val="0"/>
              </a:ext>
            </a:extLst>
          </a:blip>
          <a:srcRect l="15976" r="36502"/>
          <a:stretch/>
        </p:blipFill>
        <p:spPr>
          <a:xfrm flipH="1">
            <a:off x="9192126" y="0"/>
            <a:ext cx="2999874" cy="6858000"/>
          </a:xfrm>
          <a:prstGeom prst="rect">
            <a:avLst/>
          </a:prstGeom>
          <a:effectLst/>
        </p:spPr>
      </p:pic>
      <p:sp>
        <p:nvSpPr>
          <p:cNvPr id="9" name="矩形 8">
            <a:extLst>
              <a:ext uri="{FF2B5EF4-FFF2-40B4-BE49-F238E27FC236}">
                <a16:creationId xmlns:a16="http://schemas.microsoft.com/office/drawing/2014/main" id="{ECB55EEE-EE22-4D65-B93F-EE05BACB7E1E}"/>
              </a:ext>
            </a:extLst>
          </p:cNvPr>
          <p:cNvSpPr/>
          <p:nvPr/>
        </p:nvSpPr>
        <p:spPr>
          <a:xfrm>
            <a:off x="8896685" y="-49924"/>
            <a:ext cx="3357319" cy="6858000"/>
          </a:xfrm>
          <a:prstGeom prst="rect">
            <a:avLst/>
          </a:prstGeom>
          <a:gradFill>
            <a:gsLst>
              <a:gs pos="0">
                <a:schemeClr val="bg1"/>
              </a:gs>
              <a:gs pos="100000">
                <a:schemeClr val="bg1">
                  <a:alpha val="3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433637022"/>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59F6580A-87C8-49F0-AB29-53BDE40EEDEB}"/>
              </a:ext>
            </a:extLst>
          </p:cNvPr>
          <p:cNvSpPr>
            <a:spLocks noGrp="1"/>
          </p:cNvSpPr>
          <p:nvPr>
            <p:ph type="title"/>
          </p:nvPr>
        </p:nvSpPr>
        <p:spPr/>
        <p:txBody>
          <a:bodyPr/>
          <a:lstStyle/>
          <a:p>
            <a:pPr>
              <a:defRPr/>
            </a:pPr>
            <a:r>
              <a:rPr lang="en-US" altLang="zh-CN" dirty="0">
                <a:latin typeface="黑体" panose="02010609060101010101" pitchFamily="49" charset="-122"/>
                <a:ea typeface="黑体" panose="02010609060101010101" pitchFamily="49" charset="-122"/>
              </a:rPr>
              <a:t>3.3 </a:t>
            </a:r>
            <a:r>
              <a:rPr lang="zh-CN" altLang="zh-CN" dirty="0">
                <a:latin typeface="黑体" panose="02010609060101010101" pitchFamily="49" charset="-122"/>
                <a:ea typeface="黑体" panose="02010609060101010101" pitchFamily="49" charset="-122"/>
              </a:rPr>
              <a:t>营销宏观环境</a:t>
            </a:r>
            <a:endParaRPr lang="zh-CN" altLang="en-US" dirty="0">
              <a:latin typeface="黑体" panose="02010609060101010101" pitchFamily="49" charset="-122"/>
              <a:ea typeface="黑体" panose="02010609060101010101" pitchFamily="49" charset="-122"/>
            </a:endParaRPr>
          </a:p>
        </p:txBody>
      </p:sp>
      <p:grpSp>
        <p:nvGrpSpPr>
          <p:cNvPr id="2" name="组合 1">
            <a:extLst>
              <a:ext uri="{FF2B5EF4-FFF2-40B4-BE49-F238E27FC236}">
                <a16:creationId xmlns:a16="http://schemas.microsoft.com/office/drawing/2014/main" id="{44AAFF37-BCDB-4434-AAC1-DE43AD0E2955}"/>
              </a:ext>
            </a:extLst>
          </p:cNvPr>
          <p:cNvGrpSpPr>
            <a:grpSpLocks noChangeAspect="1"/>
          </p:cNvGrpSpPr>
          <p:nvPr/>
        </p:nvGrpSpPr>
        <p:grpSpPr bwMode="auto">
          <a:xfrm>
            <a:off x="2570164" y="2065338"/>
            <a:ext cx="7197725" cy="4603750"/>
            <a:chOff x="38100" y="981075"/>
            <a:chExt cx="8782050" cy="5616575"/>
          </a:xfrm>
        </p:grpSpPr>
        <p:grpSp>
          <p:nvGrpSpPr>
            <p:cNvPr id="18438" name="组合 3">
              <a:extLst>
                <a:ext uri="{FF2B5EF4-FFF2-40B4-BE49-F238E27FC236}">
                  <a16:creationId xmlns:a16="http://schemas.microsoft.com/office/drawing/2014/main" id="{8F3893A9-4AD4-402D-AC05-6AA55FA1F0C3}"/>
                </a:ext>
              </a:extLst>
            </p:cNvPr>
            <p:cNvGrpSpPr>
              <a:grpSpLocks/>
            </p:cNvGrpSpPr>
            <p:nvPr/>
          </p:nvGrpSpPr>
          <p:grpSpPr bwMode="auto">
            <a:xfrm>
              <a:off x="38100" y="1847850"/>
              <a:ext cx="3886200" cy="3957638"/>
              <a:chOff x="107950" y="1752600"/>
              <a:chExt cx="3833813" cy="3833813"/>
            </a:xfrm>
          </p:grpSpPr>
          <p:sp>
            <p:nvSpPr>
              <p:cNvPr id="18494" name="AutoShape 3">
                <a:extLst>
                  <a:ext uri="{FF2B5EF4-FFF2-40B4-BE49-F238E27FC236}">
                    <a16:creationId xmlns:a16="http://schemas.microsoft.com/office/drawing/2014/main" id="{666CF827-117D-43AC-88DC-3F2EA5504BF6}"/>
                  </a:ext>
                </a:extLst>
              </p:cNvPr>
              <p:cNvSpPr>
                <a:spLocks noChangeArrowheads="1"/>
              </p:cNvSpPr>
              <p:nvPr/>
            </p:nvSpPr>
            <p:spPr bwMode="gray">
              <a:xfrm>
                <a:off x="107950" y="1752600"/>
                <a:ext cx="3833813" cy="3833813"/>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gradFill rotWithShape="0">
                <a:gsLst>
                  <a:gs pos="0">
                    <a:srgbClr val="FBEAC7"/>
                  </a:gs>
                  <a:gs pos="17999">
                    <a:srgbClr val="FEE7F2"/>
                  </a:gs>
                  <a:gs pos="36000">
                    <a:srgbClr val="FAC77D"/>
                  </a:gs>
                  <a:gs pos="61000">
                    <a:srgbClr val="FBA97D"/>
                  </a:gs>
                  <a:gs pos="82001">
                    <a:srgbClr val="FBD49C"/>
                  </a:gs>
                  <a:gs pos="100000">
                    <a:srgbClr val="FEE7F2"/>
                  </a:gs>
                </a:gsLst>
                <a:lin ang="2700000"/>
              </a:gradFill>
              <a:ln w="50800">
                <a:solidFill>
                  <a:srgbClr val="FFFFFF"/>
                </a:solidFill>
                <a:round/>
                <a:headEnd/>
                <a:tailEnd/>
              </a:ln>
            </p:spPr>
            <p:txBody>
              <a:bodyPr wrap="none" anchor="ctr"/>
              <a:lstStyle/>
              <a:p>
                <a:pPr fontAlgn="base">
                  <a:spcBef>
                    <a:spcPct val="0"/>
                  </a:spcBef>
                  <a:spcAft>
                    <a:spcPct val="0"/>
                  </a:spcAft>
                </a:pPr>
                <a:endParaRPr lang="zh-CN" altLang="en-US">
                  <a:solidFill>
                    <a:prstClr val="black"/>
                  </a:solidFill>
                  <a:latin typeface="Verdana" panose="020B0604030504040204" pitchFamily="34" charset="0"/>
                  <a:ea typeface="宋体" panose="02010600030101010101" pitchFamily="2" charset="-122"/>
                </a:endParaRPr>
              </a:p>
            </p:txBody>
          </p:sp>
          <p:sp>
            <p:nvSpPr>
              <p:cNvPr id="6" name="Oval 4">
                <a:extLst>
                  <a:ext uri="{FF2B5EF4-FFF2-40B4-BE49-F238E27FC236}">
                    <a16:creationId xmlns:a16="http://schemas.microsoft.com/office/drawing/2014/main" id="{4F86DE14-011F-472C-B50B-31D9437BDFAD}"/>
                  </a:ext>
                </a:extLst>
              </p:cNvPr>
              <p:cNvSpPr>
                <a:spLocks noChangeArrowheads="1"/>
              </p:cNvSpPr>
              <p:nvPr/>
            </p:nvSpPr>
            <p:spPr bwMode="gray">
              <a:xfrm>
                <a:off x="413682" y="2057398"/>
                <a:ext cx="3198716" cy="3200718"/>
              </a:xfrm>
              <a:prstGeom prst="ellipse">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50800" algn="ctr">
                <a:solidFill>
                  <a:srgbClr val="FFFFFF"/>
                </a:solidFill>
                <a:round/>
                <a:headEnd/>
                <a:tailEnd/>
              </a:ln>
              <a:effectLst>
                <a:outerShdw blurRad="152400" dist="317500" dir="5400000" sx="90000" sy="-19000" rotWithShape="0">
                  <a:prstClr val="black">
                    <a:alpha val="15000"/>
                  </a:prstClr>
                </a:outerShdw>
              </a:effectLst>
            </p:spPr>
            <p:txBody>
              <a:bodyPr wrap="none" anchor="ctr"/>
              <a:lstStyle/>
              <a:p>
                <a:pPr algn="ctr" fontAlgn="base">
                  <a:spcBef>
                    <a:spcPct val="0"/>
                  </a:spcBef>
                  <a:spcAft>
                    <a:spcPct val="0"/>
                  </a:spcAft>
                  <a:defRPr/>
                </a:pPr>
                <a:endParaRPr lang="zh-CN" altLang="en-US" sz="3200" dirty="0">
                  <a:solidFill>
                    <a:prstClr val="black"/>
                  </a:solidFill>
                  <a:latin typeface="黑体" pitchFamily="49" charset="-122"/>
                  <a:ea typeface="黑体" pitchFamily="49" charset="-122"/>
                </a:endParaRPr>
              </a:p>
            </p:txBody>
          </p:sp>
        </p:grpSp>
        <p:grpSp>
          <p:nvGrpSpPr>
            <p:cNvPr id="18439" name="组合 50">
              <a:extLst>
                <a:ext uri="{FF2B5EF4-FFF2-40B4-BE49-F238E27FC236}">
                  <a16:creationId xmlns:a16="http://schemas.microsoft.com/office/drawing/2014/main" id="{A74436B9-B36B-4B00-925A-AC9439B21DBA}"/>
                </a:ext>
              </a:extLst>
            </p:cNvPr>
            <p:cNvGrpSpPr>
              <a:grpSpLocks/>
            </p:cNvGrpSpPr>
            <p:nvPr/>
          </p:nvGrpSpPr>
          <p:grpSpPr bwMode="auto">
            <a:xfrm>
              <a:off x="2268538" y="981075"/>
              <a:ext cx="5868987" cy="1287463"/>
              <a:chOff x="2411760" y="1052736"/>
              <a:chExt cx="5868144" cy="1287462"/>
            </a:xfrm>
          </p:grpSpPr>
          <p:sp>
            <p:nvSpPr>
              <p:cNvPr id="18486" name="AutoShape 7">
                <a:extLst>
                  <a:ext uri="{FF2B5EF4-FFF2-40B4-BE49-F238E27FC236}">
                    <a16:creationId xmlns:a16="http://schemas.microsoft.com/office/drawing/2014/main" id="{9309A573-45E2-4E30-ABFD-19736057C083}"/>
                  </a:ext>
                </a:extLst>
              </p:cNvPr>
              <p:cNvSpPr>
                <a:spLocks noChangeArrowheads="1"/>
              </p:cNvSpPr>
              <p:nvPr/>
            </p:nvSpPr>
            <p:spPr bwMode="gray">
              <a:xfrm>
                <a:off x="2556201" y="1268636"/>
                <a:ext cx="5723703" cy="792162"/>
              </a:xfrm>
              <a:prstGeom prst="roundRect">
                <a:avLst>
                  <a:gd name="adj" fmla="val 50000"/>
                </a:avLst>
              </a:prstGeom>
              <a:solidFill>
                <a:srgbClr val="FFFF00"/>
              </a:solidFill>
              <a:ln w="63500" algn="ctr">
                <a:solidFill>
                  <a:srgbClr val="FFFFFF"/>
                </a:solidFill>
                <a:round/>
                <a:headEnd/>
                <a:tailEnd/>
              </a:ln>
              <a:effectLst>
                <a:outerShdw dist="63500" dir="3187806" algn="ctr" rotWithShape="0">
                  <a:srgbClr val="001D3A"/>
                </a:outerShdw>
              </a:effectLst>
            </p:spPr>
            <p:txBody>
              <a:bodyPr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r>
                  <a:rPr lang="zh-CN" altLang="en-US">
                    <a:solidFill>
                      <a:prstClr val="black"/>
                    </a:solidFill>
                  </a:rPr>
                  <a:t>     </a:t>
                </a:r>
                <a:r>
                  <a:rPr lang="zh-CN" altLang="en-US">
                    <a:solidFill>
                      <a:prstClr val="black"/>
                    </a:solidFill>
                    <a:hlinkClick r:id="rId3" action="ppaction://hlinksldjump"/>
                  </a:rPr>
                  <a:t>人口环境</a:t>
                </a:r>
                <a:endParaRPr lang="zh-CN" altLang="zh-CN">
                  <a:solidFill>
                    <a:prstClr val="black"/>
                  </a:solidFill>
                </a:endParaRPr>
              </a:p>
            </p:txBody>
          </p:sp>
          <p:grpSp>
            <p:nvGrpSpPr>
              <p:cNvPr id="18487" name="组合 153">
                <a:extLst>
                  <a:ext uri="{FF2B5EF4-FFF2-40B4-BE49-F238E27FC236}">
                    <a16:creationId xmlns:a16="http://schemas.microsoft.com/office/drawing/2014/main" id="{CDC250F4-ABF9-4F2D-8AF3-711EF3CE1A12}"/>
                  </a:ext>
                </a:extLst>
              </p:cNvPr>
              <p:cNvGrpSpPr>
                <a:grpSpLocks/>
              </p:cNvGrpSpPr>
              <p:nvPr/>
            </p:nvGrpSpPr>
            <p:grpSpPr bwMode="auto">
              <a:xfrm>
                <a:off x="2411760" y="1052736"/>
                <a:ext cx="1224094" cy="1287462"/>
                <a:chOff x="1033463" y="1758950"/>
                <a:chExt cx="1100137" cy="1139825"/>
              </a:xfrm>
            </p:grpSpPr>
            <p:sp>
              <p:nvSpPr>
                <p:cNvPr id="18488" name="Oval 77">
                  <a:extLst>
                    <a:ext uri="{FF2B5EF4-FFF2-40B4-BE49-F238E27FC236}">
                      <a16:creationId xmlns:a16="http://schemas.microsoft.com/office/drawing/2014/main" id="{43F7B209-8367-4B3D-B02B-A5D9B7606A61}"/>
                    </a:ext>
                  </a:extLst>
                </p:cNvPr>
                <p:cNvSpPr>
                  <a:spLocks noChangeArrowheads="1"/>
                </p:cNvSpPr>
                <p:nvPr/>
              </p:nvSpPr>
              <p:spPr bwMode="gray">
                <a:xfrm>
                  <a:off x="1033463" y="2365375"/>
                  <a:ext cx="914400" cy="533400"/>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18489" name="Oval 78">
                  <a:extLst>
                    <a:ext uri="{FF2B5EF4-FFF2-40B4-BE49-F238E27FC236}">
                      <a16:creationId xmlns:a16="http://schemas.microsoft.com/office/drawing/2014/main" id="{07E1FAC7-82A0-4FCB-9686-A2F9881130EE}"/>
                    </a:ext>
                  </a:extLst>
                </p:cNvPr>
                <p:cNvSpPr>
                  <a:spLocks noChangeArrowheads="1"/>
                </p:cNvSpPr>
                <p:nvPr/>
              </p:nvSpPr>
              <p:spPr bwMode="gray">
                <a:xfrm>
                  <a:off x="1109663" y="1758950"/>
                  <a:ext cx="1023937" cy="1023938"/>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18490" name="Oval 79">
                  <a:extLst>
                    <a:ext uri="{FF2B5EF4-FFF2-40B4-BE49-F238E27FC236}">
                      <a16:creationId xmlns:a16="http://schemas.microsoft.com/office/drawing/2014/main" id="{C00D78BF-FBB1-4342-BECE-F6351AEC2830}"/>
                    </a:ext>
                  </a:extLst>
                </p:cNvPr>
                <p:cNvSpPr>
                  <a:spLocks noChangeArrowheads="1"/>
                </p:cNvSpPr>
                <p:nvPr/>
              </p:nvSpPr>
              <p:spPr bwMode="gray">
                <a:xfrm>
                  <a:off x="1122363" y="1763713"/>
                  <a:ext cx="1000125" cy="1000125"/>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18491" name="Oval 80">
                  <a:extLst>
                    <a:ext uri="{FF2B5EF4-FFF2-40B4-BE49-F238E27FC236}">
                      <a16:creationId xmlns:a16="http://schemas.microsoft.com/office/drawing/2014/main" id="{F3B9C1CF-7D4B-4DC4-B5DE-7201454D6BA2}"/>
                    </a:ext>
                  </a:extLst>
                </p:cNvPr>
                <p:cNvSpPr>
                  <a:spLocks noChangeArrowheads="1"/>
                </p:cNvSpPr>
                <p:nvPr/>
              </p:nvSpPr>
              <p:spPr bwMode="gray">
                <a:xfrm>
                  <a:off x="1133475" y="1774825"/>
                  <a:ext cx="950913" cy="93345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18492" name="Oval 81">
                  <a:extLst>
                    <a:ext uri="{FF2B5EF4-FFF2-40B4-BE49-F238E27FC236}">
                      <a16:creationId xmlns:a16="http://schemas.microsoft.com/office/drawing/2014/main" id="{7540B54C-2EB9-45A1-AB4A-610FA29EEFB2}"/>
                    </a:ext>
                  </a:extLst>
                </p:cNvPr>
                <p:cNvSpPr>
                  <a:spLocks noChangeArrowheads="1"/>
                </p:cNvSpPr>
                <p:nvPr/>
              </p:nvSpPr>
              <p:spPr bwMode="gray">
                <a:xfrm>
                  <a:off x="1187450" y="1758950"/>
                  <a:ext cx="847725" cy="757238"/>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18493" name="Text Box 82">
                  <a:extLst>
                    <a:ext uri="{FF2B5EF4-FFF2-40B4-BE49-F238E27FC236}">
                      <a16:creationId xmlns:a16="http://schemas.microsoft.com/office/drawing/2014/main" id="{C3BBC04C-D66D-496E-8F54-0003023D9125}"/>
                    </a:ext>
                  </a:extLst>
                </p:cNvPr>
                <p:cNvSpPr txBox="1">
                  <a:spLocks noChangeArrowheads="1"/>
                </p:cNvSpPr>
                <p:nvPr/>
              </p:nvSpPr>
              <p:spPr bwMode="gray">
                <a:xfrm>
                  <a:off x="1354242" y="2014060"/>
                  <a:ext cx="552432" cy="631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0"/>
                    </a:spcBef>
                    <a:spcAft>
                      <a:spcPct val="0"/>
                    </a:spcAft>
                    <a:buNone/>
                  </a:pPr>
                  <a:r>
                    <a:rPr lang="zh-CN" altLang="en-US">
                      <a:solidFill>
                        <a:srgbClr val="000000"/>
                      </a:solidFill>
                      <a:cs typeface="Times New Roman" panose="02020603050405020304" pitchFamily="18" charset="0"/>
                    </a:rPr>
                    <a:t>一</a:t>
                  </a:r>
                  <a:endParaRPr lang="en-US" altLang="zh-CN">
                    <a:solidFill>
                      <a:srgbClr val="000000"/>
                    </a:solidFill>
                    <a:cs typeface="Times New Roman" panose="02020603050405020304" pitchFamily="18" charset="0"/>
                  </a:endParaRPr>
                </a:p>
              </p:txBody>
            </p:sp>
          </p:grpSp>
        </p:grpSp>
        <p:grpSp>
          <p:nvGrpSpPr>
            <p:cNvPr id="18440" name="组合 54">
              <a:extLst>
                <a:ext uri="{FF2B5EF4-FFF2-40B4-BE49-F238E27FC236}">
                  <a16:creationId xmlns:a16="http://schemas.microsoft.com/office/drawing/2014/main" id="{D32F627A-8B00-44D6-B222-603F29F43D52}"/>
                </a:ext>
              </a:extLst>
            </p:cNvPr>
            <p:cNvGrpSpPr>
              <a:grpSpLocks/>
            </p:cNvGrpSpPr>
            <p:nvPr/>
          </p:nvGrpSpPr>
          <p:grpSpPr bwMode="auto">
            <a:xfrm>
              <a:off x="2665413" y="1844675"/>
              <a:ext cx="5867400" cy="1287463"/>
              <a:chOff x="3024336" y="2708920"/>
              <a:chExt cx="5868144" cy="1287462"/>
            </a:xfrm>
          </p:grpSpPr>
          <p:sp>
            <p:nvSpPr>
              <p:cNvPr id="18478" name="AutoShape 7">
                <a:extLst>
                  <a:ext uri="{FF2B5EF4-FFF2-40B4-BE49-F238E27FC236}">
                    <a16:creationId xmlns:a16="http://schemas.microsoft.com/office/drawing/2014/main" id="{45049F55-1FB7-4237-91CB-BA99B4255B93}"/>
                  </a:ext>
                </a:extLst>
              </p:cNvPr>
              <p:cNvSpPr>
                <a:spLocks noChangeArrowheads="1"/>
              </p:cNvSpPr>
              <p:nvPr/>
            </p:nvSpPr>
            <p:spPr bwMode="gray">
              <a:xfrm>
                <a:off x="3168816" y="2924820"/>
                <a:ext cx="5723664" cy="792162"/>
              </a:xfrm>
              <a:prstGeom prst="roundRect">
                <a:avLst>
                  <a:gd name="adj" fmla="val 50000"/>
                </a:avLst>
              </a:prstGeom>
              <a:solidFill>
                <a:srgbClr val="FFFF00"/>
              </a:solidFill>
              <a:ln w="63500" algn="ctr">
                <a:solidFill>
                  <a:srgbClr val="FFFFFF"/>
                </a:solidFill>
                <a:round/>
                <a:headEnd/>
                <a:tailEnd/>
              </a:ln>
              <a:effectLst>
                <a:outerShdw dist="63500" dir="3187806" algn="ctr" rotWithShape="0">
                  <a:srgbClr val="001D3A"/>
                </a:outerShdw>
              </a:effectLst>
            </p:spPr>
            <p:txBody>
              <a:bodyPr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r>
                  <a:rPr lang="zh-CN" altLang="en-US">
                    <a:solidFill>
                      <a:prstClr val="black"/>
                    </a:solidFill>
                  </a:rPr>
                  <a:t>     </a:t>
                </a:r>
                <a:r>
                  <a:rPr lang="zh-CN" altLang="en-US">
                    <a:solidFill>
                      <a:prstClr val="black"/>
                    </a:solidFill>
                    <a:hlinkClick r:id="rId4" action="ppaction://hlinksldjump"/>
                  </a:rPr>
                  <a:t>经济环境</a:t>
                </a:r>
                <a:endParaRPr lang="en-US" altLang="zh-CN">
                  <a:solidFill>
                    <a:prstClr val="black"/>
                  </a:solidFill>
                </a:endParaRPr>
              </a:p>
            </p:txBody>
          </p:sp>
          <p:grpSp>
            <p:nvGrpSpPr>
              <p:cNvPr id="18479" name="组合 153">
                <a:extLst>
                  <a:ext uri="{FF2B5EF4-FFF2-40B4-BE49-F238E27FC236}">
                    <a16:creationId xmlns:a16="http://schemas.microsoft.com/office/drawing/2014/main" id="{5F744F7B-CD6B-445B-A920-39655A41B89C}"/>
                  </a:ext>
                </a:extLst>
              </p:cNvPr>
              <p:cNvGrpSpPr>
                <a:grpSpLocks/>
              </p:cNvGrpSpPr>
              <p:nvPr/>
            </p:nvGrpSpPr>
            <p:grpSpPr bwMode="auto">
              <a:xfrm>
                <a:off x="3024336" y="2708920"/>
                <a:ext cx="1224094" cy="1287462"/>
                <a:chOff x="1033463" y="1758950"/>
                <a:chExt cx="1100137" cy="1139825"/>
              </a:xfrm>
            </p:grpSpPr>
            <p:sp>
              <p:nvSpPr>
                <p:cNvPr id="18480" name="Oval 77">
                  <a:extLst>
                    <a:ext uri="{FF2B5EF4-FFF2-40B4-BE49-F238E27FC236}">
                      <a16:creationId xmlns:a16="http://schemas.microsoft.com/office/drawing/2014/main" id="{BA4DF078-DE19-47D7-852D-181AE1BB3A3A}"/>
                    </a:ext>
                  </a:extLst>
                </p:cNvPr>
                <p:cNvSpPr>
                  <a:spLocks noChangeArrowheads="1"/>
                </p:cNvSpPr>
                <p:nvPr/>
              </p:nvSpPr>
              <p:spPr bwMode="gray">
                <a:xfrm>
                  <a:off x="1033463" y="2365375"/>
                  <a:ext cx="914400" cy="533400"/>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18481" name="Oval 78">
                  <a:extLst>
                    <a:ext uri="{FF2B5EF4-FFF2-40B4-BE49-F238E27FC236}">
                      <a16:creationId xmlns:a16="http://schemas.microsoft.com/office/drawing/2014/main" id="{3F923DC6-4F81-426F-8C34-48DE5E24216E}"/>
                    </a:ext>
                  </a:extLst>
                </p:cNvPr>
                <p:cNvSpPr>
                  <a:spLocks noChangeArrowheads="1"/>
                </p:cNvSpPr>
                <p:nvPr/>
              </p:nvSpPr>
              <p:spPr bwMode="gray">
                <a:xfrm>
                  <a:off x="1109663" y="1758950"/>
                  <a:ext cx="1023937" cy="1023938"/>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18482" name="Oval 79">
                  <a:extLst>
                    <a:ext uri="{FF2B5EF4-FFF2-40B4-BE49-F238E27FC236}">
                      <a16:creationId xmlns:a16="http://schemas.microsoft.com/office/drawing/2014/main" id="{5FE81A6C-AEF1-4706-BD0D-420212D6DFFC}"/>
                    </a:ext>
                  </a:extLst>
                </p:cNvPr>
                <p:cNvSpPr>
                  <a:spLocks noChangeArrowheads="1"/>
                </p:cNvSpPr>
                <p:nvPr/>
              </p:nvSpPr>
              <p:spPr bwMode="gray">
                <a:xfrm>
                  <a:off x="1122363" y="1763713"/>
                  <a:ext cx="1000125" cy="1000125"/>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18483" name="Oval 80">
                  <a:extLst>
                    <a:ext uri="{FF2B5EF4-FFF2-40B4-BE49-F238E27FC236}">
                      <a16:creationId xmlns:a16="http://schemas.microsoft.com/office/drawing/2014/main" id="{E7DD6286-A80C-4E46-A3EE-7B374A9CD670}"/>
                    </a:ext>
                  </a:extLst>
                </p:cNvPr>
                <p:cNvSpPr>
                  <a:spLocks noChangeArrowheads="1"/>
                </p:cNvSpPr>
                <p:nvPr/>
              </p:nvSpPr>
              <p:spPr bwMode="gray">
                <a:xfrm>
                  <a:off x="1133475" y="1774825"/>
                  <a:ext cx="950913" cy="93345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18484" name="Oval 81">
                  <a:extLst>
                    <a:ext uri="{FF2B5EF4-FFF2-40B4-BE49-F238E27FC236}">
                      <a16:creationId xmlns:a16="http://schemas.microsoft.com/office/drawing/2014/main" id="{EDE214C2-F683-406E-8117-EAAAC753F159}"/>
                    </a:ext>
                  </a:extLst>
                </p:cNvPr>
                <p:cNvSpPr>
                  <a:spLocks noChangeArrowheads="1"/>
                </p:cNvSpPr>
                <p:nvPr/>
              </p:nvSpPr>
              <p:spPr bwMode="gray">
                <a:xfrm>
                  <a:off x="1187450" y="1758950"/>
                  <a:ext cx="847725" cy="757238"/>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18485" name="Text Box 82">
                  <a:extLst>
                    <a:ext uri="{FF2B5EF4-FFF2-40B4-BE49-F238E27FC236}">
                      <a16:creationId xmlns:a16="http://schemas.microsoft.com/office/drawing/2014/main" id="{3160C622-962F-4317-9F56-854F0A309D6D}"/>
                    </a:ext>
                  </a:extLst>
                </p:cNvPr>
                <p:cNvSpPr txBox="1">
                  <a:spLocks noChangeArrowheads="1"/>
                </p:cNvSpPr>
                <p:nvPr/>
              </p:nvSpPr>
              <p:spPr bwMode="gray">
                <a:xfrm>
                  <a:off x="1354242" y="2014060"/>
                  <a:ext cx="552432" cy="631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0"/>
                    </a:spcBef>
                    <a:spcAft>
                      <a:spcPct val="0"/>
                    </a:spcAft>
                    <a:buNone/>
                  </a:pPr>
                  <a:r>
                    <a:rPr lang="zh-CN" altLang="en-US">
                      <a:solidFill>
                        <a:srgbClr val="000000"/>
                      </a:solidFill>
                      <a:cs typeface="Times New Roman" panose="02020603050405020304" pitchFamily="18" charset="0"/>
                    </a:rPr>
                    <a:t>二</a:t>
                  </a:r>
                  <a:endParaRPr lang="en-US" altLang="zh-CN">
                    <a:solidFill>
                      <a:srgbClr val="000000"/>
                    </a:solidFill>
                    <a:cs typeface="Times New Roman" panose="02020603050405020304" pitchFamily="18" charset="0"/>
                  </a:endParaRPr>
                </a:p>
              </p:txBody>
            </p:sp>
          </p:grpSp>
        </p:grpSp>
        <p:grpSp>
          <p:nvGrpSpPr>
            <p:cNvPr id="18441" name="组合 50">
              <a:extLst>
                <a:ext uri="{FF2B5EF4-FFF2-40B4-BE49-F238E27FC236}">
                  <a16:creationId xmlns:a16="http://schemas.microsoft.com/office/drawing/2014/main" id="{6076F98C-6AD5-4C9A-926A-EF6FC560BD34}"/>
                </a:ext>
              </a:extLst>
            </p:cNvPr>
            <p:cNvGrpSpPr>
              <a:grpSpLocks/>
            </p:cNvGrpSpPr>
            <p:nvPr/>
          </p:nvGrpSpPr>
          <p:grpSpPr bwMode="auto">
            <a:xfrm>
              <a:off x="2951163" y="2709863"/>
              <a:ext cx="5868987" cy="1287462"/>
              <a:chOff x="2411760" y="1052736"/>
              <a:chExt cx="5868144" cy="1287462"/>
            </a:xfrm>
          </p:grpSpPr>
          <p:sp>
            <p:nvSpPr>
              <p:cNvPr id="18470" name="AutoShape 7">
                <a:extLst>
                  <a:ext uri="{FF2B5EF4-FFF2-40B4-BE49-F238E27FC236}">
                    <a16:creationId xmlns:a16="http://schemas.microsoft.com/office/drawing/2014/main" id="{168E058A-5F6E-440E-B293-13A0F26F4942}"/>
                  </a:ext>
                </a:extLst>
              </p:cNvPr>
              <p:cNvSpPr>
                <a:spLocks noChangeArrowheads="1"/>
              </p:cNvSpPr>
              <p:nvPr/>
            </p:nvSpPr>
            <p:spPr bwMode="gray">
              <a:xfrm>
                <a:off x="2556201" y="1268636"/>
                <a:ext cx="5723703" cy="792162"/>
              </a:xfrm>
              <a:prstGeom prst="roundRect">
                <a:avLst>
                  <a:gd name="adj" fmla="val 50000"/>
                </a:avLst>
              </a:prstGeom>
              <a:solidFill>
                <a:srgbClr val="FFFF00"/>
              </a:solidFill>
              <a:ln w="63500" algn="ctr">
                <a:solidFill>
                  <a:srgbClr val="FFFFFF"/>
                </a:solidFill>
                <a:round/>
                <a:headEnd/>
                <a:tailEnd/>
              </a:ln>
              <a:effectLst>
                <a:outerShdw dist="63500" dir="3187806" algn="ctr" rotWithShape="0">
                  <a:srgbClr val="001D3A"/>
                </a:outerShdw>
              </a:effectLst>
            </p:spPr>
            <p:txBody>
              <a:bodyPr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r>
                  <a:rPr lang="zh-CN" altLang="en-US">
                    <a:solidFill>
                      <a:prstClr val="black"/>
                    </a:solidFill>
                  </a:rPr>
                  <a:t>     </a:t>
                </a:r>
                <a:r>
                  <a:rPr lang="zh-CN" altLang="en-US">
                    <a:solidFill>
                      <a:prstClr val="black"/>
                    </a:solidFill>
                    <a:hlinkClick r:id="rId5" action="ppaction://hlinksldjump"/>
                  </a:rPr>
                  <a:t>自然环境</a:t>
                </a:r>
                <a:endParaRPr lang="zh-CN" altLang="zh-CN">
                  <a:solidFill>
                    <a:prstClr val="black"/>
                  </a:solidFill>
                </a:endParaRPr>
              </a:p>
            </p:txBody>
          </p:sp>
          <p:grpSp>
            <p:nvGrpSpPr>
              <p:cNvPr id="18471" name="组合 153">
                <a:extLst>
                  <a:ext uri="{FF2B5EF4-FFF2-40B4-BE49-F238E27FC236}">
                    <a16:creationId xmlns:a16="http://schemas.microsoft.com/office/drawing/2014/main" id="{7215C8A1-FEE9-427F-9D29-2B061140C10A}"/>
                  </a:ext>
                </a:extLst>
              </p:cNvPr>
              <p:cNvGrpSpPr>
                <a:grpSpLocks/>
              </p:cNvGrpSpPr>
              <p:nvPr/>
            </p:nvGrpSpPr>
            <p:grpSpPr bwMode="auto">
              <a:xfrm>
                <a:off x="2411760" y="1052736"/>
                <a:ext cx="1224094" cy="1287462"/>
                <a:chOff x="1033463" y="1758950"/>
                <a:chExt cx="1100137" cy="1139825"/>
              </a:xfrm>
            </p:grpSpPr>
            <p:sp>
              <p:nvSpPr>
                <p:cNvPr id="18472" name="Oval 77">
                  <a:extLst>
                    <a:ext uri="{FF2B5EF4-FFF2-40B4-BE49-F238E27FC236}">
                      <a16:creationId xmlns:a16="http://schemas.microsoft.com/office/drawing/2014/main" id="{04C32F6F-8B3E-4680-B06F-00E5F08C6740}"/>
                    </a:ext>
                  </a:extLst>
                </p:cNvPr>
                <p:cNvSpPr>
                  <a:spLocks noChangeArrowheads="1"/>
                </p:cNvSpPr>
                <p:nvPr/>
              </p:nvSpPr>
              <p:spPr bwMode="gray">
                <a:xfrm>
                  <a:off x="1033463" y="2365375"/>
                  <a:ext cx="914400" cy="533400"/>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18473" name="Oval 78">
                  <a:extLst>
                    <a:ext uri="{FF2B5EF4-FFF2-40B4-BE49-F238E27FC236}">
                      <a16:creationId xmlns:a16="http://schemas.microsoft.com/office/drawing/2014/main" id="{E957A5DC-AA26-4BCC-90DD-65D174FFE507}"/>
                    </a:ext>
                  </a:extLst>
                </p:cNvPr>
                <p:cNvSpPr>
                  <a:spLocks noChangeArrowheads="1"/>
                </p:cNvSpPr>
                <p:nvPr/>
              </p:nvSpPr>
              <p:spPr bwMode="gray">
                <a:xfrm>
                  <a:off x="1109663" y="1758950"/>
                  <a:ext cx="1023937" cy="1023938"/>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18474" name="Oval 79">
                  <a:extLst>
                    <a:ext uri="{FF2B5EF4-FFF2-40B4-BE49-F238E27FC236}">
                      <a16:creationId xmlns:a16="http://schemas.microsoft.com/office/drawing/2014/main" id="{021EF744-1CAC-4CBD-98E5-48618521722A}"/>
                    </a:ext>
                  </a:extLst>
                </p:cNvPr>
                <p:cNvSpPr>
                  <a:spLocks noChangeArrowheads="1"/>
                </p:cNvSpPr>
                <p:nvPr/>
              </p:nvSpPr>
              <p:spPr bwMode="gray">
                <a:xfrm>
                  <a:off x="1122363" y="1763713"/>
                  <a:ext cx="1000125" cy="1000125"/>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18475" name="Oval 80">
                  <a:extLst>
                    <a:ext uri="{FF2B5EF4-FFF2-40B4-BE49-F238E27FC236}">
                      <a16:creationId xmlns:a16="http://schemas.microsoft.com/office/drawing/2014/main" id="{3FEB6363-90F5-4F43-9543-70A2B555AC3D}"/>
                    </a:ext>
                  </a:extLst>
                </p:cNvPr>
                <p:cNvSpPr>
                  <a:spLocks noChangeArrowheads="1"/>
                </p:cNvSpPr>
                <p:nvPr/>
              </p:nvSpPr>
              <p:spPr bwMode="gray">
                <a:xfrm>
                  <a:off x="1133475" y="1774825"/>
                  <a:ext cx="950913" cy="93345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18476" name="Oval 81">
                  <a:extLst>
                    <a:ext uri="{FF2B5EF4-FFF2-40B4-BE49-F238E27FC236}">
                      <a16:creationId xmlns:a16="http://schemas.microsoft.com/office/drawing/2014/main" id="{CA6FDFBB-CE7A-49AF-B43E-2C9582E17314}"/>
                    </a:ext>
                  </a:extLst>
                </p:cNvPr>
                <p:cNvSpPr>
                  <a:spLocks noChangeArrowheads="1"/>
                </p:cNvSpPr>
                <p:nvPr/>
              </p:nvSpPr>
              <p:spPr bwMode="gray">
                <a:xfrm>
                  <a:off x="1187450" y="1758950"/>
                  <a:ext cx="847725" cy="757238"/>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18477" name="Text Box 82">
                  <a:extLst>
                    <a:ext uri="{FF2B5EF4-FFF2-40B4-BE49-F238E27FC236}">
                      <a16:creationId xmlns:a16="http://schemas.microsoft.com/office/drawing/2014/main" id="{17DD4564-9764-4029-8588-26B7725A1983}"/>
                    </a:ext>
                  </a:extLst>
                </p:cNvPr>
                <p:cNvSpPr txBox="1">
                  <a:spLocks noChangeArrowheads="1"/>
                </p:cNvSpPr>
                <p:nvPr/>
              </p:nvSpPr>
              <p:spPr bwMode="gray">
                <a:xfrm>
                  <a:off x="1354242" y="2014060"/>
                  <a:ext cx="552432" cy="631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0"/>
                    </a:spcBef>
                    <a:spcAft>
                      <a:spcPct val="0"/>
                    </a:spcAft>
                    <a:buNone/>
                  </a:pPr>
                  <a:r>
                    <a:rPr lang="zh-CN" altLang="en-US">
                      <a:solidFill>
                        <a:srgbClr val="000000"/>
                      </a:solidFill>
                      <a:cs typeface="Times New Roman" panose="02020603050405020304" pitchFamily="18" charset="0"/>
                    </a:rPr>
                    <a:t>三</a:t>
                  </a:r>
                  <a:endParaRPr lang="en-US" altLang="zh-CN">
                    <a:solidFill>
                      <a:srgbClr val="000000"/>
                    </a:solidFill>
                    <a:cs typeface="Times New Roman" panose="02020603050405020304" pitchFamily="18" charset="0"/>
                  </a:endParaRPr>
                </a:p>
              </p:txBody>
            </p:sp>
          </p:grpSp>
        </p:grpSp>
        <p:grpSp>
          <p:nvGrpSpPr>
            <p:cNvPr id="18442" name="组合 54">
              <a:extLst>
                <a:ext uri="{FF2B5EF4-FFF2-40B4-BE49-F238E27FC236}">
                  <a16:creationId xmlns:a16="http://schemas.microsoft.com/office/drawing/2014/main" id="{E0FAAA61-0F21-4A61-BF7E-5EC37DA9ED5D}"/>
                </a:ext>
              </a:extLst>
            </p:cNvPr>
            <p:cNvGrpSpPr>
              <a:grpSpLocks/>
            </p:cNvGrpSpPr>
            <p:nvPr/>
          </p:nvGrpSpPr>
          <p:grpSpPr bwMode="auto">
            <a:xfrm>
              <a:off x="2952750" y="3573463"/>
              <a:ext cx="5867400" cy="1287462"/>
              <a:chOff x="3024336" y="2708920"/>
              <a:chExt cx="5868144" cy="1287462"/>
            </a:xfrm>
          </p:grpSpPr>
          <p:sp>
            <p:nvSpPr>
              <p:cNvPr id="18462" name="AutoShape 7">
                <a:extLst>
                  <a:ext uri="{FF2B5EF4-FFF2-40B4-BE49-F238E27FC236}">
                    <a16:creationId xmlns:a16="http://schemas.microsoft.com/office/drawing/2014/main" id="{52A5A5D4-7BFA-427A-92DB-D7208CAE9678}"/>
                  </a:ext>
                </a:extLst>
              </p:cNvPr>
              <p:cNvSpPr>
                <a:spLocks noChangeArrowheads="1"/>
              </p:cNvSpPr>
              <p:nvPr/>
            </p:nvSpPr>
            <p:spPr bwMode="gray">
              <a:xfrm>
                <a:off x="3168817" y="2924820"/>
                <a:ext cx="5723663" cy="792162"/>
              </a:xfrm>
              <a:prstGeom prst="roundRect">
                <a:avLst>
                  <a:gd name="adj" fmla="val 50000"/>
                </a:avLst>
              </a:prstGeom>
              <a:solidFill>
                <a:srgbClr val="FFFF00"/>
              </a:solidFill>
              <a:ln w="63500" algn="ctr">
                <a:solidFill>
                  <a:srgbClr val="FFFFFF"/>
                </a:solidFill>
                <a:round/>
                <a:headEnd/>
                <a:tailEnd/>
              </a:ln>
              <a:effectLst>
                <a:outerShdw dist="63500" dir="3187806" algn="ctr" rotWithShape="0">
                  <a:srgbClr val="001D3A"/>
                </a:outerShdw>
              </a:effectLst>
            </p:spPr>
            <p:txBody>
              <a:bodyPr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r>
                  <a:rPr lang="zh-CN" altLang="en-US">
                    <a:solidFill>
                      <a:prstClr val="black"/>
                    </a:solidFill>
                  </a:rPr>
                  <a:t>     </a:t>
                </a:r>
                <a:r>
                  <a:rPr lang="zh-CN" altLang="en-US">
                    <a:solidFill>
                      <a:prstClr val="black"/>
                    </a:solidFill>
                    <a:hlinkClick r:id="rId6" action="ppaction://hlinksldjump"/>
                  </a:rPr>
                  <a:t>科学技术环境</a:t>
                </a:r>
                <a:endParaRPr lang="en-US" altLang="zh-CN">
                  <a:solidFill>
                    <a:prstClr val="black"/>
                  </a:solidFill>
                </a:endParaRPr>
              </a:p>
            </p:txBody>
          </p:sp>
          <p:grpSp>
            <p:nvGrpSpPr>
              <p:cNvPr id="18463" name="组合 153">
                <a:extLst>
                  <a:ext uri="{FF2B5EF4-FFF2-40B4-BE49-F238E27FC236}">
                    <a16:creationId xmlns:a16="http://schemas.microsoft.com/office/drawing/2014/main" id="{E8FA2273-7FA5-4C7E-8CAE-8C3D09DCE70E}"/>
                  </a:ext>
                </a:extLst>
              </p:cNvPr>
              <p:cNvGrpSpPr>
                <a:grpSpLocks/>
              </p:cNvGrpSpPr>
              <p:nvPr/>
            </p:nvGrpSpPr>
            <p:grpSpPr bwMode="auto">
              <a:xfrm>
                <a:off x="3024336" y="2708920"/>
                <a:ext cx="1224094" cy="1287462"/>
                <a:chOff x="1033463" y="1758950"/>
                <a:chExt cx="1100137" cy="1139825"/>
              </a:xfrm>
            </p:grpSpPr>
            <p:sp>
              <p:nvSpPr>
                <p:cNvPr id="18464" name="Oval 77">
                  <a:extLst>
                    <a:ext uri="{FF2B5EF4-FFF2-40B4-BE49-F238E27FC236}">
                      <a16:creationId xmlns:a16="http://schemas.microsoft.com/office/drawing/2014/main" id="{1C8B7E9B-9E78-46DD-B7EE-2140186AA70E}"/>
                    </a:ext>
                  </a:extLst>
                </p:cNvPr>
                <p:cNvSpPr>
                  <a:spLocks noChangeArrowheads="1"/>
                </p:cNvSpPr>
                <p:nvPr/>
              </p:nvSpPr>
              <p:spPr bwMode="gray">
                <a:xfrm>
                  <a:off x="1033463" y="2365375"/>
                  <a:ext cx="914400" cy="533400"/>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18465" name="Oval 78">
                  <a:extLst>
                    <a:ext uri="{FF2B5EF4-FFF2-40B4-BE49-F238E27FC236}">
                      <a16:creationId xmlns:a16="http://schemas.microsoft.com/office/drawing/2014/main" id="{BEFDF58A-8B9B-4088-BAA3-1AE4D59862E7}"/>
                    </a:ext>
                  </a:extLst>
                </p:cNvPr>
                <p:cNvSpPr>
                  <a:spLocks noChangeArrowheads="1"/>
                </p:cNvSpPr>
                <p:nvPr/>
              </p:nvSpPr>
              <p:spPr bwMode="gray">
                <a:xfrm>
                  <a:off x="1109663" y="1758950"/>
                  <a:ext cx="1023937" cy="1023938"/>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18466" name="Oval 79">
                  <a:extLst>
                    <a:ext uri="{FF2B5EF4-FFF2-40B4-BE49-F238E27FC236}">
                      <a16:creationId xmlns:a16="http://schemas.microsoft.com/office/drawing/2014/main" id="{CE67BECE-FADE-4357-9716-AAD6B67F79CF}"/>
                    </a:ext>
                  </a:extLst>
                </p:cNvPr>
                <p:cNvSpPr>
                  <a:spLocks noChangeArrowheads="1"/>
                </p:cNvSpPr>
                <p:nvPr/>
              </p:nvSpPr>
              <p:spPr bwMode="gray">
                <a:xfrm>
                  <a:off x="1122363" y="1763713"/>
                  <a:ext cx="1000125" cy="1000125"/>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18467" name="Oval 80">
                  <a:extLst>
                    <a:ext uri="{FF2B5EF4-FFF2-40B4-BE49-F238E27FC236}">
                      <a16:creationId xmlns:a16="http://schemas.microsoft.com/office/drawing/2014/main" id="{BDAD7776-F2A1-4C8C-8943-6B509E94F206}"/>
                    </a:ext>
                  </a:extLst>
                </p:cNvPr>
                <p:cNvSpPr>
                  <a:spLocks noChangeArrowheads="1"/>
                </p:cNvSpPr>
                <p:nvPr/>
              </p:nvSpPr>
              <p:spPr bwMode="gray">
                <a:xfrm>
                  <a:off x="1133475" y="1774825"/>
                  <a:ext cx="950913" cy="93345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18468" name="Oval 81">
                  <a:extLst>
                    <a:ext uri="{FF2B5EF4-FFF2-40B4-BE49-F238E27FC236}">
                      <a16:creationId xmlns:a16="http://schemas.microsoft.com/office/drawing/2014/main" id="{B9A05EB7-5110-439A-8D81-CC2204C34F1B}"/>
                    </a:ext>
                  </a:extLst>
                </p:cNvPr>
                <p:cNvSpPr>
                  <a:spLocks noChangeArrowheads="1"/>
                </p:cNvSpPr>
                <p:nvPr/>
              </p:nvSpPr>
              <p:spPr bwMode="gray">
                <a:xfrm>
                  <a:off x="1187450" y="1758950"/>
                  <a:ext cx="847725" cy="757238"/>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18469" name="Text Box 82">
                  <a:extLst>
                    <a:ext uri="{FF2B5EF4-FFF2-40B4-BE49-F238E27FC236}">
                      <a16:creationId xmlns:a16="http://schemas.microsoft.com/office/drawing/2014/main" id="{4A89406B-6286-4B2E-8511-416CADCB45E4}"/>
                    </a:ext>
                  </a:extLst>
                </p:cNvPr>
                <p:cNvSpPr txBox="1">
                  <a:spLocks noChangeArrowheads="1"/>
                </p:cNvSpPr>
                <p:nvPr/>
              </p:nvSpPr>
              <p:spPr bwMode="gray">
                <a:xfrm>
                  <a:off x="1354242" y="2014060"/>
                  <a:ext cx="552432" cy="631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0"/>
                    </a:spcBef>
                    <a:spcAft>
                      <a:spcPct val="0"/>
                    </a:spcAft>
                    <a:buNone/>
                  </a:pPr>
                  <a:r>
                    <a:rPr lang="zh-CN" altLang="en-US">
                      <a:solidFill>
                        <a:srgbClr val="000000"/>
                      </a:solidFill>
                      <a:cs typeface="Times New Roman" panose="02020603050405020304" pitchFamily="18" charset="0"/>
                    </a:rPr>
                    <a:t>四</a:t>
                  </a:r>
                  <a:endParaRPr lang="en-US" altLang="zh-CN">
                    <a:solidFill>
                      <a:srgbClr val="000000"/>
                    </a:solidFill>
                    <a:cs typeface="Times New Roman" panose="02020603050405020304" pitchFamily="18" charset="0"/>
                  </a:endParaRPr>
                </a:p>
              </p:txBody>
            </p:sp>
          </p:grpSp>
        </p:grpSp>
        <p:grpSp>
          <p:nvGrpSpPr>
            <p:cNvPr id="18443" name="组合 50">
              <a:extLst>
                <a:ext uri="{FF2B5EF4-FFF2-40B4-BE49-F238E27FC236}">
                  <a16:creationId xmlns:a16="http://schemas.microsoft.com/office/drawing/2014/main" id="{132233DB-0411-4236-9EFA-0EDD3E8ECF66}"/>
                </a:ext>
              </a:extLst>
            </p:cNvPr>
            <p:cNvGrpSpPr>
              <a:grpSpLocks/>
            </p:cNvGrpSpPr>
            <p:nvPr/>
          </p:nvGrpSpPr>
          <p:grpSpPr bwMode="auto">
            <a:xfrm>
              <a:off x="2663825" y="4437063"/>
              <a:ext cx="5868988" cy="1287462"/>
              <a:chOff x="2411760" y="1052736"/>
              <a:chExt cx="5868144" cy="1287462"/>
            </a:xfrm>
          </p:grpSpPr>
          <p:sp>
            <p:nvSpPr>
              <p:cNvPr id="18454" name="AutoShape 7">
                <a:extLst>
                  <a:ext uri="{FF2B5EF4-FFF2-40B4-BE49-F238E27FC236}">
                    <a16:creationId xmlns:a16="http://schemas.microsoft.com/office/drawing/2014/main" id="{AA477AAF-D387-40C0-9CCB-090F57A57685}"/>
                  </a:ext>
                </a:extLst>
              </p:cNvPr>
              <p:cNvSpPr>
                <a:spLocks noChangeArrowheads="1"/>
              </p:cNvSpPr>
              <p:nvPr/>
            </p:nvSpPr>
            <p:spPr bwMode="gray">
              <a:xfrm>
                <a:off x="2556202" y="1268636"/>
                <a:ext cx="5723702" cy="792162"/>
              </a:xfrm>
              <a:prstGeom prst="roundRect">
                <a:avLst>
                  <a:gd name="adj" fmla="val 50000"/>
                </a:avLst>
              </a:prstGeom>
              <a:solidFill>
                <a:srgbClr val="FFFF00"/>
              </a:solidFill>
              <a:ln w="63500" algn="ctr">
                <a:solidFill>
                  <a:srgbClr val="FFFFFF"/>
                </a:solidFill>
                <a:round/>
                <a:headEnd/>
                <a:tailEnd/>
              </a:ln>
              <a:effectLst>
                <a:outerShdw dist="63500" dir="3187806" algn="ctr" rotWithShape="0">
                  <a:srgbClr val="001D3A"/>
                </a:outerShdw>
              </a:effectLst>
            </p:spPr>
            <p:txBody>
              <a:bodyPr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r>
                  <a:rPr lang="zh-CN" altLang="en-US">
                    <a:solidFill>
                      <a:prstClr val="black"/>
                    </a:solidFill>
                  </a:rPr>
                  <a:t>     </a:t>
                </a:r>
                <a:r>
                  <a:rPr lang="zh-CN" altLang="en-US">
                    <a:solidFill>
                      <a:prstClr val="black"/>
                    </a:solidFill>
                    <a:hlinkClick r:id="rId7" action="ppaction://hlinksldjump"/>
                  </a:rPr>
                  <a:t>政治法律环境</a:t>
                </a:r>
                <a:endParaRPr lang="zh-CN" altLang="zh-CN">
                  <a:solidFill>
                    <a:prstClr val="black"/>
                  </a:solidFill>
                </a:endParaRPr>
              </a:p>
            </p:txBody>
          </p:sp>
          <p:grpSp>
            <p:nvGrpSpPr>
              <p:cNvPr id="18455" name="组合 153">
                <a:extLst>
                  <a:ext uri="{FF2B5EF4-FFF2-40B4-BE49-F238E27FC236}">
                    <a16:creationId xmlns:a16="http://schemas.microsoft.com/office/drawing/2014/main" id="{F08C602E-DB98-4F21-9DB6-C5FA58CA759E}"/>
                  </a:ext>
                </a:extLst>
              </p:cNvPr>
              <p:cNvGrpSpPr>
                <a:grpSpLocks/>
              </p:cNvGrpSpPr>
              <p:nvPr/>
            </p:nvGrpSpPr>
            <p:grpSpPr bwMode="auto">
              <a:xfrm>
                <a:off x="2411760" y="1052736"/>
                <a:ext cx="1224094" cy="1287462"/>
                <a:chOff x="1033463" y="1758950"/>
                <a:chExt cx="1100137" cy="1139825"/>
              </a:xfrm>
            </p:grpSpPr>
            <p:sp>
              <p:nvSpPr>
                <p:cNvPr id="18456" name="Oval 77">
                  <a:extLst>
                    <a:ext uri="{FF2B5EF4-FFF2-40B4-BE49-F238E27FC236}">
                      <a16:creationId xmlns:a16="http://schemas.microsoft.com/office/drawing/2014/main" id="{993803C7-BC93-484F-AE0A-56779B38352B}"/>
                    </a:ext>
                  </a:extLst>
                </p:cNvPr>
                <p:cNvSpPr>
                  <a:spLocks noChangeArrowheads="1"/>
                </p:cNvSpPr>
                <p:nvPr/>
              </p:nvSpPr>
              <p:spPr bwMode="gray">
                <a:xfrm>
                  <a:off x="1033463" y="2365375"/>
                  <a:ext cx="914400" cy="533400"/>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18457" name="Oval 78">
                  <a:extLst>
                    <a:ext uri="{FF2B5EF4-FFF2-40B4-BE49-F238E27FC236}">
                      <a16:creationId xmlns:a16="http://schemas.microsoft.com/office/drawing/2014/main" id="{5CCDD390-34A4-4D50-91A2-442F09361150}"/>
                    </a:ext>
                  </a:extLst>
                </p:cNvPr>
                <p:cNvSpPr>
                  <a:spLocks noChangeArrowheads="1"/>
                </p:cNvSpPr>
                <p:nvPr/>
              </p:nvSpPr>
              <p:spPr bwMode="gray">
                <a:xfrm>
                  <a:off x="1109663" y="1758950"/>
                  <a:ext cx="1023937" cy="1023938"/>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18458" name="Oval 79">
                  <a:extLst>
                    <a:ext uri="{FF2B5EF4-FFF2-40B4-BE49-F238E27FC236}">
                      <a16:creationId xmlns:a16="http://schemas.microsoft.com/office/drawing/2014/main" id="{35E9F48D-5CB3-487C-B829-BDB371CD893F}"/>
                    </a:ext>
                  </a:extLst>
                </p:cNvPr>
                <p:cNvSpPr>
                  <a:spLocks noChangeArrowheads="1"/>
                </p:cNvSpPr>
                <p:nvPr/>
              </p:nvSpPr>
              <p:spPr bwMode="gray">
                <a:xfrm>
                  <a:off x="1122363" y="1763713"/>
                  <a:ext cx="1000125" cy="1000125"/>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18459" name="Oval 80">
                  <a:extLst>
                    <a:ext uri="{FF2B5EF4-FFF2-40B4-BE49-F238E27FC236}">
                      <a16:creationId xmlns:a16="http://schemas.microsoft.com/office/drawing/2014/main" id="{A35BF2C3-9141-480B-978D-6789822BED38}"/>
                    </a:ext>
                  </a:extLst>
                </p:cNvPr>
                <p:cNvSpPr>
                  <a:spLocks noChangeArrowheads="1"/>
                </p:cNvSpPr>
                <p:nvPr/>
              </p:nvSpPr>
              <p:spPr bwMode="gray">
                <a:xfrm>
                  <a:off x="1133475" y="1774825"/>
                  <a:ext cx="950913" cy="93345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18460" name="Oval 81">
                  <a:extLst>
                    <a:ext uri="{FF2B5EF4-FFF2-40B4-BE49-F238E27FC236}">
                      <a16:creationId xmlns:a16="http://schemas.microsoft.com/office/drawing/2014/main" id="{6283CD15-7FD0-4EB4-8B82-7475E185D10E}"/>
                    </a:ext>
                  </a:extLst>
                </p:cNvPr>
                <p:cNvSpPr>
                  <a:spLocks noChangeArrowheads="1"/>
                </p:cNvSpPr>
                <p:nvPr/>
              </p:nvSpPr>
              <p:spPr bwMode="gray">
                <a:xfrm>
                  <a:off x="1187450" y="1758950"/>
                  <a:ext cx="847725" cy="757238"/>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18461" name="Text Box 82">
                  <a:extLst>
                    <a:ext uri="{FF2B5EF4-FFF2-40B4-BE49-F238E27FC236}">
                      <a16:creationId xmlns:a16="http://schemas.microsoft.com/office/drawing/2014/main" id="{DFDD0044-A5BD-4522-B21C-D647BE20EAC2}"/>
                    </a:ext>
                  </a:extLst>
                </p:cNvPr>
                <p:cNvSpPr txBox="1">
                  <a:spLocks noChangeArrowheads="1"/>
                </p:cNvSpPr>
                <p:nvPr/>
              </p:nvSpPr>
              <p:spPr bwMode="gray">
                <a:xfrm>
                  <a:off x="1354242" y="2014060"/>
                  <a:ext cx="552432" cy="631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0"/>
                    </a:spcBef>
                    <a:spcAft>
                      <a:spcPct val="0"/>
                    </a:spcAft>
                    <a:buNone/>
                  </a:pPr>
                  <a:r>
                    <a:rPr lang="zh-CN" altLang="en-US">
                      <a:solidFill>
                        <a:srgbClr val="000000"/>
                      </a:solidFill>
                      <a:cs typeface="Times New Roman" panose="02020603050405020304" pitchFamily="18" charset="0"/>
                    </a:rPr>
                    <a:t>五</a:t>
                  </a:r>
                  <a:endParaRPr lang="en-US" altLang="zh-CN">
                    <a:solidFill>
                      <a:srgbClr val="000000"/>
                    </a:solidFill>
                    <a:cs typeface="Times New Roman" panose="02020603050405020304" pitchFamily="18" charset="0"/>
                  </a:endParaRPr>
                </a:p>
              </p:txBody>
            </p:sp>
          </p:grpSp>
        </p:grpSp>
        <p:grpSp>
          <p:nvGrpSpPr>
            <p:cNvPr id="18444" name="组合 54">
              <a:extLst>
                <a:ext uri="{FF2B5EF4-FFF2-40B4-BE49-F238E27FC236}">
                  <a16:creationId xmlns:a16="http://schemas.microsoft.com/office/drawing/2014/main" id="{C1E89DDF-6C92-4C51-91CB-9615F69721AD}"/>
                </a:ext>
              </a:extLst>
            </p:cNvPr>
            <p:cNvGrpSpPr>
              <a:grpSpLocks/>
            </p:cNvGrpSpPr>
            <p:nvPr/>
          </p:nvGrpSpPr>
          <p:grpSpPr bwMode="auto">
            <a:xfrm>
              <a:off x="2089150" y="5310188"/>
              <a:ext cx="5867400" cy="1287462"/>
              <a:chOff x="3024336" y="2708920"/>
              <a:chExt cx="5868144" cy="1287462"/>
            </a:xfrm>
          </p:grpSpPr>
          <p:sp>
            <p:nvSpPr>
              <p:cNvPr id="18446" name="AutoShape 7">
                <a:extLst>
                  <a:ext uri="{FF2B5EF4-FFF2-40B4-BE49-F238E27FC236}">
                    <a16:creationId xmlns:a16="http://schemas.microsoft.com/office/drawing/2014/main" id="{142622FD-244D-49D5-BF0E-415D7E808B5E}"/>
                  </a:ext>
                </a:extLst>
              </p:cNvPr>
              <p:cNvSpPr>
                <a:spLocks noChangeArrowheads="1"/>
              </p:cNvSpPr>
              <p:nvPr/>
            </p:nvSpPr>
            <p:spPr bwMode="gray">
              <a:xfrm>
                <a:off x="3168817" y="2924820"/>
                <a:ext cx="5723663" cy="792162"/>
              </a:xfrm>
              <a:prstGeom prst="roundRect">
                <a:avLst>
                  <a:gd name="adj" fmla="val 50000"/>
                </a:avLst>
              </a:prstGeom>
              <a:solidFill>
                <a:srgbClr val="FFFF00"/>
              </a:solidFill>
              <a:ln w="63500" algn="ctr">
                <a:solidFill>
                  <a:srgbClr val="FFFFFF"/>
                </a:solidFill>
                <a:round/>
                <a:headEnd/>
                <a:tailEnd/>
              </a:ln>
              <a:effectLst>
                <a:outerShdw dist="63500" dir="3187806" algn="ctr" rotWithShape="0">
                  <a:srgbClr val="001D3A"/>
                </a:outerShdw>
              </a:effectLst>
            </p:spPr>
            <p:txBody>
              <a:bodyPr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r>
                  <a:rPr lang="zh-CN" altLang="en-US">
                    <a:solidFill>
                      <a:prstClr val="black"/>
                    </a:solidFill>
                  </a:rPr>
                  <a:t>     </a:t>
                </a:r>
                <a:r>
                  <a:rPr lang="zh-CN" altLang="en-US">
                    <a:solidFill>
                      <a:prstClr val="black"/>
                    </a:solidFill>
                    <a:hlinkClick r:id="rId8" action="ppaction://hlinksldjump"/>
                  </a:rPr>
                  <a:t>社会文化环境</a:t>
                </a:r>
                <a:endParaRPr lang="en-US" altLang="zh-CN">
                  <a:solidFill>
                    <a:prstClr val="black"/>
                  </a:solidFill>
                </a:endParaRPr>
              </a:p>
            </p:txBody>
          </p:sp>
          <p:grpSp>
            <p:nvGrpSpPr>
              <p:cNvPr id="18447" name="组合 153">
                <a:extLst>
                  <a:ext uri="{FF2B5EF4-FFF2-40B4-BE49-F238E27FC236}">
                    <a16:creationId xmlns:a16="http://schemas.microsoft.com/office/drawing/2014/main" id="{1226136B-129A-46D5-8083-946FEF34CEF2}"/>
                  </a:ext>
                </a:extLst>
              </p:cNvPr>
              <p:cNvGrpSpPr>
                <a:grpSpLocks/>
              </p:cNvGrpSpPr>
              <p:nvPr/>
            </p:nvGrpSpPr>
            <p:grpSpPr bwMode="auto">
              <a:xfrm>
                <a:off x="3024336" y="2708920"/>
                <a:ext cx="1224094" cy="1287462"/>
                <a:chOff x="1033463" y="1758950"/>
                <a:chExt cx="1100137" cy="1139825"/>
              </a:xfrm>
            </p:grpSpPr>
            <p:sp>
              <p:nvSpPr>
                <p:cNvPr id="18448" name="Oval 77">
                  <a:extLst>
                    <a:ext uri="{FF2B5EF4-FFF2-40B4-BE49-F238E27FC236}">
                      <a16:creationId xmlns:a16="http://schemas.microsoft.com/office/drawing/2014/main" id="{E12D804D-D96E-42F9-849F-484DCB81EC4C}"/>
                    </a:ext>
                  </a:extLst>
                </p:cNvPr>
                <p:cNvSpPr>
                  <a:spLocks noChangeArrowheads="1"/>
                </p:cNvSpPr>
                <p:nvPr/>
              </p:nvSpPr>
              <p:spPr bwMode="gray">
                <a:xfrm>
                  <a:off x="1033463" y="2365375"/>
                  <a:ext cx="914400" cy="533400"/>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18449" name="Oval 78">
                  <a:extLst>
                    <a:ext uri="{FF2B5EF4-FFF2-40B4-BE49-F238E27FC236}">
                      <a16:creationId xmlns:a16="http://schemas.microsoft.com/office/drawing/2014/main" id="{01420A64-4FD4-4B8E-9A0F-7D491A8F9310}"/>
                    </a:ext>
                  </a:extLst>
                </p:cNvPr>
                <p:cNvSpPr>
                  <a:spLocks noChangeArrowheads="1"/>
                </p:cNvSpPr>
                <p:nvPr/>
              </p:nvSpPr>
              <p:spPr bwMode="gray">
                <a:xfrm>
                  <a:off x="1109663" y="1758950"/>
                  <a:ext cx="1023937" cy="1023938"/>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18450" name="Oval 79">
                  <a:extLst>
                    <a:ext uri="{FF2B5EF4-FFF2-40B4-BE49-F238E27FC236}">
                      <a16:creationId xmlns:a16="http://schemas.microsoft.com/office/drawing/2014/main" id="{0D934EA1-372C-424D-AF93-CB9FDE41A470}"/>
                    </a:ext>
                  </a:extLst>
                </p:cNvPr>
                <p:cNvSpPr>
                  <a:spLocks noChangeArrowheads="1"/>
                </p:cNvSpPr>
                <p:nvPr/>
              </p:nvSpPr>
              <p:spPr bwMode="gray">
                <a:xfrm>
                  <a:off x="1122363" y="1763713"/>
                  <a:ext cx="1000125" cy="1000125"/>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18451" name="Oval 80">
                  <a:extLst>
                    <a:ext uri="{FF2B5EF4-FFF2-40B4-BE49-F238E27FC236}">
                      <a16:creationId xmlns:a16="http://schemas.microsoft.com/office/drawing/2014/main" id="{2C2BAAD5-BA72-4798-A09B-038005B1AD63}"/>
                    </a:ext>
                  </a:extLst>
                </p:cNvPr>
                <p:cNvSpPr>
                  <a:spLocks noChangeArrowheads="1"/>
                </p:cNvSpPr>
                <p:nvPr/>
              </p:nvSpPr>
              <p:spPr bwMode="gray">
                <a:xfrm>
                  <a:off x="1133475" y="1774825"/>
                  <a:ext cx="950913" cy="93345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18452" name="Oval 81">
                  <a:extLst>
                    <a:ext uri="{FF2B5EF4-FFF2-40B4-BE49-F238E27FC236}">
                      <a16:creationId xmlns:a16="http://schemas.microsoft.com/office/drawing/2014/main" id="{861EDE81-032D-4CCB-A4DB-43D2C5BAA738}"/>
                    </a:ext>
                  </a:extLst>
                </p:cNvPr>
                <p:cNvSpPr>
                  <a:spLocks noChangeArrowheads="1"/>
                </p:cNvSpPr>
                <p:nvPr/>
              </p:nvSpPr>
              <p:spPr bwMode="gray">
                <a:xfrm>
                  <a:off x="1187450" y="1758950"/>
                  <a:ext cx="847725" cy="757238"/>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18453" name="Text Box 82">
                  <a:extLst>
                    <a:ext uri="{FF2B5EF4-FFF2-40B4-BE49-F238E27FC236}">
                      <a16:creationId xmlns:a16="http://schemas.microsoft.com/office/drawing/2014/main" id="{4A09E623-7EC3-40E0-8C6E-86AB39955CD4}"/>
                    </a:ext>
                  </a:extLst>
                </p:cNvPr>
                <p:cNvSpPr txBox="1">
                  <a:spLocks noChangeArrowheads="1"/>
                </p:cNvSpPr>
                <p:nvPr/>
              </p:nvSpPr>
              <p:spPr bwMode="gray">
                <a:xfrm>
                  <a:off x="1354242" y="2014060"/>
                  <a:ext cx="552432" cy="631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0"/>
                    </a:spcBef>
                    <a:spcAft>
                      <a:spcPct val="0"/>
                    </a:spcAft>
                    <a:buNone/>
                  </a:pPr>
                  <a:r>
                    <a:rPr lang="zh-CN" altLang="en-US">
                      <a:solidFill>
                        <a:srgbClr val="000000"/>
                      </a:solidFill>
                      <a:cs typeface="Times New Roman" panose="02020603050405020304" pitchFamily="18" charset="0"/>
                    </a:rPr>
                    <a:t>六</a:t>
                  </a:r>
                  <a:endParaRPr lang="en-US" altLang="zh-CN">
                    <a:solidFill>
                      <a:srgbClr val="000000"/>
                    </a:solidFill>
                    <a:cs typeface="Times New Roman" panose="02020603050405020304" pitchFamily="18" charset="0"/>
                  </a:endParaRPr>
                </a:p>
              </p:txBody>
            </p:sp>
          </p:grpSp>
        </p:grpSp>
        <p:pic>
          <p:nvPicPr>
            <p:cNvPr id="18445" name="Picture 62" descr="C:\Documents and Settings\Administrator\Local Settings\Temporary Internet Files\Content.IE5\3PB33H2G\MC900334096[1].wmf">
              <a:extLst>
                <a:ext uri="{FF2B5EF4-FFF2-40B4-BE49-F238E27FC236}">
                  <a16:creationId xmlns:a16="http://schemas.microsoft.com/office/drawing/2014/main" id="{78C5FB3B-91C3-4E30-8E64-1841911A0C49}"/>
                </a:ext>
              </a:extLst>
            </p:cNvPr>
            <p:cNvPicPr preferRelativeResize="0">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60475" y="2924175"/>
              <a:ext cx="1439863"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矩形 3">
            <a:extLst>
              <a:ext uri="{FF2B5EF4-FFF2-40B4-BE49-F238E27FC236}">
                <a16:creationId xmlns:a16="http://schemas.microsoft.com/office/drawing/2014/main" id="{0CA03029-29CC-4219-B3A9-3BEB95B73C6C}"/>
              </a:ext>
            </a:extLst>
          </p:cNvPr>
          <p:cNvSpPr>
            <a:spLocks noChangeArrowheads="1"/>
          </p:cNvSpPr>
          <p:nvPr/>
        </p:nvSpPr>
        <p:spPr bwMode="auto">
          <a:xfrm>
            <a:off x="2640014" y="984251"/>
            <a:ext cx="7361237" cy="107632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r>
              <a:rPr lang="zh-CN" altLang="en-US" dirty="0">
                <a:solidFill>
                  <a:srgbClr val="FF0000"/>
                </a:solidFill>
              </a:rPr>
              <a:t>营销宏观环境</a:t>
            </a:r>
            <a:r>
              <a:rPr lang="zh-CN" altLang="en-US" dirty="0">
                <a:solidFill>
                  <a:prstClr val="black"/>
                </a:solidFill>
              </a:rPr>
              <a:t>指对企业营销活动造成市场机会和环境威胁的主要社会力量。</a:t>
            </a:r>
          </a:p>
        </p:txBody>
      </p:sp>
      <p:pic>
        <p:nvPicPr>
          <p:cNvPr id="64" name="图片 24">
            <a:extLst>
              <a:ext uri="{FF2B5EF4-FFF2-40B4-BE49-F238E27FC236}">
                <a16:creationId xmlns:a16="http://schemas.microsoft.com/office/drawing/2014/main" id="{87D0E0F5-491B-46D5-BDC8-5DA484437426}"/>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l="3996" t="15543" r="53944" b="3432"/>
          <a:stretch>
            <a:fillRect/>
          </a:stretch>
        </p:blipFill>
        <p:spPr bwMode="auto">
          <a:xfrm>
            <a:off x="0" y="0"/>
            <a:ext cx="133667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D30E8CE6-EF91-4AB4-8A0B-C69A0B1A9FD8}"/>
              </a:ext>
            </a:extLst>
          </p:cNvPr>
          <p:cNvSpPr>
            <a:spLocks noGrp="1"/>
          </p:cNvSpPr>
          <p:nvPr>
            <p:ph type="title"/>
          </p:nvPr>
        </p:nvSpPr>
        <p:spPr/>
        <p:txBody>
          <a:bodyPr/>
          <a:lstStyle/>
          <a:p>
            <a:pPr>
              <a:defRPr/>
            </a:pPr>
            <a:r>
              <a:rPr lang="zh-CN" altLang="zh-CN" dirty="0"/>
              <a:t>一、人口环境</a:t>
            </a:r>
            <a:endParaRPr lang="zh-CN" altLang="en-US" dirty="0"/>
          </a:p>
        </p:txBody>
      </p:sp>
      <p:sp>
        <p:nvSpPr>
          <p:cNvPr id="19459" name="内容占位符 2">
            <a:extLst>
              <a:ext uri="{FF2B5EF4-FFF2-40B4-BE49-F238E27FC236}">
                <a16:creationId xmlns:a16="http://schemas.microsoft.com/office/drawing/2014/main" id="{9EFD2720-CCF2-462E-BBA7-85D1FAF2C009}"/>
              </a:ext>
            </a:extLst>
          </p:cNvPr>
          <p:cNvSpPr>
            <a:spLocks noGrp="1"/>
          </p:cNvSpPr>
          <p:nvPr>
            <p:ph idx="1"/>
          </p:nvPr>
        </p:nvSpPr>
        <p:spPr>
          <a:xfrm>
            <a:off x="1981200" y="1196975"/>
            <a:ext cx="8229600" cy="1079500"/>
          </a:xfrm>
          <a:ln w="28575">
            <a:solidFill>
              <a:srgbClr val="FF0000"/>
            </a:solidFill>
            <a:miter lim="800000"/>
            <a:headEnd/>
            <a:tailEnd/>
          </a:ln>
        </p:spPr>
        <p:txBody>
          <a:bodyPr/>
          <a:lstStyle/>
          <a:p>
            <a:r>
              <a:rPr altLang="zh-CN">
                <a:latin typeface="黑体" panose="02010609060101010101" pitchFamily="49" charset="-122"/>
                <a:ea typeface="黑体" panose="02010609060101010101" pitchFamily="49" charset="-122"/>
              </a:rPr>
              <a:t>市场是由有购买欲望同时又有支付能力的人构成，人口多少直接影响市场潜在容量。</a:t>
            </a:r>
            <a:endParaRPr>
              <a:latin typeface="黑体" panose="02010609060101010101" pitchFamily="49" charset="-122"/>
              <a:ea typeface="黑体" panose="02010609060101010101" pitchFamily="49" charset="-122"/>
            </a:endParaRPr>
          </a:p>
        </p:txBody>
      </p:sp>
      <p:grpSp>
        <p:nvGrpSpPr>
          <p:cNvPr id="19460" name="组合 1">
            <a:extLst>
              <a:ext uri="{FF2B5EF4-FFF2-40B4-BE49-F238E27FC236}">
                <a16:creationId xmlns:a16="http://schemas.microsoft.com/office/drawing/2014/main" id="{8E2E0461-3FED-4559-B99D-2A96F59428C0}"/>
              </a:ext>
            </a:extLst>
          </p:cNvPr>
          <p:cNvGrpSpPr>
            <a:grpSpLocks/>
          </p:cNvGrpSpPr>
          <p:nvPr/>
        </p:nvGrpSpPr>
        <p:grpSpPr bwMode="auto">
          <a:xfrm>
            <a:off x="1703388" y="2779713"/>
            <a:ext cx="4032250" cy="3746500"/>
            <a:chOff x="-180975" y="2674938"/>
            <a:chExt cx="4392613" cy="4067175"/>
          </a:xfrm>
        </p:grpSpPr>
        <p:sp>
          <p:nvSpPr>
            <p:cNvPr id="4" name="五角星 3">
              <a:extLst>
                <a:ext uri="{FF2B5EF4-FFF2-40B4-BE49-F238E27FC236}">
                  <a16:creationId xmlns:a16="http://schemas.microsoft.com/office/drawing/2014/main" id="{76E6DC2E-6CFE-4F3C-AFCA-9A02BD4A3327}"/>
                </a:ext>
              </a:extLst>
            </p:cNvPr>
            <p:cNvSpPr/>
            <p:nvPr/>
          </p:nvSpPr>
          <p:spPr bwMode="auto">
            <a:xfrm>
              <a:off x="647395" y="3502160"/>
              <a:ext cx="2664968" cy="2521303"/>
            </a:xfrm>
            <a:prstGeom prst="star5">
              <a:avLst/>
            </a:prstGeom>
            <a:solidFill>
              <a:srgbClr val="00FF00"/>
            </a:solidFill>
            <a:ln w="50800" algn="ctr">
              <a:solidFill>
                <a:schemeClr val="accent5">
                  <a:lumMod val="40000"/>
                  <a:lumOff val="60000"/>
                </a:schemeClr>
              </a:solidFill>
              <a:round/>
              <a:headEnd type="none" w="lg" len="lg"/>
              <a:tailEnd/>
            </a:ln>
          </p:spPr>
          <p:txBody>
            <a:bodyPr anchor="ctr"/>
            <a:lstStyle/>
            <a:p>
              <a:pPr algn="ctr" fontAlgn="base">
                <a:spcBef>
                  <a:spcPct val="0"/>
                </a:spcBef>
                <a:spcAft>
                  <a:spcPct val="0"/>
                </a:spcAft>
                <a:defRPr/>
              </a:pPr>
              <a:r>
                <a:rPr lang="zh-CN" altLang="en-US" sz="2800" dirty="0">
                  <a:solidFill>
                    <a:prstClr val="black"/>
                  </a:solidFill>
                  <a:latin typeface="黑体" pitchFamily="49" charset="-122"/>
                  <a:ea typeface="黑体" pitchFamily="49" charset="-122"/>
                </a:rPr>
                <a:t>人口环境</a:t>
              </a:r>
            </a:p>
          </p:txBody>
        </p:sp>
        <p:sp>
          <p:nvSpPr>
            <p:cNvPr id="5" name="椭圆 4">
              <a:extLst>
                <a:ext uri="{FF2B5EF4-FFF2-40B4-BE49-F238E27FC236}">
                  <a16:creationId xmlns:a16="http://schemas.microsoft.com/office/drawing/2014/main" id="{717BD2C5-BA01-41E8-99E1-73F79F85B3C7}"/>
                </a:ext>
              </a:extLst>
            </p:cNvPr>
            <p:cNvSpPr>
              <a:spLocks noChangeArrowheads="1"/>
            </p:cNvSpPr>
            <p:nvPr/>
          </p:nvSpPr>
          <p:spPr bwMode="auto">
            <a:xfrm>
              <a:off x="1221548" y="2674938"/>
              <a:ext cx="1476886" cy="1402831"/>
            </a:xfrm>
            <a:prstGeom prst="ellipse">
              <a:avLst/>
            </a:prstGeom>
            <a:solidFill>
              <a:srgbClr val="FF6600"/>
            </a:solidFill>
            <a:ln w="50800" algn="ctr">
              <a:solidFill>
                <a:schemeClr val="accent5">
                  <a:lumMod val="40000"/>
                  <a:lumOff val="60000"/>
                </a:schemeClr>
              </a:solidFill>
              <a:round/>
              <a:headEnd type="none" w="lg" len="lg"/>
              <a:tailEnd/>
            </a:ln>
          </p:spPr>
          <p:txBody>
            <a:bodyPr anchor="ctr"/>
            <a:lstStyle/>
            <a:p>
              <a:pPr algn="ctr" fontAlgn="base">
                <a:spcBef>
                  <a:spcPct val="0"/>
                </a:spcBef>
                <a:spcAft>
                  <a:spcPct val="0"/>
                </a:spcAft>
                <a:defRPr/>
              </a:pPr>
              <a:r>
                <a:rPr lang="zh-CN" altLang="en-US" sz="2800">
                  <a:solidFill>
                    <a:prstClr val="white"/>
                  </a:solidFill>
                  <a:latin typeface="黑体" pitchFamily="2" charset="-122"/>
                  <a:ea typeface="黑体" pitchFamily="2" charset="-122"/>
                </a:rPr>
                <a:t>人口总量</a:t>
              </a:r>
            </a:p>
          </p:txBody>
        </p:sp>
        <p:sp>
          <p:nvSpPr>
            <p:cNvPr id="6" name="椭圆 5">
              <a:extLst>
                <a:ext uri="{FF2B5EF4-FFF2-40B4-BE49-F238E27FC236}">
                  <a16:creationId xmlns:a16="http://schemas.microsoft.com/office/drawing/2014/main" id="{451F785E-4834-48A3-BF1D-82597D41083A}"/>
                </a:ext>
              </a:extLst>
            </p:cNvPr>
            <p:cNvSpPr>
              <a:spLocks noChangeArrowheads="1"/>
            </p:cNvSpPr>
            <p:nvPr/>
          </p:nvSpPr>
          <p:spPr bwMode="auto">
            <a:xfrm>
              <a:off x="-180975" y="3753773"/>
              <a:ext cx="1476886" cy="1406277"/>
            </a:xfrm>
            <a:prstGeom prst="ellipse">
              <a:avLst/>
            </a:prstGeom>
            <a:solidFill>
              <a:srgbClr val="FF6600"/>
            </a:solidFill>
            <a:ln w="50800" algn="ctr">
              <a:solidFill>
                <a:schemeClr val="accent5">
                  <a:lumMod val="40000"/>
                  <a:lumOff val="60000"/>
                </a:schemeClr>
              </a:solidFill>
              <a:round/>
              <a:headEnd type="none" w="lg" len="lg"/>
              <a:tailEnd/>
            </a:ln>
          </p:spPr>
          <p:txBody>
            <a:bodyPr anchor="ctr"/>
            <a:lstStyle/>
            <a:p>
              <a:pPr algn="ctr" fontAlgn="base">
                <a:spcBef>
                  <a:spcPct val="0"/>
                </a:spcBef>
                <a:spcAft>
                  <a:spcPct val="0"/>
                </a:spcAft>
                <a:defRPr/>
              </a:pPr>
              <a:r>
                <a:rPr lang="zh-CN" altLang="en-US" sz="2800" dirty="0">
                  <a:solidFill>
                    <a:prstClr val="white"/>
                  </a:solidFill>
                  <a:latin typeface="黑体" pitchFamily="2" charset="-122"/>
                  <a:ea typeface="黑体" pitchFamily="2" charset="-122"/>
                </a:rPr>
                <a:t>年龄结构</a:t>
              </a:r>
            </a:p>
          </p:txBody>
        </p:sp>
        <p:sp>
          <p:nvSpPr>
            <p:cNvPr id="7" name="椭圆 6">
              <a:extLst>
                <a:ext uri="{FF2B5EF4-FFF2-40B4-BE49-F238E27FC236}">
                  <a16:creationId xmlns:a16="http://schemas.microsoft.com/office/drawing/2014/main" id="{95D26F83-F9EE-4CC4-AAA0-413E850617F3}"/>
                </a:ext>
              </a:extLst>
            </p:cNvPr>
            <p:cNvSpPr>
              <a:spLocks noChangeArrowheads="1"/>
            </p:cNvSpPr>
            <p:nvPr/>
          </p:nvSpPr>
          <p:spPr bwMode="auto">
            <a:xfrm>
              <a:off x="215051" y="5339282"/>
              <a:ext cx="1475158" cy="1402831"/>
            </a:xfrm>
            <a:prstGeom prst="ellipse">
              <a:avLst/>
            </a:prstGeom>
            <a:solidFill>
              <a:srgbClr val="FF6600"/>
            </a:solidFill>
            <a:ln w="50800" algn="ctr">
              <a:solidFill>
                <a:schemeClr val="accent5">
                  <a:lumMod val="40000"/>
                  <a:lumOff val="60000"/>
                </a:schemeClr>
              </a:solidFill>
              <a:round/>
              <a:headEnd type="none" w="lg" len="lg"/>
              <a:tailEnd/>
            </a:ln>
          </p:spPr>
          <p:txBody>
            <a:bodyPr anchor="ctr"/>
            <a:lstStyle/>
            <a:p>
              <a:pPr algn="ctr" fontAlgn="base">
                <a:spcBef>
                  <a:spcPct val="0"/>
                </a:spcBef>
                <a:spcAft>
                  <a:spcPct val="0"/>
                </a:spcAft>
                <a:defRPr/>
              </a:pPr>
              <a:r>
                <a:rPr lang="zh-CN" altLang="en-US" sz="2800">
                  <a:solidFill>
                    <a:prstClr val="white"/>
                  </a:solidFill>
                  <a:latin typeface="黑体" pitchFamily="2" charset="-122"/>
                  <a:ea typeface="黑体" pitchFamily="2" charset="-122"/>
                </a:rPr>
                <a:t>地理分布</a:t>
              </a:r>
            </a:p>
          </p:txBody>
        </p:sp>
        <p:sp>
          <p:nvSpPr>
            <p:cNvPr id="8" name="椭圆 7">
              <a:extLst>
                <a:ext uri="{FF2B5EF4-FFF2-40B4-BE49-F238E27FC236}">
                  <a16:creationId xmlns:a16="http://schemas.microsoft.com/office/drawing/2014/main" id="{38DFFB05-F155-46FA-A519-C642CE324B5B}"/>
                </a:ext>
              </a:extLst>
            </p:cNvPr>
            <p:cNvSpPr>
              <a:spLocks noChangeArrowheads="1"/>
            </p:cNvSpPr>
            <p:nvPr/>
          </p:nvSpPr>
          <p:spPr bwMode="auto">
            <a:xfrm>
              <a:off x="2375042" y="5339282"/>
              <a:ext cx="1476886" cy="1402831"/>
            </a:xfrm>
            <a:prstGeom prst="ellipse">
              <a:avLst/>
            </a:prstGeom>
            <a:solidFill>
              <a:srgbClr val="FF6600"/>
            </a:solidFill>
            <a:ln w="50800" algn="ctr">
              <a:solidFill>
                <a:schemeClr val="accent5">
                  <a:lumMod val="40000"/>
                  <a:lumOff val="60000"/>
                </a:schemeClr>
              </a:solidFill>
              <a:round/>
              <a:headEnd type="none" w="lg" len="lg"/>
              <a:tailEnd/>
            </a:ln>
          </p:spPr>
          <p:txBody>
            <a:bodyPr anchor="ctr"/>
            <a:lstStyle/>
            <a:p>
              <a:pPr algn="ctr" fontAlgn="base">
                <a:spcBef>
                  <a:spcPct val="0"/>
                </a:spcBef>
                <a:spcAft>
                  <a:spcPct val="0"/>
                </a:spcAft>
                <a:defRPr/>
              </a:pPr>
              <a:r>
                <a:rPr lang="zh-CN" altLang="en-US" sz="2800" dirty="0">
                  <a:solidFill>
                    <a:prstClr val="white"/>
                  </a:solidFill>
                  <a:latin typeface="黑体" pitchFamily="2" charset="-122"/>
                  <a:ea typeface="黑体" pitchFamily="2" charset="-122"/>
                </a:rPr>
                <a:t>家庭组成</a:t>
              </a:r>
            </a:p>
          </p:txBody>
        </p:sp>
        <p:sp>
          <p:nvSpPr>
            <p:cNvPr id="9" name="椭圆 8">
              <a:extLst>
                <a:ext uri="{FF2B5EF4-FFF2-40B4-BE49-F238E27FC236}">
                  <a16:creationId xmlns:a16="http://schemas.microsoft.com/office/drawing/2014/main" id="{19CC3461-F23C-408F-A524-17405CFB31C5}"/>
                </a:ext>
              </a:extLst>
            </p:cNvPr>
            <p:cNvSpPr>
              <a:spLocks noChangeArrowheads="1"/>
            </p:cNvSpPr>
            <p:nvPr/>
          </p:nvSpPr>
          <p:spPr bwMode="auto">
            <a:xfrm>
              <a:off x="2734752" y="3753773"/>
              <a:ext cx="1476886" cy="1406277"/>
            </a:xfrm>
            <a:prstGeom prst="ellipse">
              <a:avLst/>
            </a:prstGeom>
            <a:solidFill>
              <a:srgbClr val="FF6600"/>
            </a:solidFill>
            <a:ln w="50800" algn="ctr">
              <a:solidFill>
                <a:schemeClr val="accent5">
                  <a:lumMod val="40000"/>
                  <a:lumOff val="60000"/>
                </a:schemeClr>
              </a:solidFill>
              <a:round/>
              <a:headEnd type="none" w="lg" len="lg"/>
              <a:tailEnd/>
            </a:ln>
          </p:spPr>
          <p:txBody>
            <a:bodyPr anchor="ctr"/>
            <a:lstStyle/>
            <a:p>
              <a:pPr algn="ctr" fontAlgn="base">
                <a:spcBef>
                  <a:spcPct val="0"/>
                </a:spcBef>
                <a:spcAft>
                  <a:spcPct val="0"/>
                </a:spcAft>
                <a:defRPr/>
              </a:pPr>
              <a:r>
                <a:rPr lang="zh-CN" altLang="en-US" sz="2800">
                  <a:solidFill>
                    <a:prstClr val="white"/>
                  </a:solidFill>
                  <a:latin typeface="黑体" pitchFamily="2" charset="-122"/>
                  <a:ea typeface="黑体" pitchFamily="2" charset="-122"/>
                </a:rPr>
                <a:t>人口性别</a:t>
              </a:r>
            </a:p>
          </p:txBody>
        </p:sp>
      </p:grpSp>
      <p:pic>
        <p:nvPicPr>
          <p:cNvPr id="47106" name="Picture 2" descr="http://webpic.chinareviewnews.com/upload/201111/2/101891440.jpg">
            <a:extLst>
              <a:ext uri="{FF2B5EF4-FFF2-40B4-BE49-F238E27FC236}">
                <a16:creationId xmlns:a16="http://schemas.microsoft.com/office/drawing/2014/main" id="{2C4548C3-9C9E-44E7-9604-373966D6C697}"/>
              </a:ext>
            </a:extLst>
          </p:cNvPr>
          <p:cNvPicPr>
            <a:picLocks noChangeAspect="1" noChangeArrowheads="1"/>
          </p:cNvPicPr>
          <p:nvPr/>
        </p:nvPicPr>
        <p:blipFill>
          <a:blip r:embed="rId3" cstate="print"/>
          <a:srcRect/>
          <a:stretch>
            <a:fillRect/>
          </a:stretch>
        </p:blipFill>
        <p:spPr bwMode="auto">
          <a:xfrm>
            <a:off x="5807968" y="2708920"/>
            <a:ext cx="4762500" cy="3888432"/>
          </a:xfrm>
          <a:prstGeom prst="rect">
            <a:avLst/>
          </a:prstGeom>
          <a:noFill/>
          <a:scene3d>
            <a:camera prst="orthographicFront"/>
            <a:lightRig rig="threePt" dir="t"/>
          </a:scene3d>
          <a:sp3d>
            <a:bevelT w="139700" h="139700" prst="divot"/>
            <a:bevelB w="139700" h="139700" prst="divot"/>
          </a:sp3d>
        </p:spPr>
      </p:pic>
      <p:pic>
        <p:nvPicPr>
          <p:cNvPr id="13" name="图片 24">
            <a:extLst>
              <a:ext uri="{FF2B5EF4-FFF2-40B4-BE49-F238E27FC236}">
                <a16:creationId xmlns:a16="http://schemas.microsoft.com/office/drawing/2014/main" id="{213D40CD-0F81-45DE-80E5-66690A39F8B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l="3996" t="15543" r="53944" b="3432"/>
          <a:stretch>
            <a:fillRect/>
          </a:stretch>
        </p:blipFill>
        <p:spPr bwMode="auto">
          <a:xfrm>
            <a:off x="0" y="0"/>
            <a:ext cx="133667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nodeType="after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strips(downLeft)">
                                      <p:cBhvr>
                                        <p:cTn id="7" dur="500"/>
                                        <p:tgtEl>
                                          <p:spTgt spid="47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6B6319B1-D22F-47D0-959E-CCC975F8BA65}"/>
              </a:ext>
            </a:extLst>
          </p:cNvPr>
          <p:cNvSpPr>
            <a:spLocks noGrp="1" noChangeArrowheads="1"/>
          </p:cNvSpPr>
          <p:nvPr>
            <p:ph type="title"/>
          </p:nvPr>
        </p:nvSpPr>
        <p:spPr>
          <a:xfrm>
            <a:off x="2056885" y="531406"/>
            <a:ext cx="5614432" cy="552450"/>
          </a:xfrm>
        </p:spPr>
        <p:txBody>
          <a:bodyPr/>
          <a:lstStyle/>
          <a:p>
            <a:pPr algn="r" eaLnBrk="1" hangingPunct="1"/>
            <a:r>
              <a:rPr kumimoji="0" lang="zh-CN" altLang="zh-CN" sz="4400" b="1" kern="1200" dirty="0">
                <a:solidFill>
                  <a:srgbClr val="333399"/>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rPr>
              <a:t>一、人口环境</a:t>
            </a:r>
            <a:endParaRPr kumimoji="0" lang="zh-CN" altLang="en-US" dirty="0">
              <a:latin typeface="微软雅黑" panose="020B0503020204020204" pitchFamily="34" charset="-122"/>
              <a:ea typeface="微软雅黑" panose="020B0503020204020204" pitchFamily="34" charset="-122"/>
            </a:endParaRPr>
          </a:p>
        </p:txBody>
      </p:sp>
      <p:sp>
        <p:nvSpPr>
          <p:cNvPr id="25603" name="Rectangle 3">
            <a:extLst>
              <a:ext uri="{FF2B5EF4-FFF2-40B4-BE49-F238E27FC236}">
                <a16:creationId xmlns:a16="http://schemas.microsoft.com/office/drawing/2014/main" id="{DD8EF436-18F8-4863-B761-A8135678BA60}"/>
              </a:ext>
            </a:extLst>
          </p:cNvPr>
          <p:cNvSpPr>
            <a:spLocks noGrp="1" noChangeArrowheads="1"/>
          </p:cNvSpPr>
          <p:nvPr>
            <p:ph idx="1"/>
          </p:nvPr>
        </p:nvSpPr>
        <p:spPr>
          <a:xfrm>
            <a:off x="762000" y="1778000"/>
            <a:ext cx="10668000" cy="4267200"/>
          </a:xfrm>
        </p:spPr>
        <p:txBody>
          <a:bodyPr/>
          <a:lstStyle/>
          <a:p>
            <a:pPr lvl="1" eaLnBrk="1" hangingPunct="1"/>
            <a:r>
              <a:rPr kumimoji="0" lang="zh-CN" altLang="en-US" dirty="0"/>
              <a:t>人口环境</a:t>
            </a:r>
          </a:p>
        </p:txBody>
      </p:sp>
      <p:grpSp>
        <p:nvGrpSpPr>
          <p:cNvPr id="25604" name="组合 1">
            <a:extLst>
              <a:ext uri="{FF2B5EF4-FFF2-40B4-BE49-F238E27FC236}">
                <a16:creationId xmlns:a16="http://schemas.microsoft.com/office/drawing/2014/main" id="{2F6792BC-7207-408E-9948-658900FAF01C}"/>
              </a:ext>
            </a:extLst>
          </p:cNvPr>
          <p:cNvGrpSpPr>
            <a:grpSpLocks/>
          </p:cNvGrpSpPr>
          <p:nvPr/>
        </p:nvGrpSpPr>
        <p:grpSpPr bwMode="auto">
          <a:xfrm>
            <a:off x="2208214" y="2492375"/>
            <a:ext cx="8270875" cy="3352800"/>
            <a:chOff x="693738" y="2060575"/>
            <a:chExt cx="8270875" cy="3352800"/>
          </a:xfrm>
        </p:grpSpPr>
        <p:sp>
          <p:nvSpPr>
            <p:cNvPr id="25607" name="Rectangle 4">
              <a:extLst>
                <a:ext uri="{FF2B5EF4-FFF2-40B4-BE49-F238E27FC236}">
                  <a16:creationId xmlns:a16="http://schemas.microsoft.com/office/drawing/2014/main" id="{D83D8512-EC0A-425D-993D-D293A5691656}"/>
                </a:ext>
              </a:extLst>
            </p:cNvPr>
            <p:cNvSpPr>
              <a:spLocks noChangeArrowheads="1"/>
            </p:cNvSpPr>
            <p:nvPr/>
          </p:nvSpPr>
          <p:spPr bwMode="auto">
            <a:xfrm>
              <a:off x="693738" y="2060575"/>
              <a:ext cx="579437" cy="477838"/>
            </a:xfrm>
            <a:prstGeom prst="rect">
              <a:avLst/>
            </a:prstGeom>
            <a:solidFill>
              <a:schemeClr val="hlink"/>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25608" name="Rectangle 5">
              <a:extLst>
                <a:ext uri="{FF2B5EF4-FFF2-40B4-BE49-F238E27FC236}">
                  <a16:creationId xmlns:a16="http://schemas.microsoft.com/office/drawing/2014/main" id="{854B5E33-E6AC-45A1-A47F-57CC35636804}"/>
                </a:ext>
              </a:extLst>
            </p:cNvPr>
            <p:cNvSpPr>
              <a:spLocks noChangeArrowheads="1"/>
            </p:cNvSpPr>
            <p:nvPr/>
          </p:nvSpPr>
          <p:spPr bwMode="auto">
            <a:xfrm>
              <a:off x="755650" y="2125663"/>
              <a:ext cx="5064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defTabSz="330200">
                <a:tabLst>
                  <a:tab pos="8521700" algn="r"/>
                </a:tabLst>
                <a:defRPr>
                  <a:solidFill>
                    <a:schemeClr val="tx1"/>
                  </a:solidFill>
                  <a:latin typeface="Arial" panose="020B0604020202020204" pitchFamily="34" charset="0"/>
                  <a:ea typeface="宋体" panose="02010600030101010101" pitchFamily="2" charset="-122"/>
                </a:defRPr>
              </a:lvl1pPr>
              <a:lvl2pPr marL="742950" indent="-285750" defTabSz="330200">
                <a:tabLst>
                  <a:tab pos="8521700" algn="r"/>
                </a:tabLst>
                <a:defRPr>
                  <a:solidFill>
                    <a:schemeClr val="tx1"/>
                  </a:solidFill>
                  <a:latin typeface="Arial" panose="020B0604020202020204" pitchFamily="34" charset="0"/>
                  <a:ea typeface="宋体" panose="02010600030101010101" pitchFamily="2" charset="-122"/>
                </a:defRPr>
              </a:lvl2pPr>
              <a:lvl3pPr marL="1143000" indent="-228600" defTabSz="330200">
                <a:tabLst>
                  <a:tab pos="8521700" algn="r"/>
                </a:tabLst>
                <a:defRPr>
                  <a:solidFill>
                    <a:schemeClr val="tx1"/>
                  </a:solidFill>
                  <a:latin typeface="Arial" panose="020B0604020202020204" pitchFamily="34" charset="0"/>
                  <a:ea typeface="宋体" panose="02010600030101010101" pitchFamily="2" charset="-122"/>
                </a:defRPr>
              </a:lvl3pPr>
              <a:lvl4pPr marL="1600200" indent="-228600" defTabSz="330200">
                <a:tabLst>
                  <a:tab pos="8521700" algn="r"/>
                </a:tabLst>
                <a:defRPr>
                  <a:solidFill>
                    <a:schemeClr val="tx1"/>
                  </a:solidFill>
                  <a:latin typeface="Arial" panose="020B0604020202020204" pitchFamily="34" charset="0"/>
                  <a:ea typeface="宋体" panose="02010600030101010101" pitchFamily="2" charset="-122"/>
                </a:defRPr>
              </a:lvl4pPr>
              <a:lvl5pPr marL="2057400" indent="-228600" defTabSz="330200">
                <a:tabLst>
                  <a:tab pos="8521700" algn="r"/>
                </a:tabLst>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9pPr>
            </a:lstStyle>
            <a:p>
              <a:pPr fontAlgn="base">
                <a:spcBef>
                  <a:spcPct val="20000"/>
                </a:spcBef>
                <a:spcAft>
                  <a:spcPct val="0"/>
                </a:spcAft>
                <a:buClr>
                  <a:srgbClr val="CC0000"/>
                </a:buClr>
                <a:buFontTx/>
                <a:buChar char="•"/>
              </a:pPr>
              <a:r>
                <a:rPr lang="en-US" altLang="zh-CN" sz="2000">
                  <a:solidFill>
                    <a:srgbClr val="FFFFFF"/>
                  </a:solidFill>
                  <a:latin typeface="Verdana" panose="020B0604030504040204" pitchFamily="34" charset="0"/>
                </a:rPr>
                <a:t>1</a:t>
              </a:r>
            </a:p>
          </p:txBody>
        </p:sp>
        <p:sp>
          <p:nvSpPr>
            <p:cNvPr id="25609" name="Rectangle 6">
              <a:extLst>
                <a:ext uri="{FF2B5EF4-FFF2-40B4-BE49-F238E27FC236}">
                  <a16:creationId xmlns:a16="http://schemas.microsoft.com/office/drawing/2014/main" id="{25D3F530-2231-4C3C-87EF-F687990DA624}"/>
                </a:ext>
              </a:extLst>
            </p:cNvPr>
            <p:cNvSpPr>
              <a:spLocks noChangeArrowheads="1"/>
            </p:cNvSpPr>
            <p:nvPr/>
          </p:nvSpPr>
          <p:spPr bwMode="auto">
            <a:xfrm>
              <a:off x="1376363" y="2162175"/>
              <a:ext cx="29083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marL="342900" indent="-342900" defTabSz="330200">
                <a:tabLst>
                  <a:tab pos="8521700" algn="r"/>
                </a:tabLst>
                <a:defRPr>
                  <a:solidFill>
                    <a:schemeClr val="tx1"/>
                  </a:solidFill>
                  <a:latin typeface="Arial" panose="020B0604020202020204" pitchFamily="34" charset="0"/>
                  <a:ea typeface="宋体" panose="02010600030101010101" pitchFamily="2" charset="-122"/>
                </a:defRPr>
              </a:lvl1pPr>
              <a:lvl2pPr marL="161925" indent="-160338" defTabSz="330200">
                <a:tabLst>
                  <a:tab pos="8521700" algn="r"/>
                </a:tabLst>
                <a:defRPr>
                  <a:solidFill>
                    <a:schemeClr val="tx1"/>
                  </a:solidFill>
                  <a:latin typeface="Arial" panose="020B0604020202020204" pitchFamily="34" charset="0"/>
                  <a:ea typeface="宋体" panose="02010600030101010101" pitchFamily="2" charset="-122"/>
                </a:defRPr>
              </a:lvl2pPr>
              <a:lvl3pPr marL="1143000" indent="-228600" defTabSz="330200">
                <a:tabLst>
                  <a:tab pos="8521700" algn="r"/>
                </a:tabLst>
                <a:defRPr>
                  <a:solidFill>
                    <a:schemeClr val="tx1"/>
                  </a:solidFill>
                  <a:latin typeface="Arial" panose="020B0604020202020204" pitchFamily="34" charset="0"/>
                  <a:ea typeface="宋体" panose="02010600030101010101" pitchFamily="2" charset="-122"/>
                </a:defRPr>
              </a:lvl3pPr>
              <a:lvl4pPr marL="1600200" indent="-228600" defTabSz="330200">
                <a:tabLst>
                  <a:tab pos="8521700" algn="r"/>
                </a:tabLst>
                <a:defRPr>
                  <a:solidFill>
                    <a:schemeClr val="tx1"/>
                  </a:solidFill>
                  <a:latin typeface="Arial" panose="020B0604020202020204" pitchFamily="34" charset="0"/>
                  <a:ea typeface="宋体" panose="02010600030101010101" pitchFamily="2" charset="-122"/>
                </a:defRPr>
              </a:lvl4pPr>
              <a:lvl5pPr marL="2057400" indent="-228600" defTabSz="330200">
                <a:tabLst>
                  <a:tab pos="8521700" algn="r"/>
                </a:tabLst>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9pPr>
            </a:lstStyle>
            <a:p>
              <a:pPr lvl="1" fontAlgn="base">
                <a:spcBef>
                  <a:spcPct val="20000"/>
                </a:spcBef>
                <a:spcAft>
                  <a:spcPct val="0"/>
                </a:spcAft>
                <a:buClr>
                  <a:srgbClr val="CC0000"/>
                </a:buClr>
                <a:buFont typeface="Wingdings" panose="05000000000000000000" pitchFamily="2" charset="2"/>
                <a:buChar char="n"/>
              </a:pPr>
              <a:r>
                <a:rPr lang="zh-CN" altLang="en-US">
                  <a:solidFill>
                    <a:srgbClr val="CC0000"/>
                  </a:solidFill>
                  <a:latin typeface="微软雅黑" panose="020B0503020204020204" pitchFamily="34" charset="-122"/>
                  <a:ea typeface="微软雅黑" panose="020B0503020204020204" pitchFamily="34" charset="-122"/>
                </a:rPr>
                <a:t>世界人口迅速增长</a:t>
              </a:r>
              <a:endParaRPr lang="en-US" altLang="en-US">
                <a:solidFill>
                  <a:srgbClr val="CC0000"/>
                </a:solidFill>
                <a:latin typeface="微软雅黑" panose="020B0503020204020204" pitchFamily="34" charset="-122"/>
                <a:ea typeface="微软雅黑" panose="020B0503020204020204" pitchFamily="34" charset="-122"/>
              </a:endParaRPr>
            </a:p>
          </p:txBody>
        </p:sp>
        <p:sp>
          <p:nvSpPr>
            <p:cNvPr id="25610" name="Freeform 7">
              <a:extLst>
                <a:ext uri="{FF2B5EF4-FFF2-40B4-BE49-F238E27FC236}">
                  <a16:creationId xmlns:a16="http://schemas.microsoft.com/office/drawing/2014/main" id="{501662D7-1CBF-4F85-B024-59EECC7D4BDE}"/>
                </a:ext>
              </a:extLst>
            </p:cNvPr>
            <p:cNvSpPr>
              <a:spLocks/>
            </p:cNvSpPr>
            <p:nvPr/>
          </p:nvSpPr>
          <p:spPr bwMode="auto">
            <a:xfrm>
              <a:off x="1330325" y="2162582"/>
              <a:ext cx="3386138" cy="276999"/>
            </a:xfrm>
            <a:custGeom>
              <a:avLst/>
              <a:gdLst>
                <a:gd name="T0" fmla="*/ 0 w 1720"/>
                <a:gd name="T1" fmla="*/ 0 h 1961"/>
                <a:gd name="T2" fmla="*/ 2147483646 w 1720"/>
                <a:gd name="T3" fmla="*/ 0 h 1961"/>
                <a:gd name="T4" fmla="*/ 2147483646 w 1720"/>
                <a:gd name="T5" fmla="*/ 2147483646 h 1961"/>
                <a:gd name="T6" fmla="*/ 0 60000 65536"/>
                <a:gd name="T7" fmla="*/ 0 60000 65536"/>
                <a:gd name="T8" fmla="*/ 0 60000 65536"/>
                <a:gd name="T9" fmla="*/ 0 w 1720"/>
                <a:gd name="T10" fmla="*/ 0 h 1961"/>
                <a:gd name="T11" fmla="*/ 1720 w 1720"/>
                <a:gd name="T12" fmla="*/ 1961 h 1961"/>
              </a:gdLst>
              <a:ahLst/>
              <a:cxnLst>
                <a:cxn ang="T6">
                  <a:pos x="T0" y="T1"/>
                </a:cxn>
                <a:cxn ang="T7">
                  <a:pos x="T2" y="T3"/>
                </a:cxn>
                <a:cxn ang="T8">
                  <a:pos x="T4" y="T5"/>
                </a:cxn>
              </a:cxnLst>
              <a:rect l="T9" t="T10" r="T11" b="T12"/>
              <a:pathLst>
                <a:path w="1720" h="1961">
                  <a:moveTo>
                    <a:pt x="0" y="0"/>
                  </a:moveTo>
                  <a:lnTo>
                    <a:pt x="1720" y="0"/>
                  </a:lnTo>
                  <a:lnTo>
                    <a:pt x="1720" y="1961"/>
                  </a:lnTo>
                </a:path>
              </a:pathLst>
            </a:custGeom>
            <a:noFill/>
            <a:ln w="22225" cap="flat"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5611" name="Rectangle 8">
              <a:extLst>
                <a:ext uri="{FF2B5EF4-FFF2-40B4-BE49-F238E27FC236}">
                  <a16:creationId xmlns:a16="http://schemas.microsoft.com/office/drawing/2014/main" id="{6436D901-1C65-453A-8FE9-50D462DBA24B}"/>
                </a:ext>
              </a:extLst>
            </p:cNvPr>
            <p:cNvSpPr>
              <a:spLocks noChangeArrowheads="1"/>
            </p:cNvSpPr>
            <p:nvPr/>
          </p:nvSpPr>
          <p:spPr bwMode="auto">
            <a:xfrm>
              <a:off x="693738" y="2622550"/>
              <a:ext cx="579437" cy="477838"/>
            </a:xfrm>
            <a:prstGeom prst="rect">
              <a:avLst/>
            </a:prstGeom>
            <a:solidFill>
              <a:schemeClr val="hlink"/>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25612" name="Rectangle 9">
              <a:extLst>
                <a:ext uri="{FF2B5EF4-FFF2-40B4-BE49-F238E27FC236}">
                  <a16:creationId xmlns:a16="http://schemas.microsoft.com/office/drawing/2014/main" id="{C32724E8-1FA4-4808-AF65-9DCE7117F717}"/>
                </a:ext>
              </a:extLst>
            </p:cNvPr>
            <p:cNvSpPr>
              <a:spLocks noChangeArrowheads="1"/>
            </p:cNvSpPr>
            <p:nvPr/>
          </p:nvSpPr>
          <p:spPr bwMode="auto">
            <a:xfrm>
              <a:off x="738188" y="2708275"/>
              <a:ext cx="506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defTabSz="330200">
                <a:tabLst>
                  <a:tab pos="8521700" algn="r"/>
                </a:tabLst>
                <a:defRPr>
                  <a:solidFill>
                    <a:schemeClr val="tx1"/>
                  </a:solidFill>
                  <a:latin typeface="Arial" panose="020B0604020202020204" pitchFamily="34" charset="0"/>
                  <a:ea typeface="宋体" panose="02010600030101010101" pitchFamily="2" charset="-122"/>
                </a:defRPr>
              </a:lvl1pPr>
              <a:lvl2pPr marL="742950" indent="-285750" defTabSz="330200">
                <a:tabLst>
                  <a:tab pos="8521700" algn="r"/>
                </a:tabLst>
                <a:defRPr>
                  <a:solidFill>
                    <a:schemeClr val="tx1"/>
                  </a:solidFill>
                  <a:latin typeface="Arial" panose="020B0604020202020204" pitchFamily="34" charset="0"/>
                  <a:ea typeface="宋体" panose="02010600030101010101" pitchFamily="2" charset="-122"/>
                </a:defRPr>
              </a:lvl2pPr>
              <a:lvl3pPr marL="1143000" indent="-228600" defTabSz="330200">
                <a:tabLst>
                  <a:tab pos="8521700" algn="r"/>
                </a:tabLst>
                <a:defRPr>
                  <a:solidFill>
                    <a:schemeClr val="tx1"/>
                  </a:solidFill>
                  <a:latin typeface="Arial" panose="020B0604020202020204" pitchFamily="34" charset="0"/>
                  <a:ea typeface="宋体" panose="02010600030101010101" pitchFamily="2" charset="-122"/>
                </a:defRPr>
              </a:lvl3pPr>
              <a:lvl4pPr marL="1600200" indent="-228600" defTabSz="330200">
                <a:tabLst>
                  <a:tab pos="8521700" algn="r"/>
                </a:tabLst>
                <a:defRPr>
                  <a:solidFill>
                    <a:schemeClr val="tx1"/>
                  </a:solidFill>
                  <a:latin typeface="Arial" panose="020B0604020202020204" pitchFamily="34" charset="0"/>
                  <a:ea typeface="宋体" panose="02010600030101010101" pitchFamily="2" charset="-122"/>
                </a:defRPr>
              </a:lvl4pPr>
              <a:lvl5pPr marL="2057400" indent="-228600" defTabSz="330200">
                <a:tabLst>
                  <a:tab pos="8521700" algn="r"/>
                </a:tabLst>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9pPr>
            </a:lstStyle>
            <a:p>
              <a:pPr fontAlgn="base">
                <a:spcBef>
                  <a:spcPct val="20000"/>
                </a:spcBef>
                <a:spcAft>
                  <a:spcPct val="0"/>
                </a:spcAft>
                <a:buClr>
                  <a:srgbClr val="CC0000"/>
                </a:buClr>
                <a:buFontTx/>
                <a:buChar char="•"/>
              </a:pPr>
              <a:r>
                <a:rPr lang="en-US" altLang="zh-CN" sz="2000">
                  <a:solidFill>
                    <a:srgbClr val="FFFFFF"/>
                  </a:solidFill>
                  <a:latin typeface="Verdana" panose="020B0604030504040204" pitchFamily="34" charset="0"/>
                </a:rPr>
                <a:t>2</a:t>
              </a:r>
            </a:p>
          </p:txBody>
        </p:sp>
        <p:sp>
          <p:nvSpPr>
            <p:cNvPr id="25613" name="Rectangle 10">
              <a:extLst>
                <a:ext uri="{FF2B5EF4-FFF2-40B4-BE49-F238E27FC236}">
                  <a16:creationId xmlns:a16="http://schemas.microsoft.com/office/drawing/2014/main" id="{168BDF95-DBA6-4E42-BBF0-4E3D0CB5F832}"/>
                </a:ext>
              </a:extLst>
            </p:cNvPr>
            <p:cNvSpPr>
              <a:spLocks noChangeArrowheads="1"/>
            </p:cNvSpPr>
            <p:nvPr/>
          </p:nvSpPr>
          <p:spPr bwMode="auto">
            <a:xfrm>
              <a:off x="1406525" y="2722563"/>
              <a:ext cx="38862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marL="342900" indent="-342900" defTabSz="330200">
                <a:tabLst>
                  <a:tab pos="8521700" algn="r"/>
                </a:tabLst>
                <a:defRPr>
                  <a:solidFill>
                    <a:schemeClr val="tx1"/>
                  </a:solidFill>
                  <a:latin typeface="Arial" panose="020B0604020202020204" pitchFamily="34" charset="0"/>
                  <a:ea typeface="宋体" panose="02010600030101010101" pitchFamily="2" charset="-122"/>
                </a:defRPr>
              </a:lvl1pPr>
              <a:lvl2pPr marL="161925" indent="-160338" defTabSz="330200">
                <a:tabLst>
                  <a:tab pos="8521700" algn="r"/>
                </a:tabLst>
                <a:defRPr>
                  <a:solidFill>
                    <a:schemeClr val="tx1"/>
                  </a:solidFill>
                  <a:latin typeface="Arial" panose="020B0604020202020204" pitchFamily="34" charset="0"/>
                  <a:ea typeface="宋体" panose="02010600030101010101" pitchFamily="2" charset="-122"/>
                </a:defRPr>
              </a:lvl2pPr>
              <a:lvl3pPr marL="1143000" indent="-228600" defTabSz="330200">
                <a:tabLst>
                  <a:tab pos="8521700" algn="r"/>
                </a:tabLst>
                <a:defRPr>
                  <a:solidFill>
                    <a:schemeClr val="tx1"/>
                  </a:solidFill>
                  <a:latin typeface="Arial" panose="020B0604020202020204" pitchFamily="34" charset="0"/>
                  <a:ea typeface="宋体" panose="02010600030101010101" pitchFamily="2" charset="-122"/>
                </a:defRPr>
              </a:lvl3pPr>
              <a:lvl4pPr marL="1600200" indent="-228600" defTabSz="330200">
                <a:tabLst>
                  <a:tab pos="8521700" algn="r"/>
                </a:tabLst>
                <a:defRPr>
                  <a:solidFill>
                    <a:schemeClr val="tx1"/>
                  </a:solidFill>
                  <a:latin typeface="Arial" panose="020B0604020202020204" pitchFamily="34" charset="0"/>
                  <a:ea typeface="宋体" panose="02010600030101010101" pitchFamily="2" charset="-122"/>
                </a:defRPr>
              </a:lvl4pPr>
              <a:lvl5pPr marL="2057400" indent="-228600" defTabSz="330200">
                <a:tabLst>
                  <a:tab pos="8521700" algn="r"/>
                </a:tabLst>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9pPr>
            </a:lstStyle>
            <a:p>
              <a:pPr lvl="1" fontAlgn="base">
                <a:spcBef>
                  <a:spcPct val="20000"/>
                </a:spcBef>
                <a:spcAft>
                  <a:spcPct val="0"/>
                </a:spcAft>
                <a:buClr>
                  <a:srgbClr val="CC0000"/>
                </a:buClr>
                <a:buFont typeface="Wingdings" panose="05000000000000000000" pitchFamily="2" charset="2"/>
                <a:buChar char="n"/>
              </a:pPr>
              <a:r>
                <a:rPr lang="zh-CN" altLang="en-US">
                  <a:solidFill>
                    <a:srgbClr val="CC0000"/>
                  </a:solidFill>
                  <a:latin typeface="微软雅黑" panose="020B0503020204020204" pitchFamily="34" charset="-122"/>
                  <a:ea typeface="微软雅黑" panose="020B0503020204020204" pitchFamily="34" charset="-122"/>
                </a:rPr>
                <a:t>发达国家的人口出生率下降</a:t>
              </a:r>
            </a:p>
          </p:txBody>
        </p:sp>
        <p:sp>
          <p:nvSpPr>
            <p:cNvPr id="25614" name="Freeform 11">
              <a:extLst>
                <a:ext uri="{FF2B5EF4-FFF2-40B4-BE49-F238E27FC236}">
                  <a16:creationId xmlns:a16="http://schemas.microsoft.com/office/drawing/2014/main" id="{7F84C260-8606-4873-84A2-EC4F3D9F6BCA}"/>
                </a:ext>
              </a:extLst>
            </p:cNvPr>
            <p:cNvSpPr>
              <a:spLocks/>
            </p:cNvSpPr>
            <p:nvPr/>
          </p:nvSpPr>
          <p:spPr bwMode="auto">
            <a:xfrm>
              <a:off x="1330325" y="2724557"/>
              <a:ext cx="3386138" cy="276999"/>
            </a:xfrm>
            <a:custGeom>
              <a:avLst/>
              <a:gdLst>
                <a:gd name="T0" fmla="*/ 0 w 1720"/>
                <a:gd name="T1" fmla="*/ 0 h 1961"/>
                <a:gd name="T2" fmla="*/ 2147483646 w 1720"/>
                <a:gd name="T3" fmla="*/ 0 h 1961"/>
                <a:gd name="T4" fmla="*/ 2147483646 w 1720"/>
                <a:gd name="T5" fmla="*/ 2147483646 h 1961"/>
                <a:gd name="T6" fmla="*/ 0 60000 65536"/>
                <a:gd name="T7" fmla="*/ 0 60000 65536"/>
                <a:gd name="T8" fmla="*/ 0 60000 65536"/>
                <a:gd name="T9" fmla="*/ 0 w 1720"/>
                <a:gd name="T10" fmla="*/ 0 h 1961"/>
                <a:gd name="T11" fmla="*/ 1720 w 1720"/>
                <a:gd name="T12" fmla="*/ 1961 h 1961"/>
              </a:gdLst>
              <a:ahLst/>
              <a:cxnLst>
                <a:cxn ang="T6">
                  <a:pos x="T0" y="T1"/>
                </a:cxn>
                <a:cxn ang="T7">
                  <a:pos x="T2" y="T3"/>
                </a:cxn>
                <a:cxn ang="T8">
                  <a:pos x="T4" y="T5"/>
                </a:cxn>
              </a:cxnLst>
              <a:rect l="T9" t="T10" r="T11" b="T12"/>
              <a:pathLst>
                <a:path w="1720" h="1961">
                  <a:moveTo>
                    <a:pt x="0" y="0"/>
                  </a:moveTo>
                  <a:lnTo>
                    <a:pt x="1720" y="0"/>
                  </a:lnTo>
                  <a:lnTo>
                    <a:pt x="1720" y="1961"/>
                  </a:lnTo>
                </a:path>
              </a:pathLst>
            </a:custGeom>
            <a:noFill/>
            <a:ln w="22225" cap="flat"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5615" name="Rectangle 12">
              <a:extLst>
                <a:ext uri="{FF2B5EF4-FFF2-40B4-BE49-F238E27FC236}">
                  <a16:creationId xmlns:a16="http://schemas.microsoft.com/office/drawing/2014/main" id="{A3FAF5B3-1EBB-4E5B-8FEB-1A1FE1F582E9}"/>
                </a:ext>
              </a:extLst>
            </p:cNvPr>
            <p:cNvSpPr>
              <a:spLocks noChangeArrowheads="1"/>
            </p:cNvSpPr>
            <p:nvPr/>
          </p:nvSpPr>
          <p:spPr bwMode="auto">
            <a:xfrm>
              <a:off x="693738" y="3182938"/>
              <a:ext cx="579437" cy="477837"/>
            </a:xfrm>
            <a:prstGeom prst="rect">
              <a:avLst/>
            </a:prstGeom>
            <a:solidFill>
              <a:schemeClr val="hlink"/>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25616" name="Rectangle 13">
              <a:extLst>
                <a:ext uri="{FF2B5EF4-FFF2-40B4-BE49-F238E27FC236}">
                  <a16:creationId xmlns:a16="http://schemas.microsoft.com/office/drawing/2014/main" id="{04FBDEA8-C88C-4D98-820B-A26F3C787FD8}"/>
                </a:ext>
              </a:extLst>
            </p:cNvPr>
            <p:cNvSpPr>
              <a:spLocks noChangeArrowheads="1"/>
            </p:cNvSpPr>
            <p:nvPr/>
          </p:nvSpPr>
          <p:spPr bwMode="auto">
            <a:xfrm>
              <a:off x="738188" y="3268663"/>
              <a:ext cx="506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defTabSz="330200">
                <a:tabLst>
                  <a:tab pos="8521700" algn="r"/>
                </a:tabLst>
                <a:defRPr>
                  <a:solidFill>
                    <a:schemeClr val="tx1"/>
                  </a:solidFill>
                  <a:latin typeface="Arial" panose="020B0604020202020204" pitchFamily="34" charset="0"/>
                  <a:ea typeface="宋体" panose="02010600030101010101" pitchFamily="2" charset="-122"/>
                </a:defRPr>
              </a:lvl1pPr>
              <a:lvl2pPr marL="742950" indent="-285750" defTabSz="330200">
                <a:tabLst>
                  <a:tab pos="8521700" algn="r"/>
                </a:tabLst>
                <a:defRPr>
                  <a:solidFill>
                    <a:schemeClr val="tx1"/>
                  </a:solidFill>
                  <a:latin typeface="Arial" panose="020B0604020202020204" pitchFamily="34" charset="0"/>
                  <a:ea typeface="宋体" panose="02010600030101010101" pitchFamily="2" charset="-122"/>
                </a:defRPr>
              </a:lvl2pPr>
              <a:lvl3pPr marL="1143000" indent="-228600" defTabSz="330200">
                <a:tabLst>
                  <a:tab pos="8521700" algn="r"/>
                </a:tabLst>
                <a:defRPr>
                  <a:solidFill>
                    <a:schemeClr val="tx1"/>
                  </a:solidFill>
                  <a:latin typeface="Arial" panose="020B0604020202020204" pitchFamily="34" charset="0"/>
                  <a:ea typeface="宋体" panose="02010600030101010101" pitchFamily="2" charset="-122"/>
                </a:defRPr>
              </a:lvl3pPr>
              <a:lvl4pPr marL="1600200" indent="-228600" defTabSz="330200">
                <a:tabLst>
                  <a:tab pos="8521700" algn="r"/>
                </a:tabLst>
                <a:defRPr>
                  <a:solidFill>
                    <a:schemeClr val="tx1"/>
                  </a:solidFill>
                  <a:latin typeface="Arial" panose="020B0604020202020204" pitchFamily="34" charset="0"/>
                  <a:ea typeface="宋体" panose="02010600030101010101" pitchFamily="2" charset="-122"/>
                </a:defRPr>
              </a:lvl4pPr>
              <a:lvl5pPr marL="2057400" indent="-228600" defTabSz="330200">
                <a:tabLst>
                  <a:tab pos="8521700" algn="r"/>
                </a:tabLst>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9pPr>
            </a:lstStyle>
            <a:p>
              <a:pPr fontAlgn="base">
                <a:spcBef>
                  <a:spcPct val="20000"/>
                </a:spcBef>
                <a:spcAft>
                  <a:spcPct val="0"/>
                </a:spcAft>
                <a:buClr>
                  <a:srgbClr val="CC0000"/>
                </a:buClr>
                <a:buFontTx/>
                <a:buChar char="•"/>
              </a:pPr>
              <a:r>
                <a:rPr lang="en-US" altLang="zh-CN" sz="2000">
                  <a:solidFill>
                    <a:srgbClr val="FFFFFF"/>
                  </a:solidFill>
                  <a:latin typeface="Verdana" panose="020B0604030504040204" pitchFamily="34" charset="0"/>
                </a:rPr>
                <a:t>3</a:t>
              </a:r>
            </a:p>
          </p:txBody>
        </p:sp>
        <p:sp>
          <p:nvSpPr>
            <p:cNvPr id="25617" name="Rectangle 14">
              <a:extLst>
                <a:ext uri="{FF2B5EF4-FFF2-40B4-BE49-F238E27FC236}">
                  <a16:creationId xmlns:a16="http://schemas.microsoft.com/office/drawing/2014/main" id="{E96EF46C-EE39-4E23-8F8D-E9F4FA60C7A6}"/>
                </a:ext>
              </a:extLst>
            </p:cNvPr>
            <p:cNvSpPr>
              <a:spLocks noChangeArrowheads="1"/>
            </p:cNvSpPr>
            <p:nvPr/>
          </p:nvSpPr>
          <p:spPr bwMode="auto">
            <a:xfrm>
              <a:off x="1406525" y="3282950"/>
              <a:ext cx="33813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marL="342900" indent="-342900" defTabSz="330200">
                <a:tabLst>
                  <a:tab pos="8521700" algn="r"/>
                </a:tabLst>
                <a:defRPr>
                  <a:solidFill>
                    <a:schemeClr val="tx1"/>
                  </a:solidFill>
                  <a:latin typeface="Arial" panose="020B0604020202020204" pitchFamily="34" charset="0"/>
                  <a:ea typeface="宋体" panose="02010600030101010101" pitchFamily="2" charset="-122"/>
                </a:defRPr>
              </a:lvl1pPr>
              <a:lvl2pPr marL="161925" indent="-160338" defTabSz="330200">
                <a:tabLst>
                  <a:tab pos="8521700" algn="r"/>
                </a:tabLst>
                <a:defRPr>
                  <a:solidFill>
                    <a:schemeClr val="tx1"/>
                  </a:solidFill>
                  <a:latin typeface="Arial" panose="020B0604020202020204" pitchFamily="34" charset="0"/>
                  <a:ea typeface="宋体" panose="02010600030101010101" pitchFamily="2" charset="-122"/>
                </a:defRPr>
              </a:lvl2pPr>
              <a:lvl3pPr marL="1143000" indent="-228600" defTabSz="330200">
                <a:tabLst>
                  <a:tab pos="8521700" algn="r"/>
                </a:tabLst>
                <a:defRPr>
                  <a:solidFill>
                    <a:schemeClr val="tx1"/>
                  </a:solidFill>
                  <a:latin typeface="Arial" panose="020B0604020202020204" pitchFamily="34" charset="0"/>
                  <a:ea typeface="宋体" panose="02010600030101010101" pitchFamily="2" charset="-122"/>
                </a:defRPr>
              </a:lvl3pPr>
              <a:lvl4pPr marL="1600200" indent="-228600" defTabSz="330200">
                <a:tabLst>
                  <a:tab pos="8521700" algn="r"/>
                </a:tabLst>
                <a:defRPr>
                  <a:solidFill>
                    <a:schemeClr val="tx1"/>
                  </a:solidFill>
                  <a:latin typeface="Arial" panose="020B0604020202020204" pitchFamily="34" charset="0"/>
                  <a:ea typeface="宋体" panose="02010600030101010101" pitchFamily="2" charset="-122"/>
                </a:defRPr>
              </a:lvl4pPr>
              <a:lvl5pPr marL="2057400" indent="-228600" defTabSz="330200">
                <a:tabLst>
                  <a:tab pos="8521700" algn="r"/>
                </a:tabLst>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9pPr>
            </a:lstStyle>
            <a:p>
              <a:pPr lvl="1" fontAlgn="base">
                <a:spcBef>
                  <a:spcPct val="20000"/>
                </a:spcBef>
                <a:spcAft>
                  <a:spcPct val="0"/>
                </a:spcAft>
                <a:buClr>
                  <a:srgbClr val="CC0000"/>
                </a:buClr>
                <a:buFont typeface="Wingdings" panose="05000000000000000000" pitchFamily="2" charset="2"/>
                <a:buChar char="n"/>
              </a:pPr>
              <a:r>
                <a:rPr lang="zh-CN" altLang="en-US">
                  <a:solidFill>
                    <a:srgbClr val="CC0000"/>
                  </a:solidFill>
                  <a:latin typeface="微软雅黑" panose="020B0503020204020204" pitchFamily="34" charset="-122"/>
                  <a:ea typeface="微软雅黑" panose="020B0503020204020204" pitchFamily="34" charset="-122"/>
                </a:rPr>
                <a:t>许多国家的人口趋于老龄化</a:t>
              </a:r>
            </a:p>
          </p:txBody>
        </p:sp>
        <p:sp>
          <p:nvSpPr>
            <p:cNvPr id="25618" name="Freeform 15">
              <a:extLst>
                <a:ext uri="{FF2B5EF4-FFF2-40B4-BE49-F238E27FC236}">
                  <a16:creationId xmlns:a16="http://schemas.microsoft.com/office/drawing/2014/main" id="{534EC407-A649-4542-908E-413748BC3251}"/>
                </a:ext>
              </a:extLst>
            </p:cNvPr>
            <p:cNvSpPr>
              <a:spLocks/>
            </p:cNvSpPr>
            <p:nvPr/>
          </p:nvSpPr>
          <p:spPr bwMode="auto">
            <a:xfrm>
              <a:off x="1330325" y="3284944"/>
              <a:ext cx="3386138" cy="276999"/>
            </a:xfrm>
            <a:custGeom>
              <a:avLst/>
              <a:gdLst>
                <a:gd name="T0" fmla="*/ 0 w 1720"/>
                <a:gd name="T1" fmla="*/ 0 h 1961"/>
                <a:gd name="T2" fmla="*/ 2147483646 w 1720"/>
                <a:gd name="T3" fmla="*/ 0 h 1961"/>
                <a:gd name="T4" fmla="*/ 2147483646 w 1720"/>
                <a:gd name="T5" fmla="*/ 2147483646 h 1961"/>
                <a:gd name="T6" fmla="*/ 0 60000 65536"/>
                <a:gd name="T7" fmla="*/ 0 60000 65536"/>
                <a:gd name="T8" fmla="*/ 0 60000 65536"/>
                <a:gd name="T9" fmla="*/ 0 w 1720"/>
                <a:gd name="T10" fmla="*/ 0 h 1961"/>
                <a:gd name="T11" fmla="*/ 1720 w 1720"/>
                <a:gd name="T12" fmla="*/ 1961 h 1961"/>
              </a:gdLst>
              <a:ahLst/>
              <a:cxnLst>
                <a:cxn ang="T6">
                  <a:pos x="T0" y="T1"/>
                </a:cxn>
                <a:cxn ang="T7">
                  <a:pos x="T2" y="T3"/>
                </a:cxn>
                <a:cxn ang="T8">
                  <a:pos x="T4" y="T5"/>
                </a:cxn>
              </a:cxnLst>
              <a:rect l="T9" t="T10" r="T11" b="T12"/>
              <a:pathLst>
                <a:path w="1720" h="1961">
                  <a:moveTo>
                    <a:pt x="0" y="0"/>
                  </a:moveTo>
                  <a:lnTo>
                    <a:pt x="1720" y="0"/>
                  </a:lnTo>
                  <a:lnTo>
                    <a:pt x="1720" y="1961"/>
                  </a:lnTo>
                </a:path>
              </a:pathLst>
            </a:custGeom>
            <a:noFill/>
            <a:ln w="22225" cap="flat"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5619" name="Rectangle 16">
              <a:extLst>
                <a:ext uri="{FF2B5EF4-FFF2-40B4-BE49-F238E27FC236}">
                  <a16:creationId xmlns:a16="http://schemas.microsoft.com/office/drawing/2014/main" id="{92B6FDCB-E2DF-4E71-857A-7B024C4CE5EA}"/>
                </a:ext>
              </a:extLst>
            </p:cNvPr>
            <p:cNvSpPr>
              <a:spLocks noChangeArrowheads="1"/>
            </p:cNvSpPr>
            <p:nvPr/>
          </p:nvSpPr>
          <p:spPr bwMode="auto">
            <a:xfrm>
              <a:off x="698500" y="3781425"/>
              <a:ext cx="579438" cy="477838"/>
            </a:xfrm>
            <a:prstGeom prst="rect">
              <a:avLst/>
            </a:prstGeom>
            <a:solidFill>
              <a:schemeClr val="hlink"/>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25620" name="Rectangle 17">
              <a:extLst>
                <a:ext uri="{FF2B5EF4-FFF2-40B4-BE49-F238E27FC236}">
                  <a16:creationId xmlns:a16="http://schemas.microsoft.com/office/drawing/2014/main" id="{3CC2536A-085D-4255-910B-B738A75F6729}"/>
                </a:ext>
              </a:extLst>
            </p:cNvPr>
            <p:cNvSpPr>
              <a:spLocks noChangeArrowheads="1"/>
            </p:cNvSpPr>
            <p:nvPr/>
          </p:nvSpPr>
          <p:spPr bwMode="auto">
            <a:xfrm>
              <a:off x="742950" y="3867150"/>
              <a:ext cx="5064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defTabSz="330200">
                <a:tabLst>
                  <a:tab pos="8521700" algn="r"/>
                </a:tabLst>
                <a:defRPr>
                  <a:solidFill>
                    <a:schemeClr val="tx1"/>
                  </a:solidFill>
                  <a:latin typeface="Arial" panose="020B0604020202020204" pitchFamily="34" charset="0"/>
                  <a:ea typeface="宋体" panose="02010600030101010101" pitchFamily="2" charset="-122"/>
                </a:defRPr>
              </a:lvl1pPr>
              <a:lvl2pPr marL="742950" indent="-285750" defTabSz="330200">
                <a:tabLst>
                  <a:tab pos="8521700" algn="r"/>
                </a:tabLst>
                <a:defRPr>
                  <a:solidFill>
                    <a:schemeClr val="tx1"/>
                  </a:solidFill>
                  <a:latin typeface="Arial" panose="020B0604020202020204" pitchFamily="34" charset="0"/>
                  <a:ea typeface="宋体" panose="02010600030101010101" pitchFamily="2" charset="-122"/>
                </a:defRPr>
              </a:lvl2pPr>
              <a:lvl3pPr marL="1143000" indent="-228600" defTabSz="330200">
                <a:tabLst>
                  <a:tab pos="8521700" algn="r"/>
                </a:tabLst>
                <a:defRPr>
                  <a:solidFill>
                    <a:schemeClr val="tx1"/>
                  </a:solidFill>
                  <a:latin typeface="Arial" panose="020B0604020202020204" pitchFamily="34" charset="0"/>
                  <a:ea typeface="宋体" panose="02010600030101010101" pitchFamily="2" charset="-122"/>
                </a:defRPr>
              </a:lvl3pPr>
              <a:lvl4pPr marL="1600200" indent="-228600" defTabSz="330200">
                <a:tabLst>
                  <a:tab pos="8521700" algn="r"/>
                </a:tabLst>
                <a:defRPr>
                  <a:solidFill>
                    <a:schemeClr val="tx1"/>
                  </a:solidFill>
                  <a:latin typeface="Arial" panose="020B0604020202020204" pitchFamily="34" charset="0"/>
                  <a:ea typeface="宋体" panose="02010600030101010101" pitchFamily="2" charset="-122"/>
                </a:defRPr>
              </a:lvl4pPr>
              <a:lvl5pPr marL="2057400" indent="-228600" defTabSz="330200">
                <a:tabLst>
                  <a:tab pos="8521700" algn="r"/>
                </a:tabLst>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9pPr>
            </a:lstStyle>
            <a:p>
              <a:pPr fontAlgn="base">
                <a:spcBef>
                  <a:spcPct val="20000"/>
                </a:spcBef>
                <a:spcAft>
                  <a:spcPct val="0"/>
                </a:spcAft>
                <a:buClr>
                  <a:srgbClr val="CC0000"/>
                </a:buClr>
                <a:buFontTx/>
                <a:buChar char="•"/>
              </a:pPr>
              <a:r>
                <a:rPr lang="en-US" altLang="zh-CN" sz="2000">
                  <a:solidFill>
                    <a:srgbClr val="FFFFFF"/>
                  </a:solidFill>
                  <a:latin typeface="Verdana" panose="020B0604030504040204" pitchFamily="34" charset="0"/>
                </a:rPr>
                <a:t>4</a:t>
              </a:r>
            </a:p>
          </p:txBody>
        </p:sp>
        <p:sp>
          <p:nvSpPr>
            <p:cNvPr id="25621" name="Rectangle 18">
              <a:extLst>
                <a:ext uri="{FF2B5EF4-FFF2-40B4-BE49-F238E27FC236}">
                  <a16:creationId xmlns:a16="http://schemas.microsoft.com/office/drawing/2014/main" id="{231C7BC7-F876-4098-832A-88CCD4008FE5}"/>
                </a:ext>
              </a:extLst>
            </p:cNvPr>
            <p:cNvSpPr>
              <a:spLocks noChangeArrowheads="1"/>
            </p:cNvSpPr>
            <p:nvPr/>
          </p:nvSpPr>
          <p:spPr bwMode="auto">
            <a:xfrm>
              <a:off x="1411288" y="3881438"/>
              <a:ext cx="29083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marL="342900" indent="-342900" defTabSz="330200">
                <a:tabLst>
                  <a:tab pos="8521700" algn="r"/>
                </a:tabLst>
                <a:defRPr>
                  <a:solidFill>
                    <a:schemeClr val="tx1"/>
                  </a:solidFill>
                  <a:latin typeface="Arial" panose="020B0604020202020204" pitchFamily="34" charset="0"/>
                  <a:ea typeface="宋体" panose="02010600030101010101" pitchFamily="2" charset="-122"/>
                </a:defRPr>
              </a:lvl1pPr>
              <a:lvl2pPr marL="161925" indent="-160338" defTabSz="330200">
                <a:tabLst>
                  <a:tab pos="8521700" algn="r"/>
                </a:tabLst>
                <a:defRPr>
                  <a:solidFill>
                    <a:schemeClr val="tx1"/>
                  </a:solidFill>
                  <a:latin typeface="Arial" panose="020B0604020202020204" pitchFamily="34" charset="0"/>
                  <a:ea typeface="宋体" panose="02010600030101010101" pitchFamily="2" charset="-122"/>
                </a:defRPr>
              </a:lvl2pPr>
              <a:lvl3pPr marL="1143000" indent="-228600" defTabSz="330200">
                <a:tabLst>
                  <a:tab pos="8521700" algn="r"/>
                </a:tabLst>
                <a:defRPr>
                  <a:solidFill>
                    <a:schemeClr val="tx1"/>
                  </a:solidFill>
                  <a:latin typeface="Arial" panose="020B0604020202020204" pitchFamily="34" charset="0"/>
                  <a:ea typeface="宋体" panose="02010600030101010101" pitchFamily="2" charset="-122"/>
                </a:defRPr>
              </a:lvl3pPr>
              <a:lvl4pPr marL="1600200" indent="-228600" defTabSz="330200">
                <a:tabLst>
                  <a:tab pos="8521700" algn="r"/>
                </a:tabLst>
                <a:defRPr>
                  <a:solidFill>
                    <a:schemeClr val="tx1"/>
                  </a:solidFill>
                  <a:latin typeface="Arial" panose="020B0604020202020204" pitchFamily="34" charset="0"/>
                  <a:ea typeface="宋体" panose="02010600030101010101" pitchFamily="2" charset="-122"/>
                </a:defRPr>
              </a:lvl4pPr>
              <a:lvl5pPr marL="2057400" indent="-228600" defTabSz="330200">
                <a:tabLst>
                  <a:tab pos="8521700" algn="r"/>
                </a:tabLst>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9pPr>
            </a:lstStyle>
            <a:p>
              <a:pPr lvl="1" fontAlgn="base">
                <a:spcBef>
                  <a:spcPct val="20000"/>
                </a:spcBef>
                <a:spcAft>
                  <a:spcPct val="0"/>
                </a:spcAft>
                <a:buClr>
                  <a:srgbClr val="CC0000"/>
                </a:buClr>
                <a:buFont typeface="Wingdings" panose="05000000000000000000" pitchFamily="2" charset="2"/>
                <a:buChar char="n"/>
              </a:pPr>
              <a:r>
                <a:rPr lang="zh-CN" altLang="en-US">
                  <a:solidFill>
                    <a:srgbClr val="CC0000"/>
                  </a:solidFill>
                  <a:latin typeface="微软雅黑" panose="020B0503020204020204" pitchFamily="34" charset="-122"/>
                  <a:ea typeface="微软雅黑" panose="020B0503020204020204" pitchFamily="34" charset="-122"/>
                </a:rPr>
                <a:t>家庭结构发生变化</a:t>
              </a:r>
            </a:p>
          </p:txBody>
        </p:sp>
        <p:sp>
          <p:nvSpPr>
            <p:cNvPr id="25622" name="Freeform 19">
              <a:extLst>
                <a:ext uri="{FF2B5EF4-FFF2-40B4-BE49-F238E27FC236}">
                  <a16:creationId xmlns:a16="http://schemas.microsoft.com/office/drawing/2014/main" id="{976DB5D4-D31D-4A0B-AA2E-D4D5C9587EB7}"/>
                </a:ext>
              </a:extLst>
            </p:cNvPr>
            <p:cNvSpPr>
              <a:spLocks/>
            </p:cNvSpPr>
            <p:nvPr/>
          </p:nvSpPr>
          <p:spPr bwMode="auto">
            <a:xfrm>
              <a:off x="1335088" y="3883432"/>
              <a:ext cx="3381375" cy="276999"/>
            </a:xfrm>
            <a:custGeom>
              <a:avLst/>
              <a:gdLst>
                <a:gd name="T0" fmla="*/ 0 w 1720"/>
                <a:gd name="T1" fmla="*/ 0 h 1961"/>
                <a:gd name="T2" fmla="*/ 2147483646 w 1720"/>
                <a:gd name="T3" fmla="*/ 0 h 1961"/>
                <a:gd name="T4" fmla="*/ 2147483646 w 1720"/>
                <a:gd name="T5" fmla="*/ 2147483646 h 1961"/>
                <a:gd name="T6" fmla="*/ 0 60000 65536"/>
                <a:gd name="T7" fmla="*/ 0 60000 65536"/>
                <a:gd name="T8" fmla="*/ 0 60000 65536"/>
                <a:gd name="T9" fmla="*/ 0 w 1720"/>
                <a:gd name="T10" fmla="*/ 0 h 1961"/>
                <a:gd name="T11" fmla="*/ 1720 w 1720"/>
                <a:gd name="T12" fmla="*/ 1961 h 1961"/>
              </a:gdLst>
              <a:ahLst/>
              <a:cxnLst>
                <a:cxn ang="T6">
                  <a:pos x="T0" y="T1"/>
                </a:cxn>
                <a:cxn ang="T7">
                  <a:pos x="T2" y="T3"/>
                </a:cxn>
                <a:cxn ang="T8">
                  <a:pos x="T4" y="T5"/>
                </a:cxn>
              </a:cxnLst>
              <a:rect l="T9" t="T10" r="T11" b="T12"/>
              <a:pathLst>
                <a:path w="1720" h="1961">
                  <a:moveTo>
                    <a:pt x="0" y="0"/>
                  </a:moveTo>
                  <a:lnTo>
                    <a:pt x="1720" y="0"/>
                  </a:lnTo>
                  <a:lnTo>
                    <a:pt x="1720" y="1961"/>
                  </a:lnTo>
                </a:path>
              </a:pathLst>
            </a:custGeom>
            <a:noFill/>
            <a:ln w="22225" cap="flat"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5623" name="Rectangle 20">
              <a:extLst>
                <a:ext uri="{FF2B5EF4-FFF2-40B4-BE49-F238E27FC236}">
                  <a16:creationId xmlns:a16="http://schemas.microsoft.com/office/drawing/2014/main" id="{73E76B13-B64D-4176-81EF-21A105B98ED2}"/>
                </a:ext>
              </a:extLst>
            </p:cNvPr>
            <p:cNvSpPr>
              <a:spLocks noChangeArrowheads="1"/>
            </p:cNvSpPr>
            <p:nvPr/>
          </p:nvSpPr>
          <p:spPr bwMode="auto">
            <a:xfrm>
              <a:off x="698500" y="4343400"/>
              <a:ext cx="579438" cy="477838"/>
            </a:xfrm>
            <a:prstGeom prst="rect">
              <a:avLst/>
            </a:prstGeom>
            <a:solidFill>
              <a:schemeClr val="hlink"/>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25624" name="Rectangle 21">
              <a:extLst>
                <a:ext uri="{FF2B5EF4-FFF2-40B4-BE49-F238E27FC236}">
                  <a16:creationId xmlns:a16="http://schemas.microsoft.com/office/drawing/2014/main" id="{CEEC5FF9-1D20-4466-A869-88142FA11069}"/>
                </a:ext>
              </a:extLst>
            </p:cNvPr>
            <p:cNvSpPr>
              <a:spLocks noChangeArrowheads="1"/>
            </p:cNvSpPr>
            <p:nvPr/>
          </p:nvSpPr>
          <p:spPr bwMode="auto">
            <a:xfrm>
              <a:off x="742950" y="4429125"/>
              <a:ext cx="5064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defTabSz="330200">
                <a:tabLst>
                  <a:tab pos="8521700" algn="r"/>
                </a:tabLst>
                <a:defRPr>
                  <a:solidFill>
                    <a:schemeClr val="tx1"/>
                  </a:solidFill>
                  <a:latin typeface="Arial" panose="020B0604020202020204" pitchFamily="34" charset="0"/>
                  <a:ea typeface="宋体" panose="02010600030101010101" pitchFamily="2" charset="-122"/>
                </a:defRPr>
              </a:lvl1pPr>
              <a:lvl2pPr marL="742950" indent="-285750" defTabSz="330200">
                <a:tabLst>
                  <a:tab pos="8521700" algn="r"/>
                </a:tabLst>
                <a:defRPr>
                  <a:solidFill>
                    <a:schemeClr val="tx1"/>
                  </a:solidFill>
                  <a:latin typeface="Arial" panose="020B0604020202020204" pitchFamily="34" charset="0"/>
                  <a:ea typeface="宋体" panose="02010600030101010101" pitchFamily="2" charset="-122"/>
                </a:defRPr>
              </a:lvl2pPr>
              <a:lvl3pPr marL="1143000" indent="-228600" defTabSz="330200">
                <a:tabLst>
                  <a:tab pos="8521700" algn="r"/>
                </a:tabLst>
                <a:defRPr>
                  <a:solidFill>
                    <a:schemeClr val="tx1"/>
                  </a:solidFill>
                  <a:latin typeface="Arial" panose="020B0604020202020204" pitchFamily="34" charset="0"/>
                  <a:ea typeface="宋体" panose="02010600030101010101" pitchFamily="2" charset="-122"/>
                </a:defRPr>
              </a:lvl3pPr>
              <a:lvl4pPr marL="1600200" indent="-228600" defTabSz="330200">
                <a:tabLst>
                  <a:tab pos="8521700" algn="r"/>
                </a:tabLst>
                <a:defRPr>
                  <a:solidFill>
                    <a:schemeClr val="tx1"/>
                  </a:solidFill>
                  <a:latin typeface="Arial" panose="020B0604020202020204" pitchFamily="34" charset="0"/>
                  <a:ea typeface="宋体" panose="02010600030101010101" pitchFamily="2" charset="-122"/>
                </a:defRPr>
              </a:lvl4pPr>
              <a:lvl5pPr marL="2057400" indent="-228600" defTabSz="330200">
                <a:tabLst>
                  <a:tab pos="8521700" algn="r"/>
                </a:tabLst>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9pPr>
            </a:lstStyle>
            <a:p>
              <a:pPr fontAlgn="base">
                <a:spcBef>
                  <a:spcPct val="20000"/>
                </a:spcBef>
                <a:spcAft>
                  <a:spcPct val="0"/>
                </a:spcAft>
                <a:buClr>
                  <a:srgbClr val="CC0000"/>
                </a:buClr>
                <a:buFontTx/>
                <a:buChar char="•"/>
              </a:pPr>
              <a:r>
                <a:rPr lang="en-US" altLang="zh-CN" sz="2000">
                  <a:solidFill>
                    <a:srgbClr val="FFFFFF"/>
                  </a:solidFill>
                  <a:latin typeface="Verdana" panose="020B0604030504040204" pitchFamily="34" charset="0"/>
                </a:rPr>
                <a:t>5</a:t>
              </a:r>
            </a:p>
          </p:txBody>
        </p:sp>
        <p:sp>
          <p:nvSpPr>
            <p:cNvPr id="25625" name="Rectangle 22">
              <a:extLst>
                <a:ext uri="{FF2B5EF4-FFF2-40B4-BE49-F238E27FC236}">
                  <a16:creationId xmlns:a16="http://schemas.microsoft.com/office/drawing/2014/main" id="{1EB66B16-806A-4908-A9E8-6AE65FDED7DC}"/>
                </a:ext>
              </a:extLst>
            </p:cNvPr>
            <p:cNvSpPr>
              <a:spLocks noChangeArrowheads="1"/>
            </p:cNvSpPr>
            <p:nvPr/>
          </p:nvSpPr>
          <p:spPr bwMode="auto">
            <a:xfrm>
              <a:off x="1411288" y="4443413"/>
              <a:ext cx="29083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marL="342900" indent="-342900" defTabSz="330200">
                <a:tabLst>
                  <a:tab pos="8521700" algn="r"/>
                </a:tabLst>
                <a:defRPr>
                  <a:solidFill>
                    <a:schemeClr val="tx1"/>
                  </a:solidFill>
                  <a:latin typeface="Arial" panose="020B0604020202020204" pitchFamily="34" charset="0"/>
                  <a:ea typeface="宋体" panose="02010600030101010101" pitchFamily="2" charset="-122"/>
                </a:defRPr>
              </a:lvl1pPr>
              <a:lvl2pPr marL="161925" indent="-160338" defTabSz="330200">
                <a:tabLst>
                  <a:tab pos="8521700" algn="r"/>
                </a:tabLst>
                <a:defRPr>
                  <a:solidFill>
                    <a:schemeClr val="tx1"/>
                  </a:solidFill>
                  <a:latin typeface="Arial" panose="020B0604020202020204" pitchFamily="34" charset="0"/>
                  <a:ea typeface="宋体" panose="02010600030101010101" pitchFamily="2" charset="-122"/>
                </a:defRPr>
              </a:lvl2pPr>
              <a:lvl3pPr marL="1143000" indent="-228600" defTabSz="330200">
                <a:tabLst>
                  <a:tab pos="8521700" algn="r"/>
                </a:tabLst>
                <a:defRPr>
                  <a:solidFill>
                    <a:schemeClr val="tx1"/>
                  </a:solidFill>
                  <a:latin typeface="Arial" panose="020B0604020202020204" pitchFamily="34" charset="0"/>
                  <a:ea typeface="宋体" panose="02010600030101010101" pitchFamily="2" charset="-122"/>
                </a:defRPr>
              </a:lvl3pPr>
              <a:lvl4pPr marL="1600200" indent="-228600" defTabSz="330200">
                <a:tabLst>
                  <a:tab pos="8521700" algn="r"/>
                </a:tabLst>
                <a:defRPr>
                  <a:solidFill>
                    <a:schemeClr val="tx1"/>
                  </a:solidFill>
                  <a:latin typeface="Arial" panose="020B0604020202020204" pitchFamily="34" charset="0"/>
                  <a:ea typeface="宋体" panose="02010600030101010101" pitchFamily="2" charset="-122"/>
                </a:defRPr>
              </a:lvl4pPr>
              <a:lvl5pPr marL="2057400" indent="-228600" defTabSz="330200">
                <a:tabLst>
                  <a:tab pos="8521700" algn="r"/>
                </a:tabLst>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9pPr>
            </a:lstStyle>
            <a:p>
              <a:pPr lvl="1" fontAlgn="base">
                <a:spcBef>
                  <a:spcPct val="20000"/>
                </a:spcBef>
                <a:spcAft>
                  <a:spcPct val="0"/>
                </a:spcAft>
                <a:buClr>
                  <a:srgbClr val="CC0000"/>
                </a:buClr>
                <a:buFont typeface="Wingdings" panose="05000000000000000000" pitchFamily="2" charset="2"/>
                <a:buChar char="n"/>
              </a:pPr>
              <a:r>
                <a:rPr lang="zh-CN" altLang="en-US">
                  <a:solidFill>
                    <a:srgbClr val="CC0000"/>
                  </a:solidFill>
                  <a:latin typeface="微软雅黑" panose="020B0503020204020204" pitchFamily="34" charset="-122"/>
                  <a:ea typeface="微软雅黑" panose="020B0503020204020204" pitchFamily="34" charset="-122"/>
                </a:rPr>
                <a:t>非家庭用户也迅速增加</a:t>
              </a:r>
            </a:p>
          </p:txBody>
        </p:sp>
        <p:sp>
          <p:nvSpPr>
            <p:cNvPr id="25626" name="Freeform 23">
              <a:extLst>
                <a:ext uri="{FF2B5EF4-FFF2-40B4-BE49-F238E27FC236}">
                  <a16:creationId xmlns:a16="http://schemas.microsoft.com/office/drawing/2014/main" id="{5E102D23-CE5E-490D-9E18-6B1984B73E6F}"/>
                </a:ext>
              </a:extLst>
            </p:cNvPr>
            <p:cNvSpPr>
              <a:spLocks/>
            </p:cNvSpPr>
            <p:nvPr/>
          </p:nvSpPr>
          <p:spPr bwMode="auto">
            <a:xfrm>
              <a:off x="1335088" y="4445407"/>
              <a:ext cx="3381375" cy="276999"/>
            </a:xfrm>
            <a:custGeom>
              <a:avLst/>
              <a:gdLst>
                <a:gd name="T0" fmla="*/ 0 w 1720"/>
                <a:gd name="T1" fmla="*/ 0 h 1961"/>
                <a:gd name="T2" fmla="*/ 2147483646 w 1720"/>
                <a:gd name="T3" fmla="*/ 0 h 1961"/>
                <a:gd name="T4" fmla="*/ 2147483646 w 1720"/>
                <a:gd name="T5" fmla="*/ 2147483646 h 1961"/>
                <a:gd name="T6" fmla="*/ 0 60000 65536"/>
                <a:gd name="T7" fmla="*/ 0 60000 65536"/>
                <a:gd name="T8" fmla="*/ 0 60000 65536"/>
                <a:gd name="T9" fmla="*/ 0 w 1720"/>
                <a:gd name="T10" fmla="*/ 0 h 1961"/>
                <a:gd name="T11" fmla="*/ 1720 w 1720"/>
                <a:gd name="T12" fmla="*/ 1961 h 1961"/>
              </a:gdLst>
              <a:ahLst/>
              <a:cxnLst>
                <a:cxn ang="T6">
                  <a:pos x="T0" y="T1"/>
                </a:cxn>
                <a:cxn ang="T7">
                  <a:pos x="T2" y="T3"/>
                </a:cxn>
                <a:cxn ang="T8">
                  <a:pos x="T4" y="T5"/>
                </a:cxn>
              </a:cxnLst>
              <a:rect l="T9" t="T10" r="T11" b="T12"/>
              <a:pathLst>
                <a:path w="1720" h="1961">
                  <a:moveTo>
                    <a:pt x="0" y="0"/>
                  </a:moveTo>
                  <a:lnTo>
                    <a:pt x="1720" y="0"/>
                  </a:lnTo>
                  <a:lnTo>
                    <a:pt x="1720" y="1961"/>
                  </a:lnTo>
                </a:path>
              </a:pathLst>
            </a:custGeom>
            <a:noFill/>
            <a:ln w="22225" cap="flat"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5627" name="Rectangle 24">
              <a:extLst>
                <a:ext uri="{FF2B5EF4-FFF2-40B4-BE49-F238E27FC236}">
                  <a16:creationId xmlns:a16="http://schemas.microsoft.com/office/drawing/2014/main" id="{DC5CE55F-7814-4B9A-A0EB-1958812DBDD0}"/>
                </a:ext>
              </a:extLst>
            </p:cNvPr>
            <p:cNvSpPr>
              <a:spLocks noChangeArrowheads="1"/>
            </p:cNvSpPr>
            <p:nvPr/>
          </p:nvSpPr>
          <p:spPr bwMode="auto">
            <a:xfrm>
              <a:off x="698500" y="4903788"/>
              <a:ext cx="579438" cy="477837"/>
            </a:xfrm>
            <a:prstGeom prst="rect">
              <a:avLst/>
            </a:prstGeom>
            <a:solidFill>
              <a:schemeClr val="hlink"/>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25628" name="Rectangle 25">
              <a:extLst>
                <a:ext uri="{FF2B5EF4-FFF2-40B4-BE49-F238E27FC236}">
                  <a16:creationId xmlns:a16="http://schemas.microsoft.com/office/drawing/2014/main" id="{0D41751C-9C59-4980-BD32-E3BBD462F56E}"/>
                </a:ext>
              </a:extLst>
            </p:cNvPr>
            <p:cNvSpPr>
              <a:spLocks noChangeArrowheads="1"/>
            </p:cNvSpPr>
            <p:nvPr/>
          </p:nvSpPr>
          <p:spPr bwMode="auto">
            <a:xfrm>
              <a:off x="742950" y="4989513"/>
              <a:ext cx="5064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defTabSz="330200">
                <a:tabLst>
                  <a:tab pos="8521700" algn="r"/>
                </a:tabLst>
                <a:defRPr>
                  <a:solidFill>
                    <a:schemeClr val="tx1"/>
                  </a:solidFill>
                  <a:latin typeface="Arial" panose="020B0604020202020204" pitchFamily="34" charset="0"/>
                  <a:ea typeface="宋体" panose="02010600030101010101" pitchFamily="2" charset="-122"/>
                </a:defRPr>
              </a:lvl1pPr>
              <a:lvl2pPr marL="742950" indent="-285750" defTabSz="330200">
                <a:tabLst>
                  <a:tab pos="8521700" algn="r"/>
                </a:tabLst>
                <a:defRPr>
                  <a:solidFill>
                    <a:schemeClr val="tx1"/>
                  </a:solidFill>
                  <a:latin typeface="Arial" panose="020B0604020202020204" pitchFamily="34" charset="0"/>
                  <a:ea typeface="宋体" panose="02010600030101010101" pitchFamily="2" charset="-122"/>
                </a:defRPr>
              </a:lvl2pPr>
              <a:lvl3pPr marL="1143000" indent="-228600" defTabSz="330200">
                <a:tabLst>
                  <a:tab pos="8521700" algn="r"/>
                </a:tabLst>
                <a:defRPr>
                  <a:solidFill>
                    <a:schemeClr val="tx1"/>
                  </a:solidFill>
                  <a:latin typeface="Arial" panose="020B0604020202020204" pitchFamily="34" charset="0"/>
                  <a:ea typeface="宋体" panose="02010600030101010101" pitchFamily="2" charset="-122"/>
                </a:defRPr>
              </a:lvl3pPr>
              <a:lvl4pPr marL="1600200" indent="-228600" defTabSz="330200">
                <a:tabLst>
                  <a:tab pos="8521700" algn="r"/>
                </a:tabLst>
                <a:defRPr>
                  <a:solidFill>
                    <a:schemeClr val="tx1"/>
                  </a:solidFill>
                  <a:latin typeface="Arial" panose="020B0604020202020204" pitchFamily="34" charset="0"/>
                  <a:ea typeface="宋体" panose="02010600030101010101" pitchFamily="2" charset="-122"/>
                </a:defRPr>
              </a:lvl4pPr>
              <a:lvl5pPr marL="2057400" indent="-228600" defTabSz="330200">
                <a:tabLst>
                  <a:tab pos="8521700" algn="r"/>
                </a:tabLst>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9pPr>
            </a:lstStyle>
            <a:p>
              <a:pPr fontAlgn="base">
                <a:spcBef>
                  <a:spcPct val="20000"/>
                </a:spcBef>
                <a:spcAft>
                  <a:spcPct val="0"/>
                </a:spcAft>
                <a:buClr>
                  <a:srgbClr val="CC0000"/>
                </a:buClr>
                <a:buFontTx/>
                <a:buChar char="•"/>
              </a:pPr>
              <a:r>
                <a:rPr lang="en-US" altLang="zh-CN" sz="2000">
                  <a:solidFill>
                    <a:srgbClr val="FFFFFF"/>
                  </a:solidFill>
                  <a:latin typeface="Verdana" panose="020B0604030504040204" pitchFamily="34" charset="0"/>
                </a:rPr>
                <a:t>6</a:t>
              </a:r>
            </a:p>
          </p:txBody>
        </p:sp>
        <p:sp>
          <p:nvSpPr>
            <p:cNvPr id="25629" name="Rectangle 26">
              <a:extLst>
                <a:ext uri="{FF2B5EF4-FFF2-40B4-BE49-F238E27FC236}">
                  <a16:creationId xmlns:a16="http://schemas.microsoft.com/office/drawing/2014/main" id="{9E60CC28-36DD-4115-86BB-3239AFB2567A}"/>
                </a:ext>
              </a:extLst>
            </p:cNvPr>
            <p:cNvSpPr>
              <a:spLocks noChangeArrowheads="1"/>
            </p:cNvSpPr>
            <p:nvPr/>
          </p:nvSpPr>
          <p:spPr bwMode="auto">
            <a:xfrm>
              <a:off x="1411288" y="5003800"/>
              <a:ext cx="29083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marL="342900" indent="-342900" defTabSz="330200">
                <a:tabLst>
                  <a:tab pos="8521700" algn="r"/>
                </a:tabLst>
                <a:defRPr>
                  <a:solidFill>
                    <a:schemeClr val="tx1"/>
                  </a:solidFill>
                  <a:latin typeface="Arial" panose="020B0604020202020204" pitchFamily="34" charset="0"/>
                  <a:ea typeface="宋体" panose="02010600030101010101" pitchFamily="2" charset="-122"/>
                </a:defRPr>
              </a:lvl1pPr>
              <a:lvl2pPr marL="161925" indent="-160338" defTabSz="330200">
                <a:tabLst>
                  <a:tab pos="8521700" algn="r"/>
                </a:tabLst>
                <a:defRPr>
                  <a:solidFill>
                    <a:schemeClr val="tx1"/>
                  </a:solidFill>
                  <a:latin typeface="Arial" panose="020B0604020202020204" pitchFamily="34" charset="0"/>
                  <a:ea typeface="宋体" panose="02010600030101010101" pitchFamily="2" charset="-122"/>
                </a:defRPr>
              </a:lvl2pPr>
              <a:lvl3pPr marL="1143000" indent="-228600" defTabSz="330200">
                <a:tabLst>
                  <a:tab pos="8521700" algn="r"/>
                </a:tabLst>
                <a:defRPr>
                  <a:solidFill>
                    <a:schemeClr val="tx1"/>
                  </a:solidFill>
                  <a:latin typeface="Arial" panose="020B0604020202020204" pitchFamily="34" charset="0"/>
                  <a:ea typeface="宋体" panose="02010600030101010101" pitchFamily="2" charset="-122"/>
                </a:defRPr>
              </a:lvl3pPr>
              <a:lvl4pPr marL="1600200" indent="-228600" defTabSz="330200">
                <a:tabLst>
                  <a:tab pos="8521700" algn="r"/>
                </a:tabLst>
                <a:defRPr>
                  <a:solidFill>
                    <a:schemeClr val="tx1"/>
                  </a:solidFill>
                  <a:latin typeface="Arial" panose="020B0604020202020204" pitchFamily="34" charset="0"/>
                  <a:ea typeface="宋体" panose="02010600030101010101" pitchFamily="2" charset="-122"/>
                </a:defRPr>
              </a:lvl4pPr>
              <a:lvl5pPr marL="2057400" indent="-228600" defTabSz="330200">
                <a:tabLst>
                  <a:tab pos="8521700" algn="r"/>
                </a:tabLst>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9pPr>
            </a:lstStyle>
            <a:p>
              <a:pPr lvl="1" fontAlgn="base">
                <a:spcBef>
                  <a:spcPct val="20000"/>
                </a:spcBef>
                <a:spcAft>
                  <a:spcPct val="0"/>
                </a:spcAft>
                <a:buClr>
                  <a:srgbClr val="CC0000"/>
                </a:buClr>
                <a:buFont typeface="Wingdings" panose="05000000000000000000" pitchFamily="2" charset="2"/>
                <a:buChar char="n"/>
              </a:pPr>
              <a:r>
                <a:rPr lang="zh-CN" altLang="en-US">
                  <a:solidFill>
                    <a:srgbClr val="CC0000"/>
                  </a:solidFill>
                  <a:latin typeface="微软雅黑" panose="020B0503020204020204" pitchFamily="34" charset="-122"/>
                  <a:ea typeface="微软雅黑" panose="020B0503020204020204" pitchFamily="34" charset="-122"/>
                </a:rPr>
                <a:t>许多国家的人口流动性大</a:t>
              </a:r>
            </a:p>
          </p:txBody>
        </p:sp>
        <p:sp>
          <p:nvSpPr>
            <p:cNvPr id="25630" name="Freeform 27">
              <a:extLst>
                <a:ext uri="{FF2B5EF4-FFF2-40B4-BE49-F238E27FC236}">
                  <a16:creationId xmlns:a16="http://schemas.microsoft.com/office/drawing/2014/main" id="{4D895140-4133-4BFB-9286-F65EF067052B}"/>
                </a:ext>
              </a:extLst>
            </p:cNvPr>
            <p:cNvSpPr>
              <a:spLocks/>
            </p:cNvSpPr>
            <p:nvPr/>
          </p:nvSpPr>
          <p:spPr bwMode="auto">
            <a:xfrm>
              <a:off x="1335088" y="5005794"/>
              <a:ext cx="3381375" cy="276999"/>
            </a:xfrm>
            <a:custGeom>
              <a:avLst/>
              <a:gdLst>
                <a:gd name="T0" fmla="*/ 0 w 1720"/>
                <a:gd name="T1" fmla="*/ 0 h 1961"/>
                <a:gd name="T2" fmla="*/ 2147483646 w 1720"/>
                <a:gd name="T3" fmla="*/ 0 h 1961"/>
                <a:gd name="T4" fmla="*/ 2147483646 w 1720"/>
                <a:gd name="T5" fmla="*/ 2147483646 h 1961"/>
                <a:gd name="T6" fmla="*/ 0 60000 65536"/>
                <a:gd name="T7" fmla="*/ 0 60000 65536"/>
                <a:gd name="T8" fmla="*/ 0 60000 65536"/>
                <a:gd name="T9" fmla="*/ 0 w 1720"/>
                <a:gd name="T10" fmla="*/ 0 h 1961"/>
                <a:gd name="T11" fmla="*/ 1720 w 1720"/>
                <a:gd name="T12" fmla="*/ 1961 h 1961"/>
              </a:gdLst>
              <a:ahLst/>
              <a:cxnLst>
                <a:cxn ang="T6">
                  <a:pos x="T0" y="T1"/>
                </a:cxn>
                <a:cxn ang="T7">
                  <a:pos x="T2" y="T3"/>
                </a:cxn>
                <a:cxn ang="T8">
                  <a:pos x="T4" y="T5"/>
                </a:cxn>
              </a:cxnLst>
              <a:rect l="T9" t="T10" r="T11" b="T12"/>
              <a:pathLst>
                <a:path w="1720" h="1961">
                  <a:moveTo>
                    <a:pt x="0" y="0"/>
                  </a:moveTo>
                  <a:lnTo>
                    <a:pt x="1720" y="0"/>
                  </a:lnTo>
                  <a:lnTo>
                    <a:pt x="1720" y="1961"/>
                  </a:lnTo>
                </a:path>
              </a:pathLst>
            </a:custGeom>
            <a:noFill/>
            <a:ln w="22225" cap="flat"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5631" name="Rectangle 32">
              <a:extLst>
                <a:ext uri="{FF2B5EF4-FFF2-40B4-BE49-F238E27FC236}">
                  <a16:creationId xmlns:a16="http://schemas.microsoft.com/office/drawing/2014/main" id="{53B36B0B-B4B6-42FF-9EF0-E28FEE01A933}"/>
                </a:ext>
              </a:extLst>
            </p:cNvPr>
            <p:cNvSpPr>
              <a:spLocks noChangeArrowheads="1"/>
            </p:cNvSpPr>
            <p:nvPr/>
          </p:nvSpPr>
          <p:spPr bwMode="auto">
            <a:xfrm>
              <a:off x="4716463" y="4524375"/>
              <a:ext cx="42481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lnSpc>
                  <a:spcPct val="90000"/>
                </a:lnSpc>
                <a:spcBef>
                  <a:spcPct val="20000"/>
                </a:spcBef>
                <a:spcAft>
                  <a:spcPct val="0"/>
                </a:spcAft>
                <a:buClr>
                  <a:srgbClr val="CC0000"/>
                </a:buClr>
              </a:pPr>
              <a:r>
                <a:rPr lang="zh-CN" altLang="en-US" sz="1600">
                  <a:solidFill>
                    <a:srgbClr val="000000"/>
                  </a:solidFill>
                  <a:latin typeface="Verdana" panose="020B0604030504040204" pitchFamily="34" charset="0"/>
                  <a:ea typeface="楷体_GB2312" pitchFamily="49" charset="-122"/>
                </a:rPr>
                <a:t>单身成年人住户；两人同居者住户；集体住户</a:t>
              </a:r>
            </a:p>
          </p:txBody>
        </p:sp>
        <p:sp>
          <p:nvSpPr>
            <p:cNvPr id="25632" name="Freeform 33">
              <a:extLst>
                <a:ext uri="{FF2B5EF4-FFF2-40B4-BE49-F238E27FC236}">
                  <a16:creationId xmlns:a16="http://schemas.microsoft.com/office/drawing/2014/main" id="{1FEA410F-98B6-4D6D-B18E-DA59E37AB882}"/>
                </a:ext>
              </a:extLst>
            </p:cNvPr>
            <p:cNvSpPr>
              <a:spLocks/>
            </p:cNvSpPr>
            <p:nvPr/>
          </p:nvSpPr>
          <p:spPr bwMode="auto">
            <a:xfrm>
              <a:off x="4716463" y="4542244"/>
              <a:ext cx="4176712" cy="276999"/>
            </a:xfrm>
            <a:custGeom>
              <a:avLst/>
              <a:gdLst>
                <a:gd name="T0" fmla="*/ 0 w 1720"/>
                <a:gd name="T1" fmla="*/ 0 h 1961"/>
                <a:gd name="T2" fmla="*/ 2147483646 w 1720"/>
                <a:gd name="T3" fmla="*/ 0 h 1961"/>
                <a:gd name="T4" fmla="*/ 2147483646 w 1720"/>
                <a:gd name="T5" fmla="*/ 2147483646 h 1961"/>
                <a:gd name="T6" fmla="*/ 0 60000 65536"/>
                <a:gd name="T7" fmla="*/ 0 60000 65536"/>
                <a:gd name="T8" fmla="*/ 0 60000 65536"/>
                <a:gd name="T9" fmla="*/ 0 w 1720"/>
                <a:gd name="T10" fmla="*/ 0 h 1961"/>
                <a:gd name="T11" fmla="*/ 1720 w 1720"/>
                <a:gd name="T12" fmla="*/ 1961 h 1961"/>
              </a:gdLst>
              <a:ahLst/>
              <a:cxnLst>
                <a:cxn ang="T6">
                  <a:pos x="T0" y="T1"/>
                </a:cxn>
                <a:cxn ang="T7">
                  <a:pos x="T2" y="T3"/>
                </a:cxn>
                <a:cxn ang="T8">
                  <a:pos x="T4" y="T5"/>
                </a:cxn>
              </a:cxnLst>
              <a:rect l="T9" t="T10" r="T11" b="T12"/>
              <a:pathLst>
                <a:path w="1720" h="1961">
                  <a:moveTo>
                    <a:pt x="0" y="0"/>
                  </a:moveTo>
                  <a:lnTo>
                    <a:pt x="1720" y="0"/>
                  </a:lnTo>
                  <a:lnTo>
                    <a:pt x="1720" y="1961"/>
                  </a:lnTo>
                </a:path>
              </a:pathLst>
            </a:custGeom>
            <a:noFill/>
            <a:ln w="22225" cap="flat"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5633" name="Freeform 34">
              <a:extLst>
                <a:ext uri="{FF2B5EF4-FFF2-40B4-BE49-F238E27FC236}">
                  <a16:creationId xmlns:a16="http://schemas.microsoft.com/office/drawing/2014/main" id="{18C79423-A774-46C1-8F9A-FB41B26F49B2}"/>
                </a:ext>
              </a:extLst>
            </p:cNvPr>
            <p:cNvSpPr>
              <a:spLocks/>
            </p:cNvSpPr>
            <p:nvPr/>
          </p:nvSpPr>
          <p:spPr bwMode="auto">
            <a:xfrm>
              <a:off x="4716463" y="5082788"/>
              <a:ext cx="4176712" cy="276999"/>
            </a:xfrm>
            <a:custGeom>
              <a:avLst/>
              <a:gdLst>
                <a:gd name="T0" fmla="*/ 0 w 1720"/>
                <a:gd name="T1" fmla="*/ 0 h 1961"/>
                <a:gd name="T2" fmla="*/ 2147483646 w 1720"/>
                <a:gd name="T3" fmla="*/ 0 h 1961"/>
                <a:gd name="T4" fmla="*/ 2147483646 w 1720"/>
                <a:gd name="T5" fmla="*/ 2147483646 h 1961"/>
                <a:gd name="T6" fmla="*/ 0 60000 65536"/>
                <a:gd name="T7" fmla="*/ 0 60000 65536"/>
                <a:gd name="T8" fmla="*/ 0 60000 65536"/>
                <a:gd name="T9" fmla="*/ 0 w 1720"/>
                <a:gd name="T10" fmla="*/ 0 h 1961"/>
                <a:gd name="T11" fmla="*/ 1720 w 1720"/>
                <a:gd name="T12" fmla="*/ 1961 h 1961"/>
              </a:gdLst>
              <a:ahLst/>
              <a:cxnLst>
                <a:cxn ang="T6">
                  <a:pos x="T0" y="T1"/>
                </a:cxn>
                <a:cxn ang="T7">
                  <a:pos x="T2" y="T3"/>
                </a:cxn>
                <a:cxn ang="T8">
                  <a:pos x="T4" y="T5"/>
                </a:cxn>
              </a:cxnLst>
              <a:rect l="T9" t="T10" r="T11" b="T12"/>
              <a:pathLst>
                <a:path w="1720" h="1961">
                  <a:moveTo>
                    <a:pt x="0" y="0"/>
                  </a:moveTo>
                  <a:lnTo>
                    <a:pt x="1720" y="0"/>
                  </a:lnTo>
                  <a:lnTo>
                    <a:pt x="1720" y="1961"/>
                  </a:lnTo>
                </a:path>
              </a:pathLst>
            </a:custGeom>
            <a:noFill/>
            <a:ln w="22225" cap="flat"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5634" name="Rectangle 35">
              <a:extLst>
                <a:ext uri="{FF2B5EF4-FFF2-40B4-BE49-F238E27FC236}">
                  <a16:creationId xmlns:a16="http://schemas.microsoft.com/office/drawing/2014/main" id="{3573EAD6-4F3E-4C22-8091-C0BF50B4CAAB}"/>
                </a:ext>
              </a:extLst>
            </p:cNvPr>
            <p:cNvSpPr>
              <a:spLocks noChangeArrowheads="1"/>
            </p:cNvSpPr>
            <p:nvPr/>
          </p:nvSpPr>
          <p:spPr bwMode="auto">
            <a:xfrm>
              <a:off x="4716463" y="5076825"/>
              <a:ext cx="282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sz="1600">
                  <a:solidFill>
                    <a:srgbClr val="000000"/>
                  </a:solidFill>
                  <a:latin typeface="Verdana" panose="020B0604030504040204" pitchFamily="34" charset="0"/>
                  <a:ea typeface="楷体_GB2312" pitchFamily="49" charset="-122"/>
                </a:rPr>
                <a:t>农村流向城市；城市流向郊区</a:t>
              </a:r>
            </a:p>
          </p:txBody>
        </p:sp>
      </p:grpSp>
      <p:sp>
        <p:nvSpPr>
          <p:cNvPr id="25605" name="灯片编号占位符 1">
            <a:extLst>
              <a:ext uri="{FF2B5EF4-FFF2-40B4-BE49-F238E27FC236}">
                <a16:creationId xmlns:a16="http://schemas.microsoft.com/office/drawing/2014/main" id="{B2E34E05-0037-45AF-9573-38C838128EF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9AA9914B-B462-42FE-B53F-319CBE1A459E}" type="slidenum">
              <a:rPr lang="en-US" altLang="zh-CN">
                <a:solidFill>
                  <a:srgbClr val="000000"/>
                </a:solidFill>
                <a:latin typeface="Verdana" panose="020B0604030504040204" pitchFamily="34" charset="0"/>
              </a:rPr>
              <a:pPr fontAlgn="base">
                <a:spcBef>
                  <a:spcPct val="0"/>
                </a:spcBef>
                <a:spcAft>
                  <a:spcPct val="0"/>
                </a:spcAft>
              </a:pPr>
              <a:t>24</a:t>
            </a:fld>
            <a:endParaRPr lang="en-US" altLang="zh-CN">
              <a:solidFill>
                <a:srgbClr val="000000"/>
              </a:solidFill>
              <a:latin typeface="Verdana" panose="020B0604030504040204" pitchFamily="34" charset="0"/>
            </a:endParaRPr>
          </a:p>
        </p:txBody>
      </p:sp>
      <p:pic>
        <p:nvPicPr>
          <p:cNvPr id="25606" name="图片 33">
            <a:extLst>
              <a:ext uri="{FF2B5EF4-FFF2-40B4-BE49-F238E27FC236}">
                <a16:creationId xmlns:a16="http://schemas.microsoft.com/office/drawing/2014/main" id="{1348E8A0-CCF5-4608-923B-EE41180B125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3996" t="15543" r="53944" b="3432"/>
          <a:stretch>
            <a:fillRect/>
          </a:stretch>
        </p:blipFill>
        <p:spPr bwMode="auto">
          <a:xfrm>
            <a:off x="0" y="0"/>
            <a:ext cx="133667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B4708CBF-E937-449F-BDDE-7263E81BB962}"/>
              </a:ext>
            </a:extLst>
          </p:cNvPr>
          <p:cNvSpPr>
            <a:spLocks noGrp="1" noChangeArrowheads="1"/>
          </p:cNvSpPr>
          <p:nvPr>
            <p:ph type="title"/>
          </p:nvPr>
        </p:nvSpPr>
        <p:spPr>
          <a:xfrm>
            <a:off x="3089429" y="333375"/>
            <a:ext cx="5237825" cy="1187450"/>
          </a:xfrm>
        </p:spPr>
        <p:txBody>
          <a:bodyPr/>
          <a:lstStyle/>
          <a:p>
            <a:pPr marL="342900" indent="-342900"/>
            <a:br>
              <a:rPr lang="en-US" altLang="zh-CN" sz="2800" dirty="0">
                <a:solidFill>
                  <a:srgbClr val="000000"/>
                </a:solidFill>
                <a:latin typeface="微软雅黑" panose="020B0503020204020204" pitchFamily="34" charset="-122"/>
                <a:ea typeface="微软雅黑" panose="020B0503020204020204" pitchFamily="34" charset="-122"/>
              </a:rPr>
            </a:br>
            <a:br>
              <a:rPr lang="en-US" altLang="zh-CN" sz="2800" dirty="0">
                <a:solidFill>
                  <a:srgbClr val="000000"/>
                </a:solidFill>
                <a:latin typeface="微软雅黑" panose="020B0503020204020204" pitchFamily="34" charset="-122"/>
                <a:ea typeface="微软雅黑" panose="020B0503020204020204" pitchFamily="34" charset="-122"/>
              </a:rPr>
            </a:br>
            <a:r>
              <a:rPr lang="zh-CN" altLang="en-US" sz="2800" dirty="0">
                <a:solidFill>
                  <a:srgbClr val="000000"/>
                </a:solidFill>
                <a:latin typeface="微软雅黑" panose="020B0503020204020204" pitchFamily="34" charset="-122"/>
                <a:ea typeface="微软雅黑" panose="020B0503020204020204" pitchFamily="34" charset="-122"/>
              </a:rPr>
              <a:t>                                                      </a:t>
            </a:r>
            <a:br>
              <a:rPr lang="en-US" altLang="zh-CN" sz="2800" dirty="0">
                <a:solidFill>
                  <a:srgbClr val="000000"/>
                </a:solidFill>
                <a:latin typeface="微软雅黑" panose="020B0503020204020204" pitchFamily="34" charset="-122"/>
                <a:ea typeface="微软雅黑" panose="020B0503020204020204" pitchFamily="34" charset="-122"/>
              </a:rPr>
            </a:br>
            <a:br>
              <a:rPr lang="en-US" altLang="zh-CN" sz="2800" dirty="0">
                <a:solidFill>
                  <a:srgbClr val="000000"/>
                </a:solidFill>
                <a:latin typeface="微软雅黑" panose="020B0503020204020204" pitchFamily="34" charset="-122"/>
                <a:ea typeface="微软雅黑" panose="020B0503020204020204" pitchFamily="34" charset="-122"/>
              </a:rPr>
            </a:br>
            <a:r>
              <a:rPr lang="en-US" altLang="zh-CN" sz="2800" dirty="0">
                <a:solidFill>
                  <a:srgbClr val="000000"/>
                </a:solidFill>
                <a:latin typeface="微软雅黑" panose="020B0503020204020204" pitchFamily="34" charset="-122"/>
                <a:ea typeface="微软雅黑" panose="020B0503020204020204" pitchFamily="34" charset="-122"/>
              </a:rPr>
              <a:t>       </a:t>
            </a:r>
            <a:r>
              <a:rPr kumimoji="0" lang="zh-CN" altLang="zh-CN" sz="4400" b="1" kern="1200" dirty="0">
                <a:solidFill>
                  <a:srgbClr val="333399"/>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rPr>
              <a:t>人口</a:t>
            </a:r>
            <a:r>
              <a:rPr kumimoji="0" lang="zh-CN" altLang="en-US" sz="4400" b="1" kern="1200" dirty="0">
                <a:solidFill>
                  <a:srgbClr val="333399"/>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rPr>
              <a:t>流动</a:t>
            </a:r>
            <a:br>
              <a:rPr lang="zh-CN" altLang="en-US" sz="3200" dirty="0">
                <a:solidFill>
                  <a:schemeClr val="accent2"/>
                </a:solidFill>
                <a:latin typeface="微软雅黑" panose="020B0503020204020204" pitchFamily="34" charset="-122"/>
                <a:ea typeface="微软雅黑" panose="020B0503020204020204" pitchFamily="34" charset="-122"/>
              </a:rPr>
            </a:br>
            <a:endParaRPr lang="zh-CN" altLang="en-US" sz="3200" dirty="0"/>
          </a:p>
        </p:txBody>
      </p:sp>
      <p:sp>
        <p:nvSpPr>
          <p:cNvPr id="26627" name="内容占位符 2">
            <a:extLst>
              <a:ext uri="{FF2B5EF4-FFF2-40B4-BE49-F238E27FC236}">
                <a16:creationId xmlns:a16="http://schemas.microsoft.com/office/drawing/2014/main" id="{697DA7A7-6CE4-4495-9599-375B2A70DB67}"/>
              </a:ext>
            </a:extLst>
          </p:cNvPr>
          <p:cNvSpPr>
            <a:spLocks noGrp="1" noChangeArrowheads="1"/>
          </p:cNvSpPr>
          <p:nvPr>
            <p:ph idx="1"/>
          </p:nvPr>
        </p:nvSpPr>
        <p:spPr/>
        <p:txBody>
          <a:bodyPr/>
          <a:lstStyle/>
          <a:p>
            <a:r>
              <a:rPr lang="zh-CN" altLang="en-US" sz="2800" dirty="0">
                <a:latin typeface="微软雅黑" panose="020B0503020204020204" pitchFamily="34" charset="-122"/>
                <a:ea typeface="微软雅黑" panose="020B0503020204020204" pitchFamily="34" charset="-122"/>
              </a:rPr>
              <a:t>人口流动都具有两个主要特点</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一是人口从农村流向城市。二是人口从城市流向郊区。</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随着城市交通日益拥挤</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污染日益严重</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同时交通运输大大发展</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人们纷纷从城市迁往郊区</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在大城市周围出现了郊区住宅区</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而且在郊区住宅区周围出现了郊区的郊区。</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越来越多的人在个人电脑、智能手机、宽带接入设备等现代通信设备的辅助下</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采用在家办公的方式。城市商业中心区百货商店为了生存和发展</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纷纷在郊区购物中心开设分店。</a:t>
            </a:r>
            <a:endParaRPr lang="zh-CN" altLang="zh-CN" sz="2800" dirty="0">
              <a:latin typeface="微软雅黑" panose="020B0503020204020204" pitchFamily="34" charset="-122"/>
              <a:ea typeface="微软雅黑" panose="020B0503020204020204" pitchFamily="34" charset="-122"/>
            </a:endParaRPr>
          </a:p>
        </p:txBody>
      </p:sp>
      <p:sp>
        <p:nvSpPr>
          <p:cNvPr id="26628" name="灯片编号占位符 1">
            <a:extLst>
              <a:ext uri="{FF2B5EF4-FFF2-40B4-BE49-F238E27FC236}">
                <a16:creationId xmlns:a16="http://schemas.microsoft.com/office/drawing/2014/main" id="{416651EF-9A24-4892-A37A-E8E1E00B2BA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501AC360-4B04-423F-AE9C-572E4181A3AB}" type="slidenum">
              <a:rPr lang="en-US" altLang="zh-CN">
                <a:solidFill>
                  <a:srgbClr val="000000"/>
                </a:solidFill>
                <a:latin typeface="Verdana" panose="020B0604030504040204" pitchFamily="34" charset="0"/>
              </a:rPr>
              <a:pPr fontAlgn="base">
                <a:spcBef>
                  <a:spcPct val="0"/>
                </a:spcBef>
                <a:spcAft>
                  <a:spcPct val="0"/>
                </a:spcAft>
              </a:pPr>
              <a:t>25</a:t>
            </a:fld>
            <a:endParaRPr lang="en-US" altLang="zh-CN">
              <a:solidFill>
                <a:srgbClr val="000000"/>
              </a:solidFill>
              <a:latin typeface="Verdana" panose="020B0604030504040204" pitchFamily="34" charset="0"/>
            </a:endParaRPr>
          </a:p>
        </p:txBody>
      </p:sp>
      <p:pic>
        <p:nvPicPr>
          <p:cNvPr id="26629" name="图片 4">
            <a:extLst>
              <a:ext uri="{FF2B5EF4-FFF2-40B4-BE49-F238E27FC236}">
                <a16:creationId xmlns:a16="http://schemas.microsoft.com/office/drawing/2014/main" id="{98CAFA77-BBED-4405-B741-8E165B364F4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3996" t="15543" r="53944" b="3432"/>
          <a:stretch>
            <a:fillRect/>
          </a:stretch>
        </p:blipFill>
        <p:spPr bwMode="auto">
          <a:xfrm>
            <a:off x="0" y="-17463"/>
            <a:ext cx="133667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54C41BFD-B5F5-41EA-BE50-F25727F4A8BE}"/>
              </a:ext>
            </a:extLst>
          </p:cNvPr>
          <p:cNvSpPr>
            <a:spLocks noGrp="1"/>
          </p:cNvSpPr>
          <p:nvPr>
            <p:ph type="title"/>
          </p:nvPr>
        </p:nvSpPr>
        <p:spPr/>
        <p:txBody>
          <a:bodyPr/>
          <a:lstStyle/>
          <a:p>
            <a:pPr>
              <a:defRPr/>
            </a:pPr>
            <a:r>
              <a:rPr lang="zh-CN" altLang="zh-CN" dirty="0"/>
              <a:t>二、经济环境</a:t>
            </a:r>
            <a:endParaRPr lang="zh-CN" altLang="en-US" dirty="0"/>
          </a:p>
        </p:txBody>
      </p:sp>
      <p:sp>
        <p:nvSpPr>
          <p:cNvPr id="20483" name="内容占位符 2">
            <a:extLst>
              <a:ext uri="{FF2B5EF4-FFF2-40B4-BE49-F238E27FC236}">
                <a16:creationId xmlns:a16="http://schemas.microsoft.com/office/drawing/2014/main" id="{456ACF4D-2609-49A2-BC12-5E99DC482D2F}"/>
              </a:ext>
            </a:extLst>
          </p:cNvPr>
          <p:cNvSpPr>
            <a:spLocks noGrp="1"/>
          </p:cNvSpPr>
          <p:nvPr>
            <p:ph idx="1"/>
          </p:nvPr>
        </p:nvSpPr>
        <p:spPr>
          <a:xfrm>
            <a:off x="1981200" y="1196976"/>
            <a:ext cx="8229600" cy="1655763"/>
          </a:xfrm>
          <a:ln w="28575">
            <a:solidFill>
              <a:srgbClr val="FF0000"/>
            </a:solidFill>
            <a:miter lim="800000"/>
            <a:headEnd/>
            <a:tailEnd/>
          </a:ln>
        </p:spPr>
        <p:txBody>
          <a:bodyPr/>
          <a:lstStyle/>
          <a:p>
            <a:r>
              <a:rPr altLang="zh-CN">
                <a:latin typeface="黑体" panose="02010609060101010101" pitchFamily="49" charset="-122"/>
                <a:ea typeface="黑体" panose="02010609060101010101" pitchFamily="49" charset="-122"/>
              </a:rPr>
              <a:t>经济环境一般是指影响企业市场营销方式与规模的经济因素，如消费者收入与支出状况、经济发展状况、人均</a:t>
            </a:r>
            <a:r>
              <a:rPr lang="en-US" altLang="zh-CN">
                <a:latin typeface="黑体" panose="02010609060101010101" pitchFamily="49" charset="-122"/>
                <a:ea typeface="黑体" panose="02010609060101010101" pitchFamily="49" charset="-122"/>
              </a:rPr>
              <a:t>GDP</a:t>
            </a:r>
            <a:r>
              <a:rPr altLang="zh-CN">
                <a:latin typeface="黑体" panose="02010609060101010101" pitchFamily="49" charset="-122"/>
                <a:ea typeface="黑体" panose="02010609060101010101" pitchFamily="49" charset="-122"/>
              </a:rPr>
              <a:t>长远预期等。</a:t>
            </a:r>
          </a:p>
          <a:p>
            <a:endParaRPr>
              <a:latin typeface="黑体" panose="02010609060101010101" pitchFamily="49" charset="-122"/>
              <a:ea typeface="黑体" panose="02010609060101010101" pitchFamily="49" charset="-122"/>
            </a:endParaRPr>
          </a:p>
        </p:txBody>
      </p:sp>
      <p:grpSp>
        <p:nvGrpSpPr>
          <p:cNvPr id="2" name="组合 20">
            <a:extLst>
              <a:ext uri="{FF2B5EF4-FFF2-40B4-BE49-F238E27FC236}">
                <a16:creationId xmlns:a16="http://schemas.microsoft.com/office/drawing/2014/main" id="{D995E7CC-0FB5-4120-A371-61ED3F224409}"/>
              </a:ext>
            </a:extLst>
          </p:cNvPr>
          <p:cNvGrpSpPr>
            <a:grpSpLocks/>
          </p:cNvGrpSpPr>
          <p:nvPr/>
        </p:nvGrpSpPr>
        <p:grpSpPr bwMode="auto">
          <a:xfrm>
            <a:off x="1774826" y="3067051"/>
            <a:ext cx="8569325" cy="3457575"/>
            <a:chOff x="179388" y="2779713"/>
            <a:chExt cx="8569325" cy="3457575"/>
          </a:xfrm>
        </p:grpSpPr>
        <p:grpSp>
          <p:nvGrpSpPr>
            <p:cNvPr id="20486" name="组合 46">
              <a:extLst>
                <a:ext uri="{FF2B5EF4-FFF2-40B4-BE49-F238E27FC236}">
                  <a16:creationId xmlns:a16="http://schemas.microsoft.com/office/drawing/2014/main" id="{4036968F-3275-41DB-BF73-B91A38D11D9C}"/>
                </a:ext>
              </a:extLst>
            </p:cNvPr>
            <p:cNvGrpSpPr>
              <a:grpSpLocks/>
            </p:cNvGrpSpPr>
            <p:nvPr/>
          </p:nvGrpSpPr>
          <p:grpSpPr bwMode="auto">
            <a:xfrm>
              <a:off x="179388" y="2779713"/>
              <a:ext cx="8569325" cy="3457575"/>
              <a:chOff x="179512" y="2708920"/>
              <a:chExt cx="8568952" cy="3456384"/>
            </a:xfrm>
          </p:grpSpPr>
          <p:sp>
            <p:nvSpPr>
              <p:cNvPr id="5" name="圆角矩形 24">
                <a:extLst>
                  <a:ext uri="{FF2B5EF4-FFF2-40B4-BE49-F238E27FC236}">
                    <a16:creationId xmlns:a16="http://schemas.microsoft.com/office/drawing/2014/main" id="{C9F41D51-4062-4862-BB78-466F1389F3E4}"/>
                  </a:ext>
                </a:extLst>
              </p:cNvPr>
              <p:cNvSpPr>
                <a:spLocks noChangeArrowheads="1"/>
              </p:cNvSpPr>
              <p:nvPr/>
            </p:nvSpPr>
            <p:spPr bwMode="auto">
              <a:xfrm>
                <a:off x="3851240" y="2708920"/>
                <a:ext cx="2376384" cy="791890"/>
              </a:xfrm>
              <a:prstGeom prst="roundRect">
                <a:avLst>
                  <a:gd name="adj" fmla="val 16667"/>
                </a:avLst>
              </a:prstGeom>
              <a:solidFill>
                <a:srgbClr val="FF6600"/>
              </a:solidFill>
              <a:ln w="50800" algn="ctr">
                <a:solidFill>
                  <a:schemeClr val="accent5">
                    <a:lumMod val="40000"/>
                    <a:lumOff val="60000"/>
                  </a:schemeClr>
                </a:solidFill>
                <a:round/>
                <a:headEnd type="none" w="lg" len="lg"/>
                <a:tailEnd/>
              </a:ln>
            </p:spPr>
            <p:txBody>
              <a:bodyPr anchor="ctr"/>
              <a:lstStyle/>
              <a:p>
                <a:pPr algn="ctr" fontAlgn="base">
                  <a:spcBef>
                    <a:spcPct val="0"/>
                  </a:spcBef>
                  <a:spcAft>
                    <a:spcPct val="0"/>
                  </a:spcAft>
                  <a:defRPr/>
                </a:pPr>
                <a:r>
                  <a:rPr kumimoji="1" lang="zh-CN" altLang="en-US" sz="3200" dirty="0">
                    <a:solidFill>
                      <a:prstClr val="white"/>
                    </a:solidFill>
                    <a:latin typeface="黑体" pitchFamily="2" charset="-122"/>
                    <a:ea typeface="黑体" pitchFamily="2" charset="-122"/>
                  </a:rPr>
                  <a:t>经济环境</a:t>
                </a:r>
              </a:p>
            </p:txBody>
          </p:sp>
          <p:sp>
            <p:nvSpPr>
              <p:cNvPr id="6" name="圆角矩形 25">
                <a:extLst>
                  <a:ext uri="{FF2B5EF4-FFF2-40B4-BE49-F238E27FC236}">
                    <a16:creationId xmlns:a16="http://schemas.microsoft.com/office/drawing/2014/main" id="{C50D446F-C22A-490B-ADF2-2025CAB8EC94}"/>
                  </a:ext>
                </a:extLst>
              </p:cNvPr>
              <p:cNvSpPr>
                <a:spLocks noChangeArrowheads="1"/>
              </p:cNvSpPr>
              <p:nvPr/>
            </p:nvSpPr>
            <p:spPr bwMode="auto">
              <a:xfrm>
                <a:off x="971641" y="3789636"/>
                <a:ext cx="2808165" cy="936302"/>
              </a:xfrm>
              <a:prstGeom prst="roundRect">
                <a:avLst>
                  <a:gd name="adj" fmla="val 16667"/>
                </a:avLst>
              </a:prstGeom>
              <a:solidFill>
                <a:srgbClr val="6EFC04"/>
              </a:solidFill>
              <a:ln w="50800" algn="ctr">
                <a:solidFill>
                  <a:schemeClr val="accent5">
                    <a:lumMod val="40000"/>
                    <a:lumOff val="60000"/>
                  </a:schemeClr>
                </a:solidFill>
                <a:round/>
                <a:headEnd type="none" w="lg" len="lg"/>
                <a:tailEnd/>
              </a:ln>
            </p:spPr>
            <p:txBody>
              <a:bodyPr anchor="ctr"/>
              <a:lstStyle/>
              <a:p>
                <a:pPr algn="ctr" fontAlgn="base">
                  <a:spcBef>
                    <a:spcPct val="0"/>
                  </a:spcBef>
                  <a:spcAft>
                    <a:spcPct val="0"/>
                  </a:spcAft>
                  <a:defRPr/>
                </a:pPr>
                <a:r>
                  <a:rPr kumimoji="1" lang="zh-CN" altLang="en-US" sz="3200">
                    <a:solidFill>
                      <a:prstClr val="black"/>
                    </a:solidFill>
                    <a:latin typeface="黑体" pitchFamily="2" charset="-122"/>
                    <a:ea typeface="黑体" pitchFamily="2" charset="-122"/>
                  </a:rPr>
                  <a:t>收支状况</a:t>
                </a:r>
              </a:p>
            </p:txBody>
          </p:sp>
          <p:sp>
            <p:nvSpPr>
              <p:cNvPr id="7" name="圆角矩形 26">
                <a:extLst>
                  <a:ext uri="{FF2B5EF4-FFF2-40B4-BE49-F238E27FC236}">
                    <a16:creationId xmlns:a16="http://schemas.microsoft.com/office/drawing/2014/main" id="{65AB1AA2-BD93-4C92-B175-496A60B2327D}"/>
                  </a:ext>
                </a:extLst>
              </p:cNvPr>
              <p:cNvSpPr>
                <a:spLocks noChangeArrowheads="1"/>
              </p:cNvSpPr>
              <p:nvPr/>
            </p:nvSpPr>
            <p:spPr bwMode="auto">
              <a:xfrm>
                <a:off x="5868864" y="3789636"/>
                <a:ext cx="2808166" cy="936302"/>
              </a:xfrm>
              <a:prstGeom prst="roundRect">
                <a:avLst>
                  <a:gd name="adj" fmla="val 16667"/>
                </a:avLst>
              </a:prstGeom>
              <a:solidFill>
                <a:srgbClr val="FFFF00"/>
              </a:solidFill>
              <a:ln w="50800" algn="ctr">
                <a:solidFill>
                  <a:schemeClr val="accent5">
                    <a:lumMod val="40000"/>
                    <a:lumOff val="60000"/>
                  </a:schemeClr>
                </a:solidFill>
                <a:round/>
                <a:headEnd type="none" w="lg" len="lg"/>
                <a:tailEnd/>
              </a:ln>
            </p:spPr>
            <p:txBody>
              <a:bodyPr anchor="ctr"/>
              <a:lstStyle/>
              <a:p>
                <a:pPr algn="ctr" fontAlgn="base">
                  <a:spcBef>
                    <a:spcPct val="0"/>
                  </a:spcBef>
                  <a:spcAft>
                    <a:spcPct val="0"/>
                  </a:spcAft>
                  <a:defRPr/>
                </a:pPr>
                <a:r>
                  <a:rPr kumimoji="1" lang="zh-CN" altLang="en-US" sz="3200">
                    <a:solidFill>
                      <a:prstClr val="black"/>
                    </a:solidFill>
                    <a:latin typeface="黑体" pitchFamily="2" charset="-122"/>
                    <a:ea typeface="黑体" pitchFamily="2" charset="-122"/>
                  </a:rPr>
                  <a:t>经济发展状况</a:t>
                </a:r>
              </a:p>
            </p:txBody>
          </p:sp>
          <p:sp>
            <p:nvSpPr>
              <p:cNvPr id="8" name="圆角矩形 27">
                <a:extLst>
                  <a:ext uri="{FF2B5EF4-FFF2-40B4-BE49-F238E27FC236}">
                    <a16:creationId xmlns:a16="http://schemas.microsoft.com/office/drawing/2014/main" id="{3883FE8E-ECF0-4908-ACDE-1CE6C628DEF5}"/>
                  </a:ext>
                </a:extLst>
              </p:cNvPr>
              <p:cNvSpPr>
                <a:spLocks noChangeArrowheads="1"/>
              </p:cNvSpPr>
              <p:nvPr/>
            </p:nvSpPr>
            <p:spPr bwMode="auto">
              <a:xfrm>
                <a:off x="179512" y="5084589"/>
                <a:ext cx="1296932" cy="1080715"/>
              </a:xfrm>
              <a:prstGeom prst="roundRect">
                <a:avLst>
                  <a:gd name="adj" fmla="val 16667"/>
                </a:avLst>
              </a:prstGeom>
              <a:solidFill>
                <a:srgbClr val="6EFC04"/>
              </a:solidFill>
              <a:ln w="50800" algn="ctr">
                <a:solidFill>
                  <a:schemeClr val="accent5">
                    <a:lumMod val="40000"/>
                    <a:lumOff val="60000"/>
                  </a:schemeClr>
                </a:solidFill>
                <a:round/>
                <a:headEnd type="none" w="lg" len="lg"/>
                <a:tailEnd/>
              </a:ln>
            </p:spPr>
            <p:txBody>
              <a:bodyPr anchor="ctr"/>
              <a:lstStyle/>
              <a:p>
                <a:pPr algn="ctr" fontAlgn="base">
                  <a:spcBef>
                    <a:spcPct val="0"/>
                  </a:spcBef>
                  <a:spcAft>
                    <a:spcPct val="0"/>
                  </a:spcAft>
                  <a:defRPr/>
                </a:pPr>
                <a:r>
                  <a:rPr lang="zh-CN" altLang="en-US" sz="3200">
                    <a:solidFill>
                      <a:prstClr val="black"/>
                    </a:solidFill>
                    <a:latin typeface="黑体" pitchFamily="2" charset="-122"/>
                    <a:ea typeface="黑体" pitchFamily="2" charset="-122"/>
                  </a:rPr>
                  <a:t>收入</a:t>
                </a:r>
              </a:p>
            </p:txBody>
          </p:sp>
          <p:sp>
            <p:nvSpPr>
              <p:cNvPr id="9" name="圆角矩形 28">
                <a:extLst>
                  <a:ext uri="{FF2B5EF4-FFF2-40B4-BE49-F238E27FC236}">
                    <a16:creationId xmlns:a16="http://schemas.microsoft.com/office/drawing/2014/main" id="{08FF25E8-94CC-4B52-9BC5-7B5A8533C96F}"/>
                  </a:ext>
                </a:extLst>
              </p:cNvPr>
              <p:cNvSpPr>
                <a:spLocks noChangeArrowheads="1"/>
              </p:cNvSpPr>
              <p:nvPr/>
            </p:nvSpPr>
            <p:spPr bwMode="auto">
              <a:xfrm>
                <a:off x="1727258" y="5084589"/>
                <a:ext cx="1296931" cy="1080715"/>
              </a:xfrm>
              <a:prstGeom prst="roundRect">
                <a:avLst>
                  <a:gd name="adj" fmla="val 16667"/>
                </a:avLst>
              </a:prstGeom>
              <a:solidFill>
                <a:srgbClr val="6EFC04"/>
              </a:solidFill>
              <a:ln w="50800" algn="ctr">
                <a:solidFill>
                  <a:schemeClr val="accent5">
                    <a:lumMod val="40000"/>
                    <a:lumOff val="60000"/>
                  </a:schemeClr>
                </a:solidFill>
                <a:round/>
                <a:headEnd type="none" w="lg" len="lg"/>
                <a:tailEnd/>
              </a:ln>
            </p:spPr>
            <p:txBody>
              <a:bodyPr anchor="ctr"/>
              <a:lstStyle/>
              <a:p>
                <a:pPr algn="ctr" fontAlgn="base">
                  <a:spcBef>
                    <a:spcPct val="0"/>
                  </a:spcBef>
                  <a:spcAft>
                    <a:spcPct val="0"/>
                  </a:spcAft>
                  <a:defRPr/>
                </a:pPr>
                <a:r>
                  <a:rPr lang="zh-CN" altLang="en-US" sz="3200">
                    <a:solidFill>
                      <a:prstClr val="black"/>
                    </a:solidFill>
                    <a:latin typeface="黑体" pitchFamily="2" charset="-122"/>
                    <a:ea typeface="黑体" pitchFamily="2" charset="-122"/>
                  </a:rPr>
                  <a:t>支出</a:t>
                </a:r>
              </a:p>
            </p:txBody>
          </p:sp>
          <p:sp>
            <p:nvSpPr>
              <p:cNvPr id="10" name="圆角矩形 29">
                <a:extLst>
                  <a:ext uri="{FF2B5EF4-FFF2-40B4-BE49-F238E27FC236}">
                    <a16:creationId xmlns:a16="http://schemas.microsoft.com/office/drawing/2014/main" id="{D4F9295D-0D2F-4799-A7BC-847512D16E67}"/>
                  </a:ext>
                </a:extLst>
              </p:cNvPr>
              <p:cNvSpPr>
                <a:spLocks noChangeArrowheads="1"/>
              </p:cNvSpPr>
              <p:nvPr/>
            </p:nvSpPr>
            <p:spPr bwMode="auto">
              <a:xfrm>
                <a:off x="3348024" y="5084589"/>
                <a:ext cx="1295344" cy="1080715"/>
              </a:xfrm>
              <a:prstGeom prst="roundRect">
                <a:avLst>
                  <a:gd name="adj" fmla="val 16667"/>
                </a:avLst>
              </a:prstGeom>
              <a:solidFill>
                <a:srgbClr val="6EFC04"/>
              </a:solidFill>
              <a:ln w="50800" algn="ctr">
                <a:solidFill>
                  <a:schemeClr val="accent5">
                    <a:lumMod val="40000"/>
                    <a:lumOff val="60000"/>
                  </a:schemeClr>
                </a:solidFill>
                <a:round/>
                <a:headEnd type="none" w="lg" len="lg"/>
                <a:tailEnd/>
              </a:ln>
            </p:spPr>
            <p:txBody>
              <a:bodyPr anchor="ctr"/>
              <a:lstStyle/>
              <a:p>
                <a:pPr algn="ctr" fontAlgn="base">
                  <a:spcBef>
                    <a:spcPct val="0"/>
                  </a:spcBef>
                  <a:spcAft>
                    <a:spcPct val="0"/>
                  </a:spcAft>
                  <a:defRPr/>
                </a:pPr>
                <a:r>
                  <a:rPr lang="zh-CN" altLang="en-US" sz="3200">
                    <a:solidFill>
                      <a:prstClr val="black"/>
                    </a:solidFill>
                    <a:latin typeface="黑体" pitchFamily="2" charset="-122"/>
                    <a:ea typeface="黑体" pitchFamily="2" charset="-122"/>
                  </a:rPr>
                  <a:t>储蓄信贷</a:t>
                </a:r>
              </a:p>
            </p:txBody>
          </p:sp>
          <p:sp>
            <p:nvSpPr>
              <p:cNvPr id="11" name="圆角矩形 30">
                <a:extLst>
                  <a:ext uri="{FF2B5EF4-FFF2-40B4-BE49-F238E27FC236}">
                    <a16:creationId xmlns:a16="http://schemas.microsoft.com/office/drawing/2014/main" id="{FAEAA70E-D9F5-4599-AC80-CB6E762A9665}"/>
                  </a:ext>
                </a:extLst>
              </p:cNvPr>
              <p:cNvSpPr>
                <a:spLocks noChangeArrowheads="1"/>
              </p:cNvSpPr>
              <p:nvPr/>
            </p:nvSpPr>
            <p:spPr bwMode="auto">
              <a:xfrm>
                <a:off x="5795843" y="5084589"/>
                <a:ext cx="1296932" cy="1080715"/>
              </a:xfrm>
              <a:prstGeom prst="roundRect">
                <a:avLst>
                  <a:gd name="adj" fmla="val 16667"/>
                </a:avLst>
              </a:prstGeom>
              <a:solidFill>
                <a:srgbClr val="FFFF00"/>
              </a:solidFill>
              <a:ln w="50800" algn="ctr">
                <a:solidFill>
                  <a:schemeClr val="accent5">
                    <a:lumMod val="40000"/>
                    <a:lumOff val="60000"/>
                  </a:schemeClr>
                </a:solidFill>
                <a:round/>
                <a:headEnd type="none" w="lg" len="lg"/>
                <a:tailEnd/>
              </a:ln>
            </p:spPr>
            <p:txBody>
              <a:bodyPr anchor="ctr"/>
              <a:lstStyle/>
              <a:p>
                <a:pPr algn="ctr" fontAlgn="base">
                  <a:spcBef>
                    <a:spcPct val="0"/>
                  </a:spcBef>
                  <a:spcAft>
                    <a:spcPct val="0"/>
                  </a:spcAft>
                  <a:defRPr/>
                </a:pPr>
                <a:r>
                  <a:rPr lang="zh-CN" altLang="en-US" sz="3200" dirty="0">
                    <a:solidFill>
                      <a:prstClr val="black"/>
                    </a:solidFill>
                    <a:latin typeface="黑体" pitchFamily="2" charset="-122"/>
                    <a:ea typeface="黑体" pitchFamily="2" charset="-122"/>
                  </a:rPr>
                  <a:t>经济形势</a:t>
                </a:r>
              </a:p>
            </p:txBody>
          </p:sp>
          <p:sp>
            <p:nvSpPr>
              <p:cNvPr id="12" name="圆角矩形 31">
                <a:extLst>
                  <a:ext uri="{FF2B5EF4-FFF2-40B4-BE49-F238E27FC236}">
                    <a16:creationId xmlns:a16="http://schemas.microsoft.com/office/drawing/2014/main" id="{A4FBD269-201D-464C-A600-C2B41CDE5B18}"/>
                  </a:ext>
                </a:extLst>
              </p:cNvPr>
              <p:cNvSpPr>
                <a:spLocks noChangeArrowheads="1"/>
              </p:cNvSpPr>
              <p:nvPr/>
            </p:nvSpPr>
            <p:spPr bwMode="auto">
              <a:xfrm>
                <a:off x="7451533" y="5084589"/>
                <a:ext cx="1296931" cy="1080715"/>
              </a:xfrm>
              <a:prstGeom prst="roundRect">
                <a:avLst>
                  <a:gd name="adj" fmla="val 16667"/>
                </a:avLst>
              </a:prstGeom>
              <a:solidFill>
                <a:srgbClr val="FFFF00"/>
              </a:solidFill>
              <a:ln w="50800" algn="ctr">
                <a:solidFill>
                  <a:schemeClr val="accent5">
                    <a:lumMod val="40000"/>
                    <a:lumOff val="60000"/>
                  </a:schemeClr>
                </a:solidFill>
                <a:round/>
                <a:headEnd type="none" w="lg" len="lg"/>
                <a:tailEnd/>
              </a:ln>
            </p:spPr>
            <p:txBody>
              <a:bodyPr anchor="ctr"/>
              <a:lstStyle/>
              <a:p>
                <a:pPr algn="ctr" fontAlgn="base">
                  <a:spcBef>
                    <a:spcPct val="0"/>
                  </a:spcBef>
                  <a:spcAft>
                    <a:spcPct val="0"/>
                  </a:spcAft>
                  <a:defRPr/>
                </a:pPr>
                <a:r>
                  <a:rPr lang="zh-CN" altLang="en-US" sz="3200" dirty="0">
                    <a:solidFill>
                      <a:prstClr val="black"/>
                    </a:solidFill>
                    <a:latin typeface="黑体" pitchFamily="2" charset="-122"/>
                    <a:ea typeface="黑体" pitchFamily="2" charset="-122"/>
                  </a:rPr>
                  <a:t>通胀紧缩</a:t>
                </a:r>
              </a:p>
            </p:txBody>
          </p:sp>
          <p:cxnSp>
            <p:nvCxnSpPr>
              <p:cNvPr id="13" name="肘形连接符 12">
                <a:extLst>
                  <a:ext uri="{FF2B5EF4-FFF2-40B4-BE49-F238E27FC236}">
                    <a16:creationId xmlns:a16="http://schemas.microsoft.com/office/drawing/2014/main" id="{232F632C-8C41-4ABD-921E-DD1546E73D29}"/>
                  </a:ext>
                </a:extLst>
              </p:cNvPr>
              <p:cNvCxnSpPr/>
              <p:nvPr/>
            </p:nvCxnSpPr>
            <p:spPr bwMode="auto">
              <a:xfrm rot="5400000">
                <a:off x="3563888" y="2312876"/>
                <a:ext cx="288032" cy="2664296"/>
              </a:xfrm>
              <a:prstGeom prst="bentConnector3">
                <a:avLst>
                  <a:gd name="adj1" fmla="val 50000"/>
                </a:avLst>
              </a:prstGeom>
              <a:blipFill dpi="0" rotWithShape="0">
                <a:blip r:embed="rId2" cstate="print"/>
                <a:srcRect/>
                <a:tile tx="0" ty="0" sx="100000" sy="100000" flip="none" algn="tl"/>
              </a:blipFill>
              <a:ln w="38100" cap="flat" cmpd="sng" algn="ctr">
                <a:solidFill>
                  <a:schemeClr val="tx2"/>
                </a:solidFill>
                <a:prstDash val="solid"/>
                <a:round/>
                <a:headEnd type="none" w="med" len="med"/>
                <a:tailEnd type="none"/>
              </a:ln>
              <a:effectLst/>
              <a:scene3d>
                <a:camera prst="legacyObliqueBottomRight"/>
                <a:lightRig rig="legacyNormal3" dir="b"/>
              </a:scene3d>
              <a:sp3d prstMaterial="legacyMetal">
                <a:extrusionClr>
                  <a:schemeClr val="accent2"/>
                </a:extrusionClr>
              </a:sp3d>
            </p:spPr>
          </p:cxnSp>
          <p:cxnSp>
            <p:nvCxnSpPr>
              <p:cNvPr id="14" name="肘形连接符 13">
                <a:extLst>
                  <a:ext uri="{FF2B5EF4-FFF2-40B4-BE49-F238E27FC236}">
                    <a16:creationId xmlns:a16="http://schemas.microsoft.com/office/drawing/2014/main" id="{68D585F3-EAF4-4FB7-B7FF-C19DADCB3044}"/>
                  </a:ext>
                </a:extLst>
              </p:cNvPr>
              <p:cNvCxnSpPr/>
              <p:nvPr/>
            </p:nvCxnSpPr>
            <p:spPr bwMode="auto">
              <a:xfrm rot="16200000" flipH="1">
                <a:off x="6012160" y="2528900"/>
                <a:ext cx="288032" cy="2232248"/>
              </a:xfrm>
              <a:prstGeom prst="bentConnector3">
                <a:avLst>
                  <a:gd name="adj1" fmla="val 50000"/>
                </a:avLst>
              </a:prstGeom>
              <a:blipFill dpi="0" rotWithShape="0">
                <a:blip r:embed="rId2" cstate="print"/>
                <a:srcRect/>
                <a:tile tx="0" ty="0" sx="100000" sy="100000" flip="none" algn="tl"/>
              </a:blipFill>
              <a:ln w="38100" cap="flat" cmpd="sng" algn="ctr">
                <a:solidFill>
                  <a:schemeClr val="tx2"/>
                </a:solidFill>
                <a:prstDash val="solid"/>
                <a:round/>
                <a:headEnd type="none" w="med" len="med"/>
                <a:tailEnd type="none"/>
              </a:ln>
              <a:effectLst/>
              <a:scene3d>
                <a:camera prst="legacyObliqueBottomRight"/>
                <a:lightRig rig="legacyNormal3" dir="b"/>
              </a:scene3d>
              <a:sp3d prstMaterial="legacyMetal">
                <a:extrusionClr>
                  <a:schemeClr val="accent2"/>
                </a:extrusionClr>
              </a:sp3d>
            </p:spPr>
          </p:cxnSp>
          <p:cxnSp>
            <p:nvCxnSpPr>
              <p:cNvPr id="15" name="肘形连接符 14">
                <a:extLst>
                  <a:ext uri="{FF2B5EF4-FFF2-40B4-BE49-F238E27FC236}">
                    <a16:creationId xmlns:a16="http://schemas.microsoft.com/office/drawing/2014/main" id="{D03155DF-8731-4EA3-AE25-12F50C8A97F5}"/>
                  </a:ext>
                </a:extLst>
              </p:cNvPr>
              <p:cNvCxnSpPr/>
              <p:nvPr/>
            </p:nvCxnSpPr>
            <p:spPr bwMode="auto">
              <a:xfrm rot="5400000">
                <a:off x="1421777" y="4131205"/>
                <a:ext cx="360040" cy="1547918"/>
              </a:xfrm>
              <a:prstGeom prst="bentConnector3">
                <a:avLst>
                  <a:gd name="adj1" fmla="val 50000"/>
                </a:avLst>
              </a:prstGeom>
              <a:blipFill dpi="0" rotWithShape="0">
                <a:blip r:embed="rId2" cstate="print"/>
                <a:srcRect/>
                <a:tile tx="0" ty="0" sx="100000" sy="100000" flip="none" algn="tl"/>
              </a:blipFill>
              <a:ln w="38100" cap="flat" cmpd="sng" algn="ctr">
                <a:solidFill>
                  <a:schemeClr val="tx2"/>
                </a:solidFill>
                <a:prstDash val="solid"/>
                <a:round/>
                <a:headEnd type="none" w="med" len="med"/>
                <a:tailEnd type="none"/>
              </a:ln>
              <a:effectLst/>
              <a:scene3d>
                <a:camera prst="legacyObliqueBottomRight"/>
                <a:lightRig rig="legacyNormal3" dir="b"/>
              </a:scene3d>
              <a:sp3d prstMaterial="legacyMetal">
                <a:extrusionClr>
                  <a:schemeClr val="accent2"/>
                </a:extrusionClr>
              </a:sp3d>
            </p:spPr>
          </p:cxnSp>
          <p:cxnSp>
            <p:nvCxnSpPr>
              <p:cNvPr id="17" name="肘形连接符 16">
                <a:extLst>
                  <a:ext uri="{FF2B5EF4-FFF2-40B4-BE49-F238E27FC236}">
                    <a16:creationId xmlns:a16="http://schemas.microsoft.com/office/drawing/2014/main" id="{AA9013EF-8AD4-43E9-A851-57A6D8C3223E}"/>
                  </a:ext>
                </a:extLst>
              </p:cNvPr>
              <p:cNvCxnSpPr/>
              <p:nvPr/>
            </p:nvCxnSpPr>
            <p:spPr bwMode="auto">
              <a:xfrm rot="16200000" flipH="1">
                <a:off x="2196021" y="4904879"/>
                <a:ext cx="360040" cy="570"/>
              </a:xfrm>
              <a:prstGeom prst="bentConnector3">
                <a:avLst>
                  <a:gd name="adj1" fmla="val 50000"/>
                </a:avLst>
              </a:prstGeom>
              <a:blipFill dpi="0" rotWithShape="0">
                <a:blip r:embed="rId2" cstate="print"/>
                <a:srcRect/>
                <a:tile tx="0" ty="0" sx="100000" sy="100000" flip="none" algn="tl"/>
              </a:blipFill>
              <a:ln w="38100" cap="flat" cmpd="sng" algn="ctr">
                <a:solidFill>
                  <a:schemeClr val="tx2"/>
                </a:solidFill>
                <a:prstDash val="solid"/>
                <a:round/>
                <a:headEnd type="none" w="med" len="med"/>
                <a:tailEnd type="none"/>
              </a:ln>
              <a:effectLst/>
              <a:scene3d>
                <a:camera prst="legacyObliqueBottomRight"/>
                <a:lightRig rig="legacyNormal3" dir="b"/>
              </a:scene3d>
              <a:sp3d prstMaterial="legacyMetal">
                <a:extrusionClr>
                  <a:schemeClr val="accent2"/>
                </a:extrusionClr>
              </a:sp3d>
            </p:spPr>
          </p:cxnSp>
          <p:cxnSp>
            <p:nvCxnSpPr>
              <p:cNvPr id="18" name="肘形连接符 17">
                <a:extLst>
                  <a:ext uri="{FF2B5EF4-FFF2-40B4-BE49-F238E27FC236}">
                    <a16:creationId xmlns:a16="http://schemas.microsoft.com/office/drawing/2014/main" id="{0BADC519-6A55-4D8D-9A79-3B0C684994C8}"/>
                  </a:ext>
                </a:extLst>
              </p:cNvPr>
              <p:cNvCxnSpPr/>
              <p:nvPr/>
            </p:nvCxnSpPr>
            <p:spPr bwMode="auto">
              <a:xfrm rot="5400000">
                <a:off x="6678361" y="4491245"/>
                <a:ext cx="360040" cy="827838"/>
              </a:xfrm>
              <a:prstGeom prst="bentConnector3">
                <a:avLst>
                  <a:gd name="adj1" fmla="val 50000"/>
                </a:avLst>
              </a:prstGeom>
              <a:blipFill dpi="0" rotWithShape="0">
                <a:blip r:embed="rId2" cstate="print"/>
                <a:srcRect/>
                <a:tile tx="0" ty="0" sx="100000" sy="100000" flip="none" algn="tl"/>
              </a:blipFill>
              <a:ln w="38100" cap="flat" cmpd="sng" algn="ctr">
                <a:solidFill>
                  <a:schemeClr val="tx2"/>
                </a:solidFill>
                <a:prstDash val="solid"/>
                <a:round/>
                <a:headEnd type="none" w="med" len="med"/>
                <a:tailEnd type="none"/>
              </a:ln>
              <a:effectLst/>
              <a:scene3d>
                <a:camera prst="legacyObliqueBottomRight"/>
                <a:lightRig rig="legacyNormal3" dir="b"/>
              </a:scene3d>
              <a:sp3d prstMaterial="legacyMetal">
                <a:extrusionClr>
                  <a:schemeClr val="accent2"/>
                </a:extrusionClr>
              </a:sp3d>
            </p:spPr>
          </p:cxnSp>
          <p:cxnSp>
            <p:nvCxnSpPr>
              <p:cNvPr id="19" name="肘形连接符 18">
                <a:extLst>
                  <a:ext uri="{FF2B5EF4-FFF2-40B4-BE49-F238E27FC236}">
                    <a16:creationId xmlns:a16="http://schemas.microsoft.com/office/drawing/2014/main" id="{9D84C105-FDFA-44C1-BFD6-9F55B204A319}"/>
                  </a:ext>
                </a:extLst>
              </p:cNvPr>
              <p:cNvCxnSpPr/>
              <p:nvPr/>
            </p:nvCxnSpPr>
            <p:spPr bwMode="auto">
              <a:xfrm rot="16200000" flipH="1">
                <a:off x="7506199" y="4491245"/>
                <a:ext cx="360040" cy="827838"/>
              </a:xfrm>
              <a:prstGeom prst="bentConnector3">
                <a:avLst>
                  <a:gd name="adj1" fmla="val 50000"/>
                </a:avLst>
              </a:prstGeom>
              <a:blipFill dpi="0" rotWithShape="0">
                <a:blip r:embed="rId2" cstate="print"/>
                <a:srcRect/>
                <a:tile tx="0" ty="0" sx="100000" sy="100000" flip="none" algn="tl"/>
              </a:blipFill>
              <a:ln w="38100" cap="flat" cmpd="sng" algn="ctr">
                <a:solidFill>
                  <a:schemeClr val="tx2"/>
                </a:solidFill>
                <a:prstDash val="solid"/>
                <a:round/>
                <a:headEnd type="none" w="med" len="med"/>
                <a:tailEnd type="none"/>
              </a:ln>
              <a:effectLst/>
              <a:scene3d>
                <a:camera prst="legacyObliqueBottomRight"/>
                <a:lightRig rig="legacyNormal3" dir="b"/>
              </a:scene3d>
              <a:sp3d prstMaterial="legacyMetal">
                <a:extrusionClr>
                  <a:schemeClr val="accent2"/>
                </a:extrusionClr>
              </a:sp3d>
            </p:spPr>
          </p:cxnSp>
        </p:grpSp>
        <p:cxnSp>
          <p:nvCxnSpPr>
            <p:cNvPr id="23" name="肘形连接符 22">
              <a:extLst>
                <a:ext uri="{FF2B5EF4-FFF2-40B4-BE49-F238E27FC236}">
                  <a16:creationId xmlns:a16="http://schemas.microsoft.com/office/drawing/2014/main" id="{8106CEAF-251A-4216-84C8-471A806AB3E0}"/>
                </a:ext>
              </a:extLst>
            </p:cNvPr>
            <p:cNvCxnSpPr>
              <a:stCxn id="6" idx="2"/>
              <a:endCxn id="10" idx="0"/>
            </p:cNvCxnSpPr>
            <p:nvPr/>
          </p:nvCxnSpPr>
          <p:spPr>
            <a:xfrm rot="16200000" flipH="1">
              <a:off x="3006725" y="4167189"/>
              <a:ext cx="358775" cy="1619250"/>
            </a:xfrm>
            <a:prstGeom prst="bentConnector3">
              <a:avLst>
                <a:gd name="adj1" fmla="val 50000"/>
              </a:avLst>
            </a:prstGeom>
            <a:ln w="38100" cmpd="sng">
              <a:solidFill>
                <a:schemeClr val="tx2"/>
              </a:solidFill>
              <a:tailEnd type="none"/>
            </a:ln>
          </p:spPr>
          <p:style>
            <a:lnRef idx="1">
              <a:schemeClr val="accent1"/>
            </a:lnRef>
            <a:fillRef idx="0">
              <a:schemeClr val="accent1"/>
            </a:fillRef>
            <a:effectRef idx="0">
              <a:schemeClr val="accent1"/>
            </a:effectRef>
            <a:fontRef idx="minor">
              <a:schemeClr val="tx1"/>
            </a:fontRef>
          </p:style>
        </p:cxnSp>
      </p:grpSp>
      <p:pic>
        <p:nvPicPr>
          <p:cNvPr id="22" name="图片 24">
            <a:extLst>
              <a:ext uri="{FF2B5EF4-FFF2-40B4-BE49-F238E27FC236}">
                <a16:creationId xmlns:a16="http://schemas.microsoft.com/office/drawing/2014/main" id="{1E629DB4-8BAF-45A5-A9AA-4726D0957E0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3996" t="15543" r="53944" b="3432"/>
          <a:stretch>
            <a:fillRect/>
          </a:stretch>
        </p:blipFill>
        <p:spPr bwMode="auto">
          <a:xfrm>
            <a:off x="0" y="0"/>
            <a:ext cx="133667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3">
            <a:extLst>
              <a:ext uri="{FF2B5EF4-FFF2-40B4-BE49-F238E27FC236}">
                <a16:creationId xmlns:a16="http://schemas.microsoft.com/office/drawing/2014/main" id="{A34451B1-F890-4E06-8AB9-A7171EA32D19}"/>
              </a:ext>
            </a:extLst>
          </p:cNvPr>
          <p:cNvSpPr>
            <a:spLocks noGrp="1" noChangeArrowheads="1"/>
          </p:cNvSpPr>
          <p:nvPr>
            <p:ph type="title"/>
          </p:nvPr>
        </p:nvSpPr>
        <p:spPr>
          <a:xfrm>
            <a:off x="2135188" y="417513"/>
            <a:ext cx="6032268" cy="641350"/>
          </a:xfrm>
          <a:noFill/>
        </p:spPr>
        <p:txBody>
          <a:bodyPr/>
          <a:lstStyle/>
          <a:p>
            <a:pPr algn="r" eaLnBrk="1" hangingPunct="1"/>
            <a:r>
              <a:rPr kumimoji="0" lang="zh-CN" altLang="zh-CN" sz="4400" b="1" kern="1200" dirty="0">
                <a:solidFill>
                  <a:srgbClr val="333399"/>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rPr>
              <a:t>二、经济环境</a:t>
            </a:r>
            <a:endParaRPr kumimoji="0" lang="zh-CN" altLang="en-US" dirty="0">
              <a:latin typeface="微软雅黑" panose="020B0503020204020204" pitchFamily="34" charset="-122"/>
              <a:ea typeface="微软雅黑" panose="020B0503020204020204" pitchFamily="34" charset="-122"/>
            </a:endParaRPr>
          </a:p>
        </p:txBody>
      </p:sp>
      <p:sp>
        <p:nvSpPr>
          <p:cNvPr id="28675" name="Rectangle 3">
            <a:extLst>
              <a:ext uri="{FF2B5EF4-FFF2-40B4-BE49-F238E27FC236}">
                <a16:creationId xmlns:a16="http://schemas.microsoft.com/office/drawing/2014/main" id="{1E29EC49-E4DF-49DB-B2A9-96EA01B41C13}"/>
              </a:ext>
            </a:extLst>
          </p:cNvPr>
          <p:cNvSpPr>
            <a:spLocks noGrp="1" noChangeArrowheads="1"/>
          </p:cNvSpPr>
          <p:nvPr>
            <p:ph idx="1"/>
          </p:nvPr>
        </p:nvSpPr>
        <p:spPr>
          <a:xfrm>
            <a:off x="1150938" y="1898651"/>
            <a:ext cx="2571751" cy="461963"/>
          </a:xfrm>
        </p:spPr>
        <p:txBody>
          <a:bodyPr/>
          <a:lstStyle/>
          <a:p>
            <a:pPr lvl="1" eaLnBrk="1" hangingPunct="1"/>
            <a:r>
              <a:rPr kumimoji="0" lang="zh-CN" altLang="en-US"/>
              <a:t>经济环境</a:t>
            </a:r>
          </a:p>
        </p:txBody>
      </p:sp>
      <p:grpSp>
        <p:nvGrpSpPr>
          <p:cNvPr id="28676" name="组合 1">
            <a:extLst>
              <a:ext uri="{FF2B5EF4-FFF2-40B4-BE49-F238E27FC236}">
                <a16:creationId xmlns:a16="http://schemas.microsoft.com/office/drawing/2014/main" id="{D262FB6C-1361-4846-BAA3-0F6FCA7687D3}"/>
              </a:ext>
            </a:extLst>
          </p:cNvPr>
          <p:cNvGrpSpPr>
            <a:grpSpLocks/>
          </p:cNvGrpSpPr>
          <p:nvPr/>
        </p:nvGrpSpPr>
        <p:grpSpPr bwMode="auto">
          <a:xfrm>
            <a:off x="3935414" y="1900676"/>
            <a:ext cx="6480175" cy="4089606"/>
            <a:chOff x="1187450" y="1916113"/>
            <a:chExt cx="6480175" cy="4090036"/>
          </a:xfrm>
        </p:grpSpPr>
        <p:sp>
          <p:nvSpPr>
            <p:cNvPr id="28679" name="Rectangle 4">
              <a:extLst>
                <a:ext uri="{FF2B5EF4-FFF2-40B4-BE49-F238E27FC236}">
                  <a16:creationId xmlns:a16="http://schemas.microsoft.com/office/drawing/2014/main" id="{B4C4D337-F7E2-4DEB-B806-1B76FEC2B67D}"/>
                </a:ext>
              </a:extLst>
            </p:cNvPr>
            <p:cNvSpPr>
              <a:spLocks noChangeArrowheads="1"/>
            </p:cNvSpPr>
            <p:nvPr/>
          </p:nvSpPr>
          <p:spPr bwMode="auto">
            <a:xfrm>
              <a:off x="1187450" y="1916113"/>
              <a:ext cx="898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defTabSz="330200">
                <a:tabLst>
                  <a:tab pos="8521700" algn="r"/>
                </a:tabLst>
                <a:defRPr>
                  <a:solidFill>
                    <a:schemeClr val="tx1"/>
                  </a:solidFill>
                  <a:latin typeface="Arial" panose="020B0604020202020204" pitchFamily="34" charset="0"/>
                  <a:ea typeface="宋体" panose="02010600030101010101" pitchFamily="2" charset="-122"/>
                </a:defRPr>
              </a:lvl1pPr>
              <a:lvl2pPr marL="742950" indent="-285750" defTabSz="330200">
                <a:tabLst>
                  <a:tab pos="8521700" algn="r"/>
                </a:tabLst>
                <a:defRPr>
                  <a:solidFill>
                    <a:schemeClr val="tx1"/>
                  </a:solidFill>
                  <a:latin typeface="Arial" panose="020B0604020202020204" pitchFamily="34" charset="0"/>
                  <a:ea typeface="宋体" panose="02010600030101010101" pitchFamily="2" charset="-122"/>
                </a:defRPr>
              </a:lvl2pPr>
              <a:lvl3pPr marL="1143000" indent="-228600" defTabSz="330200">
                <a:tabLst>
                  <a:tab pos="8521700" algn="r"/>
                </a:tabLst>
                <a:defRPr>
                  <a:solidFill>
                    <a:schemeClr val="tx1"/>
                  </a:solidFill>
                  <a:latin typeface="Arial" panose="020B0604020202020204" pitchFamily="34" charset="0"/>
                  <a:ea typeface="宋体" panose="02010600030101010101" pitchFamily="2" charset="-122"/>
                </a:defRPr>
              </a:lvl3pPr>
              <a:lvl4pPr marL="1600200" indent="-228600" defTabSz="330200">
                <a:tabLst>
                  <a:tab pos="8521700" algn="r"/>
                </a:tabLst>
                <a:defRPr>
                  <a:solidFill>
                    <a:schemeClr val="tx1"/>
                  </a:solidFill>
                  <a:latin typeface="Arial" panose="020B0604020202020204" pitchFamily="34" charset="0"/>
                  <a:ea typeface="宋体" panose="02010600030101010101" pitchFamily="2" charset="-122"/>
                </a:defRPr>
              </a:lvl4pPr>
              <a:lvl5pPr marL="2057400" indent="-228600" defTabSz="330200">
                <a:tabLst>
                  <a:tab pos="8521700" algn="r"/>
                </a:tabLst>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9pPr>
            </a:lstStyle>
            <a:p>
              <a:pPr fontAlgn="base">
                <a:spcBef>
                  <a:spcPct val="20000"/>
                </a:spcBef>
                <a:spcAft>
                  <a:spcPct val="0"/>
                </a:spcAft>
                <a:buClr>
                  <a:srgbClr val="CC0000"/>
                </a:buClr>
                <a:buFontTx/>
                <a:buChar char="•"/>
              </a:pPr>
              <a:r>
                <a:rPr lang="en-US" altLang="zh-CN" sz="2000">
                  <a:solidFill>
                    <a:srgbClr val="000000"/>
                  </a:solidFill>
                  <a:latin typeface="Verdana" panose="020B0604030504040204" pitchFamily="34" charset="0"/>
                </a:rPr>
                <a:t>1</a:t>
              </a:r>
            </a:p>
          </p:txBody>
        </p:sp>
        <p:sp>
          <p:nvSpPr>
            <p:cNvPr id="28680" name="Rectangle 5">
              <a:extLst>
                <a:ext uri="{FF2B5EF4-FFF2-40B4-BE49-F238E27FC236}">
                  <a16:creationId xmlns:a16="http://schemas.microsoft.com/office/drawing/2014/main" id="{00211A35-80CF-4808-B74B-16837F9A358C}"/>
                </a:ext>
              </a:extLst>
            </p:cNvPr>
            <p:cNvSpPr>
              <a:spLocks noChangeArrowheads="1"/>
            </p:cNvSpPr>
            <p:nvPr/>
          </p:nvSpPr>
          <p:spPr bwMode="auto">
            <a:xfrm>
              <a:off x="2339975" y="2102866"/>
              <a:ext cx="51593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marL="342900" indent="-342900" defTabSz="330200">
                <a:tabLst>
                  <a:tab pos="8521700" algn="r"/>
                </a:tabLst>
                <a:defRPr>
                  <a:solidFill>
                    <a:schemeClr val="tx1"/>
                  </a:solidFill>
                  <a:latin typeface="Arial" panose="020B0604020202020204" pitchFamily="34" charset="0"/>
                  <a:ea typeface="宋体" panose="02010600030101010101" pitchFamily="2" charset="-122"/>
                </a:defRPr>
              </a:lvl1pPr>
              <a:lvl2pPr marL="161925" indent="-160338" defTabSz="330200">
                <a:tabLst>
                  <a:tab pos="8521700" algn="r"/>
                </a:tabLst>
                <a:defRPr>
                  <a:solidFill>
                    <a:schemeClr val="tx1"/>
                  </a:solidFill>
                  <a:latin typeface="Arial" panose="020B0604020202020204" pitchFamily="34" charset="0"/>
                  <a:ea typeface="宋体" panose="02010600030101010101" pitchFamily="2" charset="-122"/>
                </a:defRPr>
              </a:lvl2pPr>
              <a:lvl3pPr marL="1143000" indent="-228600" defTabSz="330200">
                <a:tabLst>
                  <a:tab pos="8521700" algn="r"/>
                </a:tabLst>
                <a:defRPr>
                  <a:solidFill>
                    <a:schemeClr val="tx1"/>
                  </a:solidFill>
                  <a:latin typeface="Arial" panose="020B0604020202020204" pitchFamily="34" charset="0"/>
                  <a:ea typeface="宋体" panose="02010600030101010101" pitchFamily="2" charset="-122"/>
                </a:defRPr>
              </a:lvl3pPr>
              <a:lvl4pPr marL="1600200" indent="-228600" defTabSz="330200">
                <a:tabLst>
                  <a:tab pos="8521700" algn="r"/>
                </a:tabLst>
                <a:defRPr>
                  <a:solidFill>
                    <a:schemeClr val="tx1"/>
                  </a:solidFill>
                  <a:latin typeface="Arial" panose="020B0604020202020204" pitchFamily="34" charset="0"/>
                  <a:ea typeface="宋体" panose="02010600030101010101" pitchFamily="2" charset="-122"/>
                </a:defRPr>
              </a:lvl4pPr>
              <a:lvl5pPr marL="2057400" indent="-228600" defTabSz="330200">
                <a:tabLst>
                  <a:tab pos="8521700" algn="r"/>
                </a:tabLst>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9pPr>
            </a:lstStyle>
            <a:p>
              <a:pPr fontAlgn="base">
                <a:spcBef>
                  <a:spcPct val="20000"/>
                </a:spcBef>
                <a:spcAft>
                  <a:spcPct val="0"/>
                </a:spcAft>
                <a:buClr>
                  <a:srgbClr val="CC0000"/>
                </a:buClr>
                <a:buFont typeface="Wingdings" panose="05000000000000000000" pitchFamily="2" charset="2"/>
                <a:buChar char="n"/>
              </a:pPr>
              <a:r>
                <a:rPr lang="zh-CN" altLang="en-US">
                  <a:solidFill>
                    <a:srgbClr val="000000"/>
                  </a:solidFill>
                  <a:latin typeface="Verdana" panose="020B0604030504040204" pitchFamily="34" charset="0"/>
                  <a:ea typeface="楷体_GB2312" pitchFamily="49" charset="-122"/>
                </a:rPr>
                <a:t>消费者收入的变化</a:t>
              </a:r>
            </a:p>
          </p:txBody>
        </p:sp>
        <p:sp>
          <p:nvSpPr>
            <p:cNvPr id="28681" name="Freeform 6">
              <a:extLst>
                <a:ext uri="{FF2B5EF4-FFF2-40B4-BE49-F238E27FC236}">
                  <a16:creationId xmlns:a16="http://schemas.microsoft.com/office/drawing/2014/main" id="{092F3C60-3517-4327-A544-9C1E4F6DACDE}"/>
                </a:ext>
              </a:extLst>
            </p:cNvPr>
            <p:cNvSpPr>
              <a:spLocks/>
            </p:cNvSpPr>
            <p:nvPr/>
          </p:nvSpPr>
          <p:spPr bwMode="auto">
            <a:xfrm>
              <a:off x="1187450" y="2066075"/>
              <a:ext cx="6480175" cy="277028"/>
            </a:xfrm>
            <a:custGeom>
              <a:avLst/>
              <a:gdLst>
                <a:gd name="T0" fmla="*/ 0 w 5367"/>
                <a:gd name="T1" fmla="*/ 0 h 644"/>
                <a:gd name="T2" fmla="*/ 2147483646 w 5367"/>
                <a:gd name="T3" fmla="*/ 0 h 644"/>
                <a:gd name="T4" fmla="*/ 2147483646 w 5367"/>
                <a:gd name="T5" fmla="*/ 2147483646 h 644"/>
                <a:gd name="T6" fmla="*/ 2147483646 w 5367"/>
                <a:gd name="T7" fmla="*/ 2147483646 h 644"/>
                <a:gd name="T8" fmla="*/ 0 60000 65536"/>
                <a:gd name="T9" fmla="*/ 0 60000 65536"/>
                <a:gd name="T10" fmla="*/ 0 60000 65536"/>
                <a:gd name="T11" fmla="*/ 0 60000 65536"/>
                <a:gd name="T12" fmla="*/ 0 w 5367"/>
                <a:gd name="T13" fmla="*/ 0 h 644"/>
                <a:gd name="T14" fmla="*/ 5367 w 5367"/>
                <a:gd name="T15" fmla="*/ 644 h 644"/>
              </a:gdLst>
              <a:ahLst/>
              <a:cxnLst>
                <a:cxn ang="T8">
                  <a:pos x="T0" y="T1"/>
                </a:cxn>
                <a:cxn ang="T9">
                  <a:pos x="T2" y="T3"/>
                </a:cxn>
                <a:cxn ang="T10">
                  <a:pos x="T4" y="T5"/>
                </a:cxn>
                <a:cxn ang="T11">
                  <a:pos x="T6" y="T7"/>
                </a:cxn>
              </a:cxnLst>
              <a:rect l="T12" t="T13" r="T14" b="T15"/>
              <a:pathLst>
                <a:path w="5367" h="644">
                  <a:moveTo>
                    <a:pt x="0" y="0"/>
                  </a:moveTo>
                  <a:lnTo>
                    <a:pt x="836" y="0"/>
                  </a:lnTo>
                  <a:lnTo>
                    <a:pt x="835" y="644"/>
                  </a:lnTo>
                  <a:lnTo>
                    <a:pt x="5367" y="644"/>
                  </a:lnTo>
                </a:path>
              </a:pathLst>
            </a:custGeom>
            <a:noFill/>
            <a:ln w="22225" cap="flat"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8682" name="Rectangle 7">
              <a:extLst>
                <a:ext uri="{FF2B5EF4-FFF2-40B4-BE49-F238E27FC236}">
                  <a16:creationId xmlns:a16="http://schemas.microsoft.com/office/drawing/2014/main" id="{790FC9AF-A51B-441E-92CF-5022073A35FA}"/>
                </a:ext>
              </a:extLst>
            </p:cNvPr>
            <p:cNvSpPr>
              <a:spLocks noChangeArrowheads="1"/>
            </p:cNvSpPr>
            <p:nvPr/>
          </p:nvSpPr>
          <p:spPr bwMode="auto">
            <a:xfrm>
              <a:off x="1187450" y="2705977"/>
              <a:ext cx="898525" cy="30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defTabSz="330200">
                <a:tabLst>
                  <a:tab pos="8521700" algn="r"/>
                </a:tabLst>
                <a:defRPr>
                  <a:solidFill>
                    <a:schemeClr val="tx1"/>
                  </a:solidFill>
                  <a:latin typeface="Arial" panose="020B0604020202020204" pitchFamily="34" charset="0"/>
                  <a:ea typeface="宋体" panose="02010600030101010101" pitchFamily="2" charset="-122"/>
                </a:defRPr>
              </a:lvl1pPr>
              <a:lvl2pPr marL="742950" indent="-285750" defTabSz="330200">
                <a:tabLst>
                  <a:tab pos="8521700" algn="r"/>
                </a:tabLst>
                <a:defRPr>
                  <a:solidFill>
                    <a:schemeClr val="tx1"/>
                  </a:solidFill>
                  <a:latin typeface="Arial" panose="020B0604020202020204" pitchFamily="34" charset="0"/>
                  <a:ea typeface="宋体" panose="02010600030101010101" pitchFamily="2" charset="-122"/>
                </a:defRPr>
              </a:lvl2pPr>
              <a:lvl3pPr marL="1143000" indent="-228600" defTabSz="330200">
                <a:tabLst>
                  <a:tab pos="8521700" algn="r"/>
                </a:tabLst>
                <a:defRPr>
                  <a:solidFill>
                    <a:schemeClr val="tx1"/>
                  </a:solidFill>
                  <a:latin typeface="Arial" panose="020B0604020202020204" pitchFamily="34" charset="0"/>
                  <a:ea typeface="宋体" panose="02010600030101010101" pitchFamily="2" charset="-122"/>
                </a:defRPr>
              </a:lvl3pPr>
              <a:lvl4pPr marL="1600200" indent="-228600" defTabSz="330200">
                <a:tabLst>
                  <a:tab pos="8521700" algn="r"/>
                </a:tabLst>
                <a:defRPr>
                  <a:solidFill>
                    <a:schemeClr val="tx1"/>
                  </a:solidFill>
                  <a:latin typeface="Arial" panose="020B0604020202020204" pitchFamily="34" charset="0"/>
                  <a:ea typeface="宋体" panose="02010600030101010101" pitchFamily="2" charset="-122"/>
                </a:defRPr>
              </a:lvl4pPr>
              <a:lvl5pPr marL="2057400" indent="-228600" defTabSz="330200">
                <a:tabLst>
                  <a:tab pos="8521700" algn="r"/>
                </a:tabLst>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9pPr>
            </a:lstStyle>
            <a:p>
              <a:pPr fontAlgn="base">
                <a:spcBef>
                  <a:spcPct val="20000"/>
                </a:spcBef>
                <a:spcAft>
                  <a:spcPct val="0"/>
                </a:spcAft>
                <a:buClr>
                  <a:srgbClr val="CC0000"/>
                </a:buClr>
                <a:buFontTx/>
                <a:buChar char="•"/>
              </a:pPr>
              <a:r>
                <a:rPr lang="en-US" altLang="zh-CN" sz="2000">
                  <a:solidFill>
                    <a:srgbClr val="000000"/>
                  </a:solidFill>
                  <a:latin typeface="Verdana" panose="020B0604030504040204" pitchFamily="34" charset="0"/>
                </a:rPr>
                <a:t>2</a:t>
              </a:r>
            </a:p>
          </p:txBody>
        </p:sp>
        <p:sp>
          <p:nvSpPr>
            <p:cNvPr id="28683" name="Rectangle 8">
              <a:extLst>
                <a:ext uri="{FF2B5EF4-FFF2-40B4-BE49-F238E27FC236}">
                  <a16:creationId xmlns:a16="http://schemas.microsoft.com/office/drawing/2014/main" id="{54B8B342-70AD-4C76-B9F6-ED081CF25709}"/>
                </a:ext>
              </a:extLst>
            </p:cNvPr>
            <p:cNvSpPr>
              <a:spLocks noChangeArrowheads="1"/>
            </p:cNvSpPr>
            <p:nvPr/>
          </p:nvSpPr>
          <p:spPr bwMode="auto">
            <a:xfrm>
              <a:off x="2320721" y="2849735"/>
              <a:ext cx="5159375"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marL="342900" indent="-342900" defTabSz="330200">
                <a:tabLst>
                  <a:tab pos="8521700" algn="r"/>
                </a:tabLst>
                <a:defRPr>
                  <a:solidFill>
                    <a:schemeClr val="tx1"/>
                  </a:solidFill>
                  <a:latin typeface="Arial" panose="020B0604020202020204" pitchFamily="34" charset="0"/>
                  <a:ea typeface="宋体" panose="02010600030101010101" pitchFamily="2" charset="-122"/>
                </a:defRPr>
              </a:lvl1pPr>
              <a:lvl2pPr marL="161925" indent="-160338" defTabSz="330200">
                <a:tabLst>
                  <a:tab pos="8521700" algn="r"/>
                </a:tabLst>
                <a:defRPr>
                  <a:solidFill>
                    <a:schemeClr val="tx1"/>
                  </a:solidFill>
                  <a:latin typeface="Arial" panose="020B0604020202020204" pitchFamily="34" charset="0"/>
                  <a:ea typeface="宋体" panose="02010600030101010101" pitchFamily="2" charset="-122"/>
                </a:defRPr>
              </a:lvl2pPr>
              <a:lvl3pPr marL="1143000" indent="-228600" defTabSz="330200">
                <a:tabLst>
                  <a:tab pos="8521700" algn="r"/>
                </a:tabLst>
                <a:defRPr>
                  <a:solidFill>
                    <a:schemeClr val="tx1"/>
                  </a:solidFill>
                  <a:latin typeface="Arial" panose="020B0604020202020204" pitchFamily="34" charset="0"/>
                  <a:ea typeface="宋体" panose="02010600030101010101" pitchFamily="2" charset="-122"/>
                </a:defRPr>
              </a:lvl3pPr>
              <a:lvl4pPr marL="1600200" indent="-228600" defTabSz="330200">
                <a:tabLst>
                  <a:tab pos="8521700" algn="r"/>
                </a:tabLst>
                <a:defRPr>
                  <a:solidFill>
                    <a:schemeClr val="tx1"/>
                  </a:solidFill>
                  <a:latin typeface="Arial" panose="020B0604020202020204" pitchFamily="34" charset="0"/>
                  <a:ea typeface="宋体" panose="02010600030101010101" pitchFamily="2" charset="-122"/>
                </a:defRPr>
              </a:lvl4pPr>
              <a:lvl5pPr marL="2057400" indent="-228600" defTabSz="330200">
                <a:tabLst>
                  <a:tab pos="8521700" algn="r"/>
                </a:tabLst>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9pPr>
            </a:lstStyle>
            <a:p>
              <a:pPr lvl="1" fontAlgn="base">
                <a:spcBef>
                  <a:spcPct val="20000"/>
                </a:spcBef>
                <a:spcAft>
                  <a:spcPct val="0"/>
                </a:spcAft>
                <a:buClr>
                  <a:srgbClr val="CC0000"/>
                </a:buClr>
                <a:buFont typeface="Wingdings" panose="05000000000000000000" pitchFamily="2" charset="2"/>
                <a:buChar char="n"/>
              </a:pPr>
              <a:r>
                <a:rPr lang="en-US" altLang="en-US">
                  <a:solidFill>
                    <a:srgbClr val="000000"/>
                  </a:solidFill>
                  <a:latin typeface="Verdana" panose="020B0604030504040204" pitchFamily="34" charset="0"/>
                  <a:ea typeface="楷体_GB2312" pitchFamily="49" charset="-122"/>
                </a:rPr>
                <a:t>消费者支出模式的变化</a:t>
              </a:r>
              <a:endParaRPr lang="zh-CN" altLang="en-US">
                <a:solidFill>
                  <a:srgbClr val="000000"/>
                </a:solidFill>
                <a:latin typeface="Verdana" panose="020B0604030504040204" pitchFamily="34" charset="0"/>
                <a:ea typeface="楷体_GB2312" pitchFamily="49" charset="-122"/>
              </a:endParaRPr>
            </a:p>
            <a:p>
              <a:pPr lvl="1" fontAlgn="base">
                <a:spcBef>
                  <a:spcPct val="20000"/>
                </a:spcBef>
                <a:spcAft>
                  <a:spcPct val="0"/>
                </a:spcAft>
                <a:buClr>
                  <a:srgbClr val="CC0000"/>
                </a:buClr>
              </a:pPr>
              <a:r>
                <a:rPr lang="zh-CN" altLang="en-US" sz="1500">
                  <a:solidFill>
                    <a:srgbClr val="000000"/>
                  </a:solidFill>
                  <a:latin typeface="仿宋_GB2312" pitchFamily="49" charset="-122"/>
                  <a:ea typeface="仿宋_GB2312" pitchFamily="49" charset="-122"/>
                </a:rPr>
                <a:t> </a:t>
              </a:r>
              <a:r>
                <a:rPr lang="en-US" altLang="en-US" sz="1500">
                  <a:solidFill>
                    <a:srgbClr val="000000"/>
                  </a:solidFill>
                  <a:latin typeface="仿宋_GB2312" pitchFamily="49" charset="-122"/>
                  <a:ea typeface="仿宋_GB2312" pitchFamily="49" charset="-122"/>
                </a:rPr>
                <a:t>恩格尔定律</a:t>
              </a:r>
              <a:endParaRPr lang="en-US" altLang="zh-CN" sz="1500">
                <a:solidFill>
                  <a:srgbClr val="000000"/>
                </a:solidFill>
                <a:latin typeface="仿宋_GB2312" pitchFamily="49" charset="-122"/>
                <a:ea typeface="仿宋_GB2312" pitchFamily="49" charset="-122"/>
              </a:endParaRPr>
            </a:p>
            <a:p>
              <a:pPr lvl="1" fontAlgn="base">
                <a:spcBef>
                  <a:spcPct val="20000"/>
                </a:spcBef>
                <a:spcAft>
                  <a:spcPct val="0"/>
                </a:spcAft>
                <a:buClr>
                  <a:srgbClr val="CC0000"/>
                </a:buClr>
              </a:pPr>
              <a:r>
                <a:rPr lang="zh-CN" altLang="en-US" sz="1500">
                  <a:solidFill>
                    <a:srgbClr val="000000"/>
                  </a:solidFill>
                  <a:latin typeface="仿宋_GB2312" pitchFamily="49" charset="-122"/>
                  <a:ea typeface="仿宋_GB2312" pitchFamily="49" charset="-122"/>
                </a:rPr>
                <a:t> </a:t>
              </a:r>
              <a:r>
                <a:rPr lang="en-US" altLang="en-US" sz="1500">
                  <a:solidFill>
                    <a:srgbClr val="000000"/>
                  </a:solidFill>
                  <a:latin typeface="仿宋_GB2312" pitchFamily="49" charset="-122"/>
                  <a:ea typeface="仿宋_GB2312" pitchFamily="49" charset="-122"/>
                </a:rPr>
                <a:t>影响消费者支出模式的因素</a:t>
              </a:r>
              <a:endParaRPr lang="en-US" altLang="zh-CN" sz="1700">
                <a:solidFill>
                  <a:srgbClr val="000000"/>
                </a:solidFill>
                <a:latin typeface="华文仿宋" panose="02010600040101010101" pitchFamily="2" charset="-122"/>
                <a:ea typeface="华文仿宋" panose="02010600040101010101" pitchFamily="2" charset="-122"/>
              </a:endParaRPr>
            </a:p>
          </p:txBody>
        </p:sp>
        <p:sp>
          <p:nvSpPr>
            <p:cNvPr id="28684" name="Freeform 9">
              <a:extLst>
                <a:ext uri="{FF2B5EF4-FFF2-40B4-BE49-F238E27FC236}">
                  <a16:creationId xmlns:a16="http://schemas.microsoft.com/office/drawing/2014/main" id="{73151A91-039A-458E-A1BF-0B429515E5F7}"/>
                </a:ext>
              </a:extLst>
            </p:cNvPr>
            <p:cNvSpPr>
              <a:spLocks/>
            </p:cNvSpPr>
            <p:nvPr/>
          </p:nvSpPr>
          <p:spPr bwMode="auto">
            <a:xfrm>
              <a:off x="1187450" y="3068978"/>
              <a:ext cx="6480175" cy="277028"/>
            </a:xfrm>
            <a:custGeom>
              <a:avLst/>
              <a:gdLst>
                <a:gd name="T0" fmla="*/ 0 w 5367"/>
                <a:gd name="T1" fmla="*/ 0 h 644"/>
                <a:gd name="T2" fmla="*/ 2147483646 w 5367"/>
                <a:gd name="T3" fmla="*/ 0 h 644"/>
                <a:gd name="T4" fmla="*/ 2147483646 w 5367"/>
                <a:gd name="T5" fmla="*/ 2147483646 h 644"/>
                <a:gd name="T6" fmla="*/ 2147483646 w 5367"/>
                <a:gd name="T7" fmla="*/ 2147483646 h 644"/>
                <a:gd name="T8" fmla="*/ 0 60000 65536"/>
                <a:gd name="T9" fmla="*/ 0 60000 65536"/>
                <a:gd name="T10" fmla="*/ 0 60000 65536"/>
                <a:gd name="T11" fmla="*/ 0 60000 65536"/>
                <a:gd name="T12" fmla="*/ 0 w 5367"/>
                <a:gd name="T13" fmla="*/ 0 h 644"/>
                <a:gd name="T14" fmla="*/ 5367 w 5367"/>
                <a:gd name="T15" fmla="*/ 644 h 644"/>
              </a:gdLst>
              <a:ahLst/>
              <a:cxnLst>
                <a:cxn ang="T8">
                  <a:pos x="T0" y="T1"/>
                </a:cxn>
                <a:cxn ang="T9">
                  <a:pos x="T2" y="T3"/>
                </a:cxn>
                <a:cxn ang="T10">
                  <a:pos x="T4" y="T5"/>
                </a:cxn>
                <a:cxn ang="T11">
                  <a:pos x="T6" y="T7"/>
                </a:cxn>
              </a:cxnLst>
              <a:rect l="T12" t="T13" r="T14" b="T15"/>
              <a:pathLst>
                <a:path w="5367" h="644">
                  <a:moveTo>
                    <a:pt x="0" y="0"/>
                  </a:moveTo>
                  <a:lnTo>
                    <a:pt x="836" y="0"/>
                  </a:lnTo>
                  <a:lnTo>
                    <a:pt x="835" y="644"/>
                  </a:lnTo>
                  <a:lnTo>
                    <a:pt x="5367" y="644"/>
                  </a:lnTo>
                </a:path>
              </a:pathLst>
            </a:custGeom>
            <a:noFill/>
            <a:ln w="22225" cap="flat"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8685" name="Rectangle 10">
              <a:extLst>
                <a:ext uri="{FF2B5EF4-FFF2-40B4-BE49-F238E27FC236}">
                  <a16:creationId xmlns:a16="http://schemas.microsoft.com/office/drawing/2014/main" id="{D75B0D9F-234D-443A-AA12-0148220A10A2}"/>
                </a:ext>
              </a:extLst>
            </p:cNvPr>
            <p:cNvSpPr>
              <a:spLocks noChangeArrowheads="1"/>
            </p:cNvSpPr>
            <p:nvPr/>
          </p:nvSpPr>
          <p:spPr bwMode="auto">
            <a:xfrm>
              <a:off x="1187450" y="3870409"/>
              <a:ext cx="898525" cy="30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defTabSz="330200">
                <a:tabLst>
                  <a:tab pos="8521700" algn="r"/>
                </a:tabLst>
                <a:defRPr>
                  <a:solidFill>
                    <a:schemeClr val="tx1"/>
                  </a:solidFill>
                  <a:latin typeface="Arial" panose="020B0604020202020204" pitchFamily="34" charset="0"/>
                  <a:ea typeface="宋体" panose="02010600030101010101" pitchFamily="2" charset="-122"/>
                </a:defRPr>
              </a:lvl1pPr>
              <a:lvl2pPr marL="742950" indent="-285750" defTabSz="330200">
                <a:tabLst>
                  <a:tab pos="8521700" algn="r"/>
                </a:tabLst>
                <a:defRPr>
                  <a:solidFill>
                    <a:schemeClr val="tx1"/>
                  </a:solidFill>
                  <a:latin typeface="Arial" panose="020B0604020202020204" pitchFamily="34" charset="0"/>
                  <a:ea typeface="宋体" panose="02010600030101010101" pitchFamily="2" charset="-122"/>
                </a:defRPr>
              </a:lvl2pPr>
              <a:lvl3pPr marL="1143000" indent="-228600" defTabSz="330200">
                <a:tabLst>
                  <a:tab pos="8521700" algn="r"/>
                </a:tabLst>
                <a:defRPr>
                  <a:solidFill>
                    <a:schemeClr val="tx1"/>
                  </a:solidFill>
                  <a:latin typeface="Arial" panose="020B0604020202020204" pitchFamily="34" charset="0"/>
                  <a:ea typeface="宋体" panose="02010600030101010101" pitchFamily="2" charset="-122"/>
                </a:defRPr>
              </a:lvl3pPr>
              <a:lvl4pPr marL="1600200" indent="-228600" defTabSz="330200">
                <a:tabLst>
                  <a:tab pos="8521700" algn="r"/>
                </a:tabLst>
                <a:defRPr>
                  <a:solidFill>
                    <a:schemeClr val="tx1"/>
                  </a:solidFill>
                  <a:latin typeface="Arial" panose="020B0604020202020204" pitchFamily="34" charset="0"/>
                  <a:ea typeface="宋体" panose="02010600030101010101" pitchFamily="2" charset="-122"/>
                </a:defRPr>
              </a:lvl4pPr>
              <a:lvl5pPr marL="2057400" indent="-228600" defTabSz="330200">
                <a:tabLst>
                  <a:tab pos="8521700" algn="r"/>
                </a:tabLst>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9pPr>
            </a:lstStyle>
            <a:p>
              <a:pPr fontAlgn="base">
                <a:spcBef>
                  <a:spcPct val="20000"/>
                </a:spcBef>
                <a:spcAft>
                  <a:spcPct val="0"/>
                </a:spcAft>
                <a:buClr>
                  <a:srgbClr val="CC0000"/>
                </a:buClr>
                <a:buFontTx/>
                <a:buChar char="•"/>
              </a:pPr>
              <a:r>
                <a:rPr lang="en-US" altLang="zh-CN" sz="2000">
                  <a:solidFill>
                    <a:srgbClr val="000000"/>
                  </a:solidFill>
                  <a:latin typeface="Verdana" panose="020B0604030504040204" pitchFamily="34" charset="0"/>
                </a:rPr>
                <a:t>3</a:t>
              </a:r>
            </a:p>
          </p:txBody>
        </p:sp>
        <p:sp>
          <p:nvSpPr>
            <p:cNvPr id="28686" name="Rectangle 11">
              <a:extLst>
                <a:ext uri="{FF2B5EF4-FFF2-40B4-BE49-F238E27FC236}">
                  <a16:creationId xmlns:a16="http://schemas.microsoft.com/office/drawing/2014/main" id="{C637AA77-0A26-4F32-AF0F-91CA5D9764FB}"/>
                </a:ext>
              </a:extLst>
            </p:cNvPr>
            <p:cNvSpPr>
              <a:spLocks noChangeArrowheads="1"/>
            </p:cNvSpPr>
            <p:nvPr/>
          </p:nvSpPr>
          <p:spPr bwMode="auto">
            <a:xfrm>
              <a:off x="2332038" y="3889671"/>
              <a:ext cx="5159375" cy="14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defTabSz="330200">
                <a:tabLst>
                  <a:tab pos="8521700" algn="r"/>
                </a:tabLst>
                <a:defRPr>
                  <a:solidFill>
                    <a:schemeClr val="tx1"/>
                  </a:solidFill>
                  <a:latin typeface="Arial" panose="020B0604020202020204" pitchFamily="34" charset="0"/>
                  <a:ea typeface="宋体" panose="02010600030101010101" pitchFamily="2" charset="-122"/>
                </a:defRPr>
              </a:lvl1pPr>
              <a:lvl2pPr marL="161925" indent="-160338" defTabSz="330200">
                <a:tabLst>
                  <a:tab pos="8521700" algn="r"/>
                </a:tabLst>
                <a:defRPr>
                  <a:solidFill>
                    <a:schemeClr val="tx1"/>
                  </a:solidFill>
                  <a:latin typeface="Arial" panose="020B0604020202020204" pitchFamily="34" charset="0"/>
                  <a:ea typeface="宋体" panose="02010600030101010101" pitchFamily="2" charset="-122"/>
                </a:defRPr>
              </a:lvl2pPr>
              <a:lvl3pPr marL="1143000" indent="-228600" defTabSz="330200">
                <a:tabLst>
                  <a:tab pos="8521700" algn="r"/>
                </a:tabLst>
                <a:defRPr>
                  <a:solidFill>
                    <a:schemeClr val="tx1"/>
                  </a:solidFill>
                  <a:latin typeface="Arial" panose="020B0604020202020204" pitchFamily="34" charset="0"/>
                  <a:ea typeface="宋体" panose="02010600030101010101" pitchFamily="2" charset="-122"/>
                </a:defRPr>
              </a:lvl3pPr>
              <a:lvl4pPr marL="1600200" indent="-228600" defTabSz="330200">
                <a:tabLst>
                  <a:tab pos="8521700" algn="r"/>
                </a:tabLst>
                <a:defRPr>
                  <a:solidFill>
                    <a:schemeClr val="tx1"/>
                  </a:solidFill>
                  <a:latin typeface="Arial" panose="020B0604020202020204" pitchFamily="34" charset="0"/>
                  <a:ea typeface="宋体" panose="02010600030101010101" pitchFamily="2" charset="-122"/>
                </a:defRPr>
              </a:lvl4pPr>
              <a:lvl5pPr marL="2057400" indent="-228600" defTabSz="330200">
                <a:tabLst>
                  <a:tab pos="8521700" algn="r"/>
                </a:tabLst>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9pPr>
            </a:lstStyle>
            <a:p>
              <a:pPr lvl="1" fontAlgn="base">
                <a:spcBef>
                  <a:spcPct val="20000"/>
                </a:spcBef>
                <a:spcAft>
                  <a:spcPct val="0"/>
                </a:spcAft>
                <a:buClr>
                  <a:srgbClr val="CC0000"/>
                </a:buClr>
                <a:buFont typeface="Wingdings" panose="05000000000000000000" pitchFamily="2" charset="2"/>
                <a:buChar char="n"/>
              </a:pPr>
              <a:r>
                <a:rPr lang="zh-CN" altLang="en-US">
                  <a:solidFill>
                    <a:srgbClr val="000000"/>
                  </a:solidFill>
                  <a:latin typeface="Verdana" panose="020B0604030504040204" pitchFamily="34" charset="0"/>
                  <a:ea typeface="楷体_GB2312" pitchFamily="49" charset="-122"/>
                </a:rPr>
                <a:t>消费者储蓄和信贷情况的变化</a:t>
              </a:r>
            </a:p>
            <a:p>
              <a:pPr lvl="1" fontAlgn="base">
                <a:spcBef>
                  <a:spcPct val="20000"/>
                </a:spcBef>
                <a:spcAft>
                  <a:spcPct val="0"/>
                </a:spcAft>
                <a:buClr>
                  <a:srgbClr val="CC0000"/>
                </a:buClr>
              </a:pPr>
              <a:r>
                <a:rPr lang="zh-CN" altLang="en-US" sz="1500">
                  <a:solidFill>
                    <a:srgbClr val="000000"/>
                  </a:solidFill>
                  <a:latin typeface="仿宋_GB2312" pitchFamily="49" charset="-122"/>
                  <a:ea typeface="仿宋_GB2312" pitchFamily="49" charset="-122"/>
                </a:rPr>
                <a:t>短期赊销</a:t>
              </a:r>
            </a:p>
            <a:p>
              <a:pPr fontAlgn="base">
                <a:spcBef>
                  <a:spcPct val="20000"/>
                </a:spcBef>
                <a:spcAft>
                  <a:spcPct val="0"/>
                </a:spcAft>
                <a:buClr>
                  <a:srgbClr val="CC0000"/>
                </a:buClr>
              </a:pPr>
              <a:r>
                <a:rPr lang="zh-CN" altLang="en-US" sz="1600">
                  <a:solidFill>
                    <a:srgbClr val="000000"/>
                  </a:solidFill>
                  <a:latin typeface="仿宋_GB2312" pitchFamily="49" charset="-122"/>
                  <a:ea typeface="仿宋_GB2312" pitchFamily="49" charset="-122"/>
                </a:rPr>
                <a:t>分期付款购买住宅</a:t>
              </a:r>
            </a:p>
            <a:p>
              <a:pPr fontAlgn="base">
                <a:spcBef>
                  <a:spcPct val="20000"/>
                </a:spcBef>
                <a:spcAft>
                  <a:spcPct val="0"/>
                </a:spcAft>
                <a:buClr>
                  <a:srgbClr val="CC0000"/>
                </a:buClr>
              </a:pPr>
              <a:r>
                <a:rPr lang="zh-CN" altLang="en-US" sz="1600">
                  <a:solidFill>
                    <a:srgbClr val="000000"/>
                  </a:solidFill>
                  <a:latin typeface="仿宋_GB2312" pitchFamily="49" charset="-122"/>
                  <a:ea typeface="仿宋_GB2312" pitchFamily="49" charset="-122"/>
                </a:rPr>
                <a:t>分期付款购买昂贵消费品</a:t>
              </a:r>
            </a:p>
            <a:p>
              <a:pPr fontAlgn="base">
                <a:spcBef>
                  <a:spcPct val="20000"/>
                </a:spcBef>
                <a:spcAft>
                  <a:spcPct val="0"/>
                </a:spcAft>
                <a:buClr>
                  <a:srgbClr val="CC0000"/>
                </a:buClr>
              </a:pPr>
              <a:r>
                <a:rPr lang="zh-CN" altLang="en-US" sz="1600">
                  <a:solidFill>
                    <a:srgbClr val="000000"/>
                  </a:solidFill>
                  <a:latin typeface="仿宋_GB2312" pitchFamily="49" charset="-122"/>
                  <a:ea typeface="仿宋_GB2312" pitchFamily="49" charset="-122"/>
                </a:rPr>
                <a:t>信用卡信贷</a:t>
              </a:r>
              <a:endParaRPr lang="en-US" altLang="en-US">
                <a:solidFill>
                  <a:srgbClr val="000000"/>
                </a:solidFill>
                <a:latin typeface="Verdana" panose="020B0604030504040204" pitchFamily="34" charset="0"/>
              </a:endParaRPr>
            </a:p>
          </p:txBody>
        </p:sp>
        <p:sp>
          <p:nvSpPr>
            <p:cNvPr id="28687" name="Freeform 12">
              <a:extLst>
                <a:ext uri="{FF2B5EF4-FFF2-40B4-BE49-F238E27FC236}">
                  <a16:creationId xmlns:a16="http://schemas.microsoft.com/office/drawing/2014/main" id="{F4047197-A7DA-41E7-9B96-F6A85701F6EF}"/>
                </a:ext>
              </a:extLst>
            </p:cNvPr>
            <p:cNvSpPr>
              <a:spLocks/>
            </p:cNvSpPr>
            <p:nvPr/>
          </p:nvSpPr>
          <p:spPr bwMode="auto">
            <a:xfrm>
              <a:off x="1187450" y="4428448"/>
              <a:ext cx="6480175" cy="277028"/>
            </a:xfrm>
            <a:custGeom>
              <a:avLst/>
              <a:gdLst>
                <a:gd name="T0" fmla="*/ 0 w 5367"/>
                <a:gd name="T1" fmla="*/ 0 h 644"/>
                <a:gd name="T2" fmla="*/ 2147483646 w 5367"/>
                <a:gd name="T3" fmla="*/ 0 h 644"/>
                <a:gd name="T4" fmla="*/ 2147483646 w 5367"/>
                <a:gd name="T5" fmla="*/ 2147483646 h 644"/>
                <a:gd name="T6" fmla="*/ 2147483646 w 5367"/>
                <a:gd name="T7" fmla="*/ 2147483646 h 644"/>
                <a:gd name="T8" fmla="*/ 0 60000 65536"/>
                <a:gd name="T9" fmla="*/ 0 60000 65536"/>
                <a:gd name="T10" fmla="*/ 0 60000 65536"/>
                <a:gd name="T11" fmla="*/ 0 60000 65536"/>
                <a:gd name="T12" fmla="*/ 0 w 5367"/>
                <a:gd name="T13" fmla="*/ 0 h 644"/>
                <a:gd name="T14" fmla="*/ 5367 w 5367"/>
                <a:gd name="T15" fmla="*/ 644 h 644"/>
              </a:gdLst>
              <a:ahLst/>
              <a:cxnLst>
                <a:cxn ang="T8">
                  <a:pos x="T0" y="T1"/>
                </a:cxn>
                <a:cxn ang="T9">
                  <a:pos x="T2" y="T3"/>
                </a:cxn>
                <a:cxn ang="T10">
                  <a:pos x="T4" y="T5"/>
                </a:cxn>
                <a:cxn ang="T11">
                  <a:pos x="T6" y="T7"/>
                </a:cxn>
              </a:cxnLst>
              <a:rect l="T12" t="T13" r="T14" b="T15"/>
              <a:pathLst>
                <a:path w="5367" h="644">
                  <a:moveTo>
                    <a:pt x="0" y="0"/>
                  </a:moveTo>
                  <a:lnTo>
                    <a:pt x="836" y="0"/>
                  </a:lnTo>
                  <a:lnTo>
                    <a:pt x="835" y="644"/>
                  </a:lnTo>
                  <a:lnTo>
                    <a:pt x="5367" y="644"/>
                  </a:lnTo>
                </a:path>
              </a:pathLst>
            </a:custGeom>
            <a:noFill/>
            <a:ln w="22225" cap="flat"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8688" name="Rectangle 7">
              <a:extLst>
                <a:ext uri="{FF2B5EF4-FFF2-40B4-BE49-F238E27FC236}">
                  <a16:creationId xmlns:a16="http://schemas.microsoft.com/office/drawing/2014/main" id="{80ADB92B-9543-49D1-93F4-191C87D21505}"/>
                </a:ext>
              </a:extLst>
            </p:cNvPr>
            <p:cNvSpPr>
              <a:spLocks noChangeArrowheads="1"/>
            </p:cNvSpPr>
            <p:nvPr/>
          </p:nvSpPr>
          <p:spPr bwMode="auto">
            <a:xfrm>
              <a:off x="1258888" y="5445125"/>
              <a:ext cx="898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defTabSz="330200">
                <a:tabLst>
                  <a:tab pos="8521700" algn="r"/>
                </a:tabLst>
                <a:defRPr>
                  <a:solidFill>
                    <a:schemeClr val="tx1"/>
                  </a:solidFill>
                  <a:latin typeface="Arial" panose="020B0604020202020204" pitchFamily="34" charset="0"/>
                  <a:ea typeface="宋体" panose="02010600030101010101" pitchFamily="2" charset="-122"/>
                </a:defRPr>
              </a:lvl1pPr>
              <a:lvl2pPr marL="742950" indent="-285750" defTabSz="330200">
                <a:tabLst>
                  <a:tab pos="8521700" algn="r"/>
                </a:tabLst>
                <a:defRPr>
                  <a:solidFill>
                    <a:schemeClr val="tx1"/>
                  </a:solidFill>
                  <a:latin typeface="Arial" panose="020B0604020202020204" pitchFamily="34" charset="0"/>
                  <a:ea typeface="宋体" panose="02010600030101010101" pitchFamily="2" charset="-122"/>
                </a:defRPr>
              </a:lvl2pPr>
              <a:lvl3pPr marL="1143000" indent="-228600" defTabSz="330200">
                <a:tabLst>
                  <a:tab pos="8521700" algn="r"/>
                </a:tabLst>
                <a:defRPr>
                  <a:solidFill>
                    <a:schemeClr val="tx1"/>
                  </a:solidFill>
                  <a:latin typeface="Arial" panose="020B0604020202020204" pitchFamily="34" charset="0"/>
                  <a:ea typeface="宋体" panose="02010600030101010101" pitchFamily="2" charset="-122"/>
                </a:defRPr>
              </a:lvl3pPr>
              <a:lvl4pPr marL="1600200" indent="-228600" defTabSz="330200">
                <a:tabLst>
                  <a:tab pos="8521700" algn="r"/>
                </a:tabLst>
                <a:defRPr>
                  <a:solidFill>
                    <a:schemeClr val="tx1"/>
                  </a:solidFill>
                  <a:latin typeface="Arial" panose="020B0604020202020204" pitchFamily="34" charset="0"/>
                  <a:ea typeface="宋体" panose="02010600030101010101" pitchFamily="2" charset="-122"/>
                </a:defRPr>
              </a:lvl4pPr>
              <a:lvl5pPr marL="2057400" indent="-228600" defTabSz="330200">
                <a:tabLst>
                  <a:tab pos="8521700" algn="r"/>
                </a:tabLst>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9pPr>
            </a:lstStyle>
            <a:p>
              <a:pPr fontAlgn="base">
                <a:spcBef>
                  <a:spcPct val="20000"/>
                </a:spcBef>
                <a:spcAft>
                  <a:spcPct val="0"/>
                </a:spcAft>
                <a:buClr>
                  <a:srgbClr val="CC0000"/>
                </a:buClr>
                <a:buFontTx/>
                <a:buChar char="•"/>
              </a:pPr>
              <a:r>
                <a:rPr lang="en-US" altLang="zh-CN" sz="2000">
                  <a:solidFill>
                    <a:srgbClr val="000000"/>
                  </a:solidFill>
                  <a:latin typeface="Verdana" panose="020B0604030504040204" pitchFamily="34" charset="0"/>
                </a:rPr>
                <a:t>4</a:t>
              </a:r>
            </a:p>
          </p:txBody>
        </p:sp>
        <p:sp>
          <p:nvSpPr>
            <p:cNvPr id="28689" name="Rectangle 8">
              <a:extLst>
                <a:ext uri="{FF2B5EF4-FFF2-40B4-BE49-F238E27FC236}">
                  <a16:creationId xmlns:a16="http://schemas.microsoft.com/office/drawing/2014/main" id="{AAFC4446-B243-4A3D-81EC-9CCEFFCBFDCA}"/>
                </a:ext>
              </a:extLst>
            </p:cNvPr>
            <p:cNvSpPr>
              <a:spLocks noChangeArrowheads="1"/>
            </p:cNvSpPr>
            <p:nvPr/>
          </p:nvSpPr>
          <p:spPr bwMode="auto">
            <a:xfrm>
              <a:off x="2320720" y="5452112"/>
              <a:ext cx="51593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marL="342900" indent="-342900" defTabSz="330200">
                <a:tabLst>
                  <a:tab pos="8521700" algn="r"/>
                </a:tabLst>
                <a:defRPr>
                  <a:solidFill>
                    <a:schemeClr val="tx1"/>
                  </a:solidFill>
                  <a:latin typeface="Arial" panose="020B0604020202020204" pitchFamily="34" charset="0"/>
                  <a:ea typeface="宋体" panose="02010600030101010101" pitchFamily="2" charset="-122"/>
                </a:defRPr>
              </a:lvl1pPr>
              <a:lvl2pPr marL="161925" indent="-160338" defTabSz="330200">
                <a:tabLst>
                  <a:tab pos="8521700" algn="r"/>
                </a:tabLst>
                <a:defRPr>
                  <a:solidFill>
                    <a:schemeClr val="tx1"/>
                  </a:solidFill>
                  <a:latin typeface="Arial" panose="020B0604020202020204" pitchFamily="34" charset="0"/>
                  <a:ea typeface="宋体" panose="02010600030101010101" pitchFamily="2" charset="-122"/>
                </a:defRPr>
              </a:lvl2pPr>
              <a:lvl3pPr marL="1143000" indent="-228600" defTabSz="330200">
                <a:tabLst>
                  <a:tab pos="8521700" algn="r"/>
                </a:tabLst>
                <a:defRPr>
                  <a:solidFill>
                    <a:schemeClr val="tx1"/>
                  </a:solidFill>
                  <a:latin typeface="Arial" panose="020B0604020202020204" pitchFamily="34" charset="0"/>
                  <a:ea typeface="宋体" panose="02010600030101010101" pitchFamily="2" charset="-122"/>
                </a:defRPr>
              </a:lvl3pPr>
              <a:lvl4pPr marL="1600200" indent="-228600" defTabSz="330200">
                <a:tabLst>
                  <a:tab pos="8521700" algn="r"/>
                </a:tabLst>
                <a:defRPr>
                  <a:solidFill>
                    <a:schemeClr val="tx1"/>
                  </a:solidFill>
                  <a:latin typeface="Arial" panose="020B0604020202020204" pitchFamily="34" charset="0"/>
                  <a:ea typeface="宋体" panose="02010600030101010101" pitchFamily="2" charset="-122"/>
                </a:defRPr>
              </a:lvl4pPr>
              <a:lvl5pPr marL="2057400" indent="-228600" defTabSz="330200">
                <a:tabLst>
                  <a:tab pos="8521700" algn="r"/>
                </a:tabLst>
                <a:defRPr>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a:solidFill>
                    <a:schemeClr val="tx1"/>
                  </a:solidFill>
                  <a:latin typeface="Arial" panose="020B0604020202020204" pitchFamily="34" charset="0"/>
                  <a:ea typeface="宋体" panose="02010600030101010101" pitchFamily="2" charset="-122"/>
                </a:defRPr>
              </a:lvl9pPr>
            </a:lstStyle>
            <a:p>
              <a:pPr lvl="1" fontAlgn="base">
                <a:spcBef>
                  <a:spcPct val="20000"/>
                </a:spcBef>
                <a:spcAft>
                  <a:spcPct val="0"/>
                </a:spcAft>
                <a:buClr>
                  <a:srgbClr val="CC0000"/>
                </a:buClr>
                <a:buFont typeface="Wingdings" panose="05000000000000000000" pitchFamily="2" charset="2"/>
                <a:buChar char="n"/>
              </a:pPr>
              <a:r>
                <a:rPr lang="zh-CN" altLang="en-US">
                  <a:solidFill>
                    <a:srgbClr val="000000"/>
                  </a:solidFill>
                  <a:latin typeface="Verdana" panose="020B0604030504040204" pitchFamily="34" charset="0"/>
                  <a:ea typeface="楷体_GB2312" pitchFamily="49" charset="-122"/>
                </a:rPr>
                <a:t>共享经济带来的变化</a:t>
              </a:r>
            </a:p>
            <a:p>
              <a:pPr lvl="1" fontAlgn="base">
                <a:spcBef>
                  <a:spcPct val="20000"/>
                </a:spcBef>
                <a:spcAft>
                  <a:spcPct val="0"/>
                </a:spcAft>
                <a:buClr>
                  <a:srgbClr val="CC0000"/>
                </a:buClr>
              </a:pPr>
              <a:r>
                <a:rPr lang="zh-CN" altLang="en-US" sz="1500">
                  <a:solidFill>
                    <a:srgbClr val="000000"/>
                  </a:solidFill>
                  <a:latin typeface="仿宋_GB2312" pitchFamily="49" charset="-122"/>
                  <a:ea typeface="仿宋_GB2312" pitchFamily="49" charset="-122"/>
                </a:rPr>
                <a:t>“所有权”意义下降</a:t>
              </a:r>
              <a:r>
                <a:rPr lang="en-US" altLang="zh-CN" sz="1500">
                  <a:solidFill>
                    <a:srgbClr val="000000"/>
                  </a:solidFill>
                  <a:latin typeface="仿宋_GB2312" pitchFamily="49" charset="-122"/>
                  <a:ea typeface="仿宋_GB2312" pitchFamily="49" charset="-122"/>
                </a:rPr>
                <a:t>,</a:t>
              </a:r>
              <a:r>
                <a:rPr lang="zh-CN" altLang="en-US" sz="1500">
                  <a:solidFill>
                    <a:srgbClr val="000000"/>
                  </a:solidFill>
                  <a:latin typeface="仿宋_GB2312" pitchFamily="49" charset="-122"/>
                  <a:ea typeface="仿宋_GB2312" pitchFamily="49" charset="-122"/>
                </a:rPr>
                <a:t>而随时随地的“使用权”意义上升</a:t>
              </a:r>
              <a:endParaRPr lang="en-US" altLang="zh-CN" sz="1500">
                <a:solidFill>
                  <a:srgbClr val="000000"/>
                </a:solidFill>
                <a:latin typeface="仿宋_GB2312" pitchFamily="49" charset="-122"/>
                <a:ea typeface="仿宋_GB2312" pitchFamily="49" charset="-122"/>
              </a:endParaRPr>
            </a:p>
          </p:txBody>
        </p:sp>
        <p:sp>
          <p:nvSpPr>
            <p:cNvPr id="28690" name="Freeform 9">
              <a:extLst>
                <a:ext uri="{FF2B5EF4-FFF2-40B4-BE49-F238E27FC236}">
                  <a16:creationId xmlns:a16="http://schemas.microsoft.com/office/drawing/2014/main" id="{C436C7D7-8188-4765-8365-77B8522C6167}"/>
                </a:ext>
              </a:extLst>
            </p:cNvPr>
            <p:cNvSpPr>
              <a:spLocks/>
            </p:cNvSpPr>
            <p:nvPr/>
          </p:nvSpPr>
          <p:spPr bwMode="auto">
            <a:xfrm>
              <a:off x="1187450" y="5572518"/>
              <a:ext cx="6480175" cy="277028"/>
            </a:xfrm>
            <a:custGeom>
              <a:avLst/>
              <a:gdLst>
                <a:gd name="T0" fmla="*/ 0 w 5367"/>
                <a:gd name="T1" fmla="*/ 0 h 644"/>
                <a:gd name="T2" fmla="*/ 2147483646 w 5367"/>
                <a:gd name="T3" fmla="*/ 0 h 644"/>
                <a:gd name="T4" fmla="*/ 2147483646 w 5367"/>
                <a:gd name="T5" fmla="*/ 2147483646 h 644"/>
                <a:gd name="T6" fmla="*/ 2147483646 w 5367"/>
                <a:gd name="T7" fmla="*/ 2147483646 h 644"/>
                <a:gd name="T8" fmla="*/ 0 60000 65536"/>
                <a:gd name="T9" fmla="*/ 0 60000 65536"/>
                <a:gd name="T10" fmla="*/ 0 60000 65536"/>
                <a:gd name="T11" fmla="*/ 0 60000 65536"/>
                <a:gd name="T12" fmla="*/ 0 w 5367"/>
                <a:gd name="T13" fmla="*/ 0 h 644"/>
                <a:gd name="T14" fmla="*/ 5367 w 5367"/>
                <a:gd name="T15" fmla="*/ 644 h 644"/>
              </a:gdLst>
              <a:ahLst/>
              <a:cxnLst>
                <a:cxn ang="T8">
                  <a:pos x="T0" y="T1"/>
                </a:cxn>
                <a:cxn ang="T9">
                  <a:pos x="T2" y="T3"/>
                </a:cxn>
                <a:cxn ang="T10">
                  <a:pos x="T4" y="T5"/>
                </a:cxn>
                <a:cxn ang="T11">
                  <a:pos x="T6" y="T7"/>
                </a:cxn>
              </a:cxnLst>
              <a:rect l="T12" t="T13" r="T14" b="T15"/>
              <a:pathLst>
                <a:path w="5367" h="644">
                  <a:moveTo>
                    <a:pt x="0" y="0"/>
                  </a:moveTo>
                  <a:lnTo>
                    <a:pt x="836" y="0"/>
                  </a:lnTo>
                  <a:lnTo>
                    <a:pt x="835" y="644"/>
                  </a:lnTo>
                  <a:lnTo>
                    <a:pt x="5367" y="644"/>
                  </a:lnTo>
                </a:path>
              </a:pathLst>
            </a:custGeom>
            <a:noFill/>
            <a:ln w="22225" cap="flat"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grpSp>
      <p:sp>
        <p:nvSpPr>
          <p:cNvPr id="28677" name="灯片编号占位符 1">
            <a:extLst>
              <a:ext uri="{FF2B5EF4-FFF2-40B4-BE49-F238E27FC236}">
                <a16:creationId xmlns:a16="http://schemas.microsoft.com/office/drawing/2014/main" id="{CF0E16F7-4F13-4D0E-886E-302522CCC96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B8A2C9F9-A345-487C-9C6E-EB57864126D0}" type="slidenum">
              <a:rPr lang="en-US" altLang="zh-CN">
                <a:solidFill>
                  <a:srgbClr val="000000"/>
                </a:solidFill>
                <a:latin typeface="Verdana" panose="020B0604030504040204" pitchFamily="34" charset="0"/>
              </a:rPr>
              <a:pPr fontAlgn="base">
                <a:spcBef>
                  <a:spcPct val="0"/>
                </a:spcBef>
                <a:spcAft>
                  <a:spcPct val="0"/>
                </a:spcAft>
              </a:pPr>
              <a:t>27</a:t>
            </a:fld>
            <a:endParaRPr lang="en-US" altLang="zh-CN">
              <a:solidFill>
                <a:srgbClr val="000000"/>
              </a:solidFill>
              <a:latin typeface="Verdana" panose="020B0604030504040204" pitchFamily="34" charset="0"/>
            </a:endParaRPr>
          </a:p>
        </p:txBody>
      </p:sp>
      <p:pic>
        <p:nvPicPr>
          <p:cNvPr id="28678" name="图片 17">
            <a:extLst>
              <a:ext uri="{FF2B5EF4-FFF2-40B4-BE49-F238E27FC236}">
                <a16:creationId xmlns:a16="http://schemas.microsoft.com/office/drawing/2014/main" id="{BCDF3CDE-1DE3-4287-AD17-AF74BFE2D29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3996" t="15543" r="53944" b="3432"/>
          <a:stretch>
            <a:fillRect/>
          </a:stretch>
        </p:blipFill>
        <p:spPr bwMode="auto">
          <a:xfrm>
            <a:off x="0" y="0"/>
            <a:ext cx="133667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A9A2A491-52F6-4DC0-B020-205DC8A15109}"/>
              </a:ext>
            </a:extLst>
          </p:cNvPr>
          <p:cNvSpPr>
            <a:spLocks noGrp="1" noChangeArrowheads="1"/>
          </p:cNvSpPr>
          <p:nvPr>
            <p:ph type="title"/>
          </p:nvPr>
        </p:nvSpPr>
        <p:spPr>
          <a:xfrm>
            <a:off x="766233" y="304801"/>
            <a:ext cx="7516633" cy="1216025"/>
          </a:xfrm>
        </p:spPr>
        <p:txBody>
          <a:bodyPr/>
          <a:lstStyle/>
          <a:p>
            <a:pPr algn="r"/>
            <a:r>
              <a:rPr lang="zh-CN" altLang="en-US" dirty="0">
                <a:solidFill>
                  <a:srgbClr val="2D368F"/>
                </a:solidFill>
                <a:latin typeface="华文新魏" panose="02010800040101010101" pitchFamily="2" charset="-122"/>
                <a:ea typeface="华文新魏" panose="02010800040101010101" pitchFamily="2" charset="-122"/>
              </a:rPr>
              <a:t>共享经济与随经济</a:t>
            </a:r>
          </a:p>
        </p:txBody>
      </p:sp>
      <p:sp>
        <p:nvSpPr>
          <p:cNvPr id="29699" name="内容占位符 2">
            <a:extLst>
              <a:ext uri="{FF2B5EF4-FFF2-40B4-BE49-F238E27FC236}">
                <a16:creationId xmlns:a16="http://schemas.microsoft.com/office/drawing/2014/main" id="{6DF0AB2B-4E4C-40DE-AB5C-60CC71899987}"/>
              </a:ext>
            </a:extLst>
          </p:cNvPr>
          <p:cNvSpPr>
            <a:spLocks noGrp="1" noChangeArrowheads="1"/>
          </p:cNvSpPr>
          <p:nvPr>
            <p:ph idx="1"/>
          </p:nvPr>
        </p:nvSpPr>
        <p:spPr/>
        <p:txBody>
          <a:bodyPr/>
          <a:lstStyle/>
          <a:p>
            <a:r>
              <a:rPr lang="zh-CN" altLang="en-US" sz="2400" dirty="0">
                <a:latin typeface="微软雅黑" panose="020B0503020204020204" pitchFamily="34" charset="-122"/>
                <a:ea typeface="微软雅黑" panose="020B0503020204020204" pitchFamily="34" charset="-122"/>
              </a:rPr>
              <a:t>共享经济是指以获得一定报酬为目的</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基于陌生人的、存在物品使用权暂时转移的一种新的经济模式。其本质是整合线下的闲散物品、劳动力、教育和医疗资源等。这种共享是通过互联网媒介实现的。</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共享经济和随经济的蓬勃发展</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导致“所有权”意义下降</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而随时随地的“使用权”意义上升。使用不必拥有</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凡事皆可出租。</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“随经济”是台湾科技大学信息管理系特聘教授卢希鹏首创的术语</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指运用智能科技</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让消费者随时、随地、随处、随支付、随渠道、随心所欲消费的商业趋势。</a:t>
            </a:r>
            <a:r>
              <a:rPr lang="zh-CN" altLang="zh-CN" sz="2400" dirty="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p:sp>
        <p:nvSpPr>
          <p:cNvPr id="29700" name="灯片编号占位符 1">
            <a:extLst>
              <a:ext uri="{FF2B5EF4-FFF2-40B4-BE49-F238E27FC236}">
                <a16:creationId xmlns:a16="http://schemas.microsoft.com/office/drawing/2014/main" id="{13C34A73-2FC8-45D7-A0DA-4A4F3A158BB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4C8B82E4-8DC9-45FE-A319-CB3D278C32E3}" type="slidenum">
              <a:rPr lang="en-US" altLang="zh-CN">
                <a:solidFill>
                  <a:srgbClr val="000000"/>
                </a:solidFill>
                <a:latin typeface="Verdana" panose="020B0604030504040204" pitchFamily="34" charset="0"/>
              </a:rPr>
              <a:pPr fontAlgn="base">
                <a:spcBef>
                  <a:spcPct val="0"/>
                </a:spcBef>
                <a:spcAft>
                  <a:spcPct val="0"/>
                </a:spcAft>
              </a:pPr>
              <a:t>28</a:t>
            </a:fld>
            <a:endParaRPr lang="en-US" altLang="zh-CN">
              <a:solidFill>
                <a:srgbClr val="000000"/>
              </a:solidFill>
              <a:latin typeface="Verdana" panose="020B0604030504040204" pitchFamily="34" charset="0"/>
            </a:endParaRPr>
          </a:p>
        </p:txBody>
      </p:sp>
      <p:pic>
        <p:nvPicPr>
          <p:cNvPr id="29701" name="图片 4">
            <a:extLst>
              <a:ext uri="{FF2B5EF4-FFF2-40B4-BE49-F238E27FC236}">
                <a16:creationId xmlns:a16="http://schemas.microsoft.com/office/drawing/2014/main" id="{43B6DEDB-42F4-47CF-BD4D-9C357CBDD05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3996" t="15543" r="53944" b="3432"/>
          <a:stretch>
            <a:fillRect/>
          </a:stretch>
        </p:blipFill>
        <p:spPr bwMode="auto">
          <a:xfrm>
            <a:off x="0" y="-17462"/>
            <a:ext cx="133667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912239E0-7E61-478F-B58B-2649DB801270}"/>
              </a:ext>
            </a:extLst>
          </p:cNvPr>
          <p:cNvSpPr>
            <a:spLocks noGrp="1"/>
          </p:cNvSpPr>
          <p:nvPr>
            <p:ph type="title"/>
          </p:nvPr>
        </p:nvSpPr>
        <p:spPr/>
        <p:txBody>
          <a:bodyPr/>
          <a:lstStyle/>
          <a:p>
            <a:pPr>
              <a:defRPr/>
            </a:pPr>
            <a:r>
              <a:rPr lang="zh-CN" altLang="zh-CN" dirty="0"/>
              <a:t>三、自然环境</a:t>
            </a:r>
            <a:endParaRPr lang="zh-CN" altLang="en-US" dirty="0"/>
          </a:p>
        </p:txBody>
      </p:sp>
      <p:sp>
        <p:nvSpPr>
          <p:cNvPr id="21507" name="内容占位符 2">
            <a:extLst>
              <a:ext uri="{FF2B5EF4-FFF2-40B4-BE49-F238E27FC236}">
                <a16:creationId xmlns:a16="http://schemas.microsoft.com/office/drawing/2014/main" id="{1E1D52D6-C8FB-479F-A067-343AA645C454}"/>
              </a:ext>
            </a:extLst>
          </p:cNvPr>
          <p:cNvSpPr>
            <a:spLocks noGrp="1"/>
          </p:cNvSpPr>
          <p:nvPr>
            <p:ph idx="1"/>
          </p:nvPr>
        </p:nvSpPr>
        <p:spPr>
          <a:xfrm>
            <a:off x="1981200" y="1052513"/>
            <a:ext cx="8229600" cy="1079500"/>
          </a:xfrm>
          <a:ln w="28575">
            <a:solidFill>
              <a:srgbClr val="FF0000"/>
            </a:solidFill>
            <a:miter lim="800000"/>
            <a:headEnd/>
            <a:tailEnd/>
          </a:ln>
        </p:spPr>
        <p:txBody>
          <a:bodyPr/>
          <a:lstStyle/>
          <a:p>
            <a:r>
              <a:rPr>
                <a:latin typeface="黑体" panose="02010609060101010101" pitchFamily="49" charset="-122"/>
                <a:ea typeface="黑体" panose="02010609060101010101" pitchFamily="49" charset="-122"/>
              </a:rPr>
              <a:t>自然资源：</a:t>
            </a:r>
            <a:r>
              <a:rPr altLang="zh-CN">
                <a:latin typeface="黑体" panose="02010609060101010101" pitchFamily="49" charset="-122"/>
                <a:ea typeface="黑体" panose="02010609060101010101" pitchFamily="49" charset="-122"/>
              </a:rPr>
              <a:t>主要指营销者所需要或受营销活动所影响的自然资源。</a:t>
            </a:r>
            <a:endParaRPr>
              <a:latin typeface="黑体" panose="02010609060101010101" pitchFamily="49" charset="-122"/>
              <a:ea typeface="黑体" panose="02010609060101010101" pitchFamily="49" charset="-122"/>
            </a:endParaRPr>
          </a:p>
        </p:txBody>
      </p:sp>
      <p:sp>
        <p:nvSpPr>
          <p:cNvPr id="4" name="上箭头 6">
            <a:extLst>
              <a:ext uri="{FF2B5EF4-FFF2-40B4-BE49-F238E27FC236}">
                <a16:creationId xmlns:a16="http://schemas.microsoft.com/office/drawing/2014/main" id="{166F2FC9-F44E-4B3A-977A-1E2B72BD77E4}"/>
              </a:ext>
            </a:extLst>
          </p:cNvPr>
          <p:cNvSpPr>
            <a:spLocks noChangeArrowheads="1"/>
          </p:cNvSpPr>
          <p:nvPr/>
        </p:nvSpPr>
        <p:spPr bwMode="auto">
          <a:xfrm>
            <a:off x="2279651" y="3716339"/>
            <a:ext cx="2232025" cy="2808287"/>
          </a:xfrm>
          <a:prstGeom prst="upArrow">
            <a:avLst>
              <a:gd name="adj1" fmla="val 50000"/>
              <a:gd name="adj2" fmla="val 50007"/>
            </a:avLst>
          </a:prstGeom>
          <a:solidFill>
            <a:srgbClr val="00B0F0"/>
          </a:solidFill>
          <a:ln w="50800" algn="ctr">
            <a:solidFill>
              <a:schemeClr val="accent6">
                <a:lumMod val="60000"/>
                <a:lumOff val="40000"/>
              </a:schemeClr>
            </a:solidFill>
            <a:round/>
            <a:headEnd type="none" w="lg" len="lg"/>
            <a:tailEnd/>
          </a:ln>
        </p:spPr>
        <p:txBody>
          <a:bodyPr anchor="ctr"/>
          <a:lstStyle/>
          <a:p>
            <a:pPr algn="ctr" fontAlgn="base">
              <a:spcBef>
                <a:spcPct val="0"/>
              </a:spcBef>
              <a:spcAft>
                <a:spcPct val="0"/>
              </a:spcAft>
              <a:defRPr/>
            </a:pPr>
            <a:endParaRPr lang="en-US" altLang="zh-CN" sz="3200">
              <a:solidFill>
                <a:prstClr val="white"/>
              </a:solidFill>
              <a:latin typeface="黑体" pitchFamily="2" charset="-122"/>
              <a:ea typeface="黑体" pitchFamily="2" charset="-122"/>
            </a:endParaRPr>
          </a:p>
          <a:p>
            <a:pPr algn="ctr" fontAlgn="base">
              <a:spcBef>
                <a:spcPct val="0"/>
              </a:spcBef>
              <a:spcAft>
                <a:spcPct val="0"/>
              </a:spcAft>
              <a:defRPr/>
            </a:pPr>
            <a:r>
              <a:rPr lang="zh-CN" altLang="en-US" sz="3200">
                <a:solidFill>
                  <a:prstClr val="white"/>
                </a:solidFill>
                <a:latin typeface="黑体" pitchFamily="2" charset="-122"/>
                <a:ea typeface="黑体" pitchFamily="2" charset="-122"/>
              </a:rPr>
              <a:t>自然环境</a:t>
            </a:r>
          </a:p>
        </p:txBody>
      </p:sp>
      <p:sp>
        <p:nvSpPr>
          <p:cNvPr id="5" name="六角星 4">
            <a:extLst>
              <a:ext uri="{FF2B5EF4-FFF2-40B4-BE49-F238E27FC236}">
                <a16:creationId xmlns:a16="http://schemas.microsoft.com/office/drawing/2014/main" id="{17FE921E-BE0B-49DE-9B94-66B89D8A099A}"/>
              </a:ext>
            </a:extLst>
          </p:cNvPr>
          <p:cNvSpPr/>
          <p:nvPr/>
        </p:nvSpPr>
        <p:spPr bwMode="auto">
          <a:xfrm>
            <a:off x="2495550" y="2205039"/>
            <a:ext cx="1728788" cy="1728787"/>
          </a:xfrm>
          <a:prstGeom prst="star6">
            <a:avLst/>
          </a:prstGeom>
          <a:solidFill>
            <a:srgbClr val="FFFF00"/>
          </a:solidFill>
          <a:ln w="50800" algn="ctr">
            <a:solidFill>
              <a:schemeClr val="accent6">
                <a:lumMod val="60000"/>
                <a:lumOff val="40000"/>
              </a:schemeClr>
            </a:solidFill>
            <a:round/>
            <a:headEnd type="none" w="lg" len="lg"/>
            <a:tailEnd/>
          </a:ln>
        </p:spPr>
        <p:txBody>
          <a:bodyPr anchor="ctr"/>
          <a:lstStyle/>
          <a:p>
            <a:pPr algn="ctr" fontAlgn="base">
              <a:spcBef>
                <a:spcPct val="0"/>
              </a:spcBef>
              <a:spcAft>
                <a:spcPct val="0"/>
              </a:spcAft>
              <a:defRPr/>
            </a:pPr>
            <a:r>
              <a:rPr lang="zh-CN" altLang="en-US" sz="3200" dirty="0">
                <a:solidFill>
                  <a:prstClr val="black"/>
                </a:solidFill>
                <a:latin typeface="黑体" pitchFamily="49" charset="-122"/>
                <a:ea typeface="黑体" pitchFamily="49" charset="-122"/>
              </a:rPr>
              <a:t>资源状况</a:t>
            </a:r>
          </a:p>
        </p:txBody>
      </p:sp>
      <p:sp>
        <p:nvSpPr>
          <p:cNvPr id="6" name="六角星 5">
            <a:extLst>
              <a:ext uri="{FF2B5EF4-FFF2-40B4-BE49-F238E27FC236}">
                <a16:creationId xmlns:a16="http://schemas.microsoft.com/office/drawing/2014/main" id="{16FB3494-B0F0-41D0-9AAF-FFA22B3005E5}"/>
              </a:ext>
            </a:extLst>
          </p:cNvPr>
          <p:cNvSpPr/>
          <p:nvPr/>
        </p:nvSpPr>
        <p:spPr bwMode="auto">
          <a:xfrm>
            <a:off x="1631950" y="3500439"/>
            <a:ext cx="1727200" cy="1728787"/>
          </a:xfrm>
          <a:prstGeom prst="star6">
            <a:avLst/>
          </a:prstGeom>
          <a:solidFill>
            <a:srgbClr val="FFFF00"/>
          </a:solidFill>
          <a:ln w="50800" algn="ctr">
            <a:solidFill>
              <a:schemeClr val="accent6">
                <a:lumMod val="60000"/>
                <a:lumOff val="40000"/>
              </a:schemeClr>
            </a:solidFill>
            <a:round/>
            <a:headEnd type="none" w="lg" len="lg"/>
            <a:tailEnd/>
          </a:ln>
        </p:spPr>
        <p:txBody>
          <a:bodyPr anchor="ctr"/>
          <a:lstStyle/>
          <a:p>
            <a:pPr algn="ctr" fontAlgn="base">
              <a:spcBef>
                <a:spcPct val="0"/>
              </a:spcBef>
              <a:spcAft>
                <a:spcPct val="0"/>
              </a:spcAft>
              <a:defRPr/>
            </a:pPr>
            <a:r>
              <a:rPr lang="zh-CN" altLang="en-US" sz="3200" dirty="0">
                <a:solidFill>
                  <a:prstClr val="black"/>
                </a:solidFill>
                <a:latin typeface="黑体" pitchFamily="49" charset="-122"/>
                <a:ea typeface="黑体" pitchFamily="49" charset="-122"/>
              </a:rPr>
              <a:t>生态环境</a:t>
            </a:r>
          </a:p>
        </p:txBody>
      </p:sp>
      <p:sp>
        <p:nvSpPr>
          <p:cNvPr id="7" name="六角星 6">
            <a:extLst>
              <a:ext uri="{FF2B5EF4-FFF2-40B4-BE49-F238E27FC236}">
                <a16:creationId xmlns:a16="http://schemas.microsoft.com/office/drawing/2014/main" id="{211128D9-39F6-4E89-A108-D1BF96C4B1D2}"/>
              </a:ext>
            </a:extLst>
          </p:cNvPr>
          <p:cNvSpPr/>
          <p:nvPr/>
        </p:nvSpPr>
        <p:spPr bwMode="auto">
          <a:xfrm>
            <a:off x="3359150" y="3500439"/>
            <a:ext cx="1728788" cy="1728787"/>
          </a:xfrm>
          <a:prstGeom prst="star6">
            <a:avLst/>
          </a:prstGeom>
          <a:solidFill>
            <a:srgbClr val="FFFF00"/>
          </a:solidFill>
          <a:ln w="50800" algn="ctr">
            <a:solidFill>
              <a:schemeClr val="accent6">
                <a:lumMod val="60000"/>
                <a:lumOff val="40000"/>
              </a:schemeClr>
            </a:solidFill>
            <a:round/>
            <a:headEnd type="none" w="lg" len="lg"/>
            <a:tailEnd/>
          </a:ln>
        </p:spPr>
        <p:txBody>
          <a:bodyPr anchor="ctr"/>
          <a:lstStyle/>
          <a:p>
            <a:pPr algn="ctr" fontAlgn="base">
              <a:spcBef>
                <a:spcPct val="0"/>
              </a:spcBef>
              <a:spcAft>
                <a:spcPct val="0"/>
              </a:spcAft>
              <a:defRPr/>
            </a:pPr>
            <a:r>
              <a:rPr lang="zh-CN" altLang="en-US" sz="3200" dirty="0">
                <a:solidFill>
                  <a:prstClr val="black"/>
                </a:solidFill>
                <a:latin typeface="黑体" pitchFamily="49" charset="-122"/>
                <a:ea typeface="黑体" pitchFamily="49" charset="-122"/>
              </a:rPr>
              <a:t>环境保护</a:t>
            </a:r>
          </a:p>
        </p:txBody>
      </p:sp>
      <p:pic>
        <p:nvPicPr>
          <p:cNvPr id="45058" name="Picture 2" descr="http://music.k618.cn/ttxw/201311/W020131105608042778643.jpg">
            <a:extLst>
              <a:ext uri="{FF2B5EF4-FFF2-40B4-BE49-F238E27FC236}">
                <a16:creationId xmlns:a16="http://schemas.microsoft.com/office/drawing/2014/main" id="{E2590D03-038E-4F1C-8485-7F2DBBB210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4200" y="2997201"/>
            <a:ext cx="4718050"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4" name="矩形 1">
            <a:extLst>
              <a:ext uri="{FF2B5EF4-FFF2-40B4-BE49-F238E27FC236}">
                <a16:creationId xmlns:a16="http://schemas.microsoft.com/office/drawing/2014/main" id="{F2A02933-38ED-4115-9A9C-5902D8EDA3D5}"/>
              </a:ext>
            </a:extLst>
          </p:cNvPr>
          <p:cNvSpPr>
            <a:spLocks noChangeArrowheads="1"/>
          </p:cNvSpPr>
          <p:nvPr/>
        </p:nvSpPr>
        <p:spPr bwMode="auto">
          <a:xfrm>
            <a:off x="8688388" y="6165851"/>
            <a:ext cx="1693862" cy="212725"/>
          </a:xfrm>
          <a:prstGeom prst="rect">
            <a:avLst/>
          </a:prstGeom>
          <a:solidFill>
            <a:schemeClr val="bg1"/>
          </a:solidFill>
          <a:ln w="50800" algn="ctr">
            <a:solidFill>
              <a:schemeClr val="bg1"/>
            </a:solidFill>
            <a:round/>
            <a:headEnd type="none" w="lg" len="lg"/>
            <a:tailEnd/>
          </a:ln>
        </p:spPr>
        <p:txBody>
          <a:bodyPr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0"/>
              </a:spcBef>
              <a:spcAft>
                <a:spcPct val="0"/>
              </a:spcAft>
              <a:buNone/>
            </a:pPr>
            <a:endParaRPr lang="zh-CN" altLang="en-US">
              <a:solidFill>
                <a:prstClr val="black"/>
              </a:solidFill>
            </a:endParaRPr>
          </a:p>
        </p:txBody>
      </p:sp>
      <p:pic>
        <p:nvPicPr>
          <p:cNvPr id="11" name="图片 24">
            <a:extLst>
              <a:ext uri="{FF2B5EF4-FFF2-40B4-BE49-F238E27FC236}">
                <a16:creationId xmlns:a16="http://schemas.microsoft.com/office/drawing/2014/main" id="{39A34E7A-641D-4221-83B7-E8DCC2E7AB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3996" t="15543" r="53944" b="3432"/>
          <a:stretch>
            <a:fillRect/>
          </a:stretch>
        </p:blipFill>
        <p:spPr bwMode="auto">
          <a:xfrm>
            <a:off x="0" y="0"/>
            <a:ext cx="133667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70" decel="100000"/>
                                        <p:tgtEl>
                                          <p:spTgt spid="5"/>
                                        </p:tgtEl>
                                      </p:cBhvr>
                                    </p:animEffect>
                                    <p:animScale>
                                      <p:cBhvr>
                                        <p:cTn id="8" dur="770" decel="100000"/>
                                        <p:tgtEl>
                                          <p:spTgt spid="5"/>
                                        </p:tgtEl>
                                      </p:cBhvr>
                                      <p:from x="10000" y="10000"/>
                                      <p:to x="200000" y="450000"/>
                                    </p:animScale>
                                    <p:animScale>
                                      <p:cBhvr>
                                        <p:cTn id="9" dur="1230" accel="100000" fill="hold">
                                          <p:stCondLst>
                                            <p:cond delay="770"/>
                                          </p:stCondLst>
                                        </p:cTn>
                                        <p:tgtEl>
                                          <p:spTgt spid="5"/>
                                        </p:tgtEl>
                                      </p:cBhvr>
                                      <p:from x="200000" y="450000"/>
                                      <p:to x="100000" y="100000"/>
                                    </p:animScale>
                                    <p:set>
                                      <p:cBhvr>
                                        <p:cTn id="10" dur="770" fill="hold"/>
                                        <p:tgtEl>
                                          <p:spTgt spid="5"/>
                                        </p:tgtEl>
                                        <p:attrNameLst>
                                          <p:attrName>ppt_x</p:attrName>
                                        </p:attrNameLst>
                                      </p:cBhvr>
                                      <p:to>
                                        <p:strVal val="(0.5)"/>
                                      </p:to>
                                    </p:set>
                                    <p:anim from="(0.5)" to="(#ppt_x)" calcmode="lin" valueType="num">
                                      <p:cBhvr>
                                        <p:cTn id="11" dur="1230" accel="100000" fill="hold">
                                          <p:stCondLst>
                                            <p:cond delay="770"/>
                                          </p:stCondLst>
                                        </p:cTn>
                                        <p:tgtEl>
                                          <p:spTgt spid="5"/>
                                        </p:tgtEl>
                                        <p:attrNameLst>
                                          <p:attrName>ppt_x</p:attrName>
                                        </p:attrNameLst>
                                      </p:cBhvr>
                                    </p:anim>
                                    <p:set>
                                      <p:cBhvr>
                                        <p:cTn id="12" dur="770" fill="hold"/>
                                        <p:tgtEl>
                                          <p:spTgt spid="5"/>
                                        </p:tgtEl>
                                        <p:attrNameLst>
                                          <p:attrName>ppt_y</p:attrName>
                                        </p:attrNameLst>
                                      </p:cBhvr>
                                      <p:to>
                                        <p:strVal val="(#ppt_y+0.4)"/>
                                      </p:to>
                                    </p:set>
                                    <p:anim from="(#ppt_y+0.4)" to="(#ppt_y)" calcmode="lin" valueType="num">
                                      <p:cBhvr>
                                        <p:cTn id="13" dur="1230" accel="100000" fill="hold">
                                          <p:stCondLst>
                                            <p:cond delay="770"/>
                                          </p:stCondLst>
                                        </p:cTn>
                                        <p:tgtEl>
                                          <p:spTgt spid="5"/>
                                        </p:tgtEl>
                                        <p:attrNameLst>
                                          <p:attrName>ppt_y</p:attrName>
                                        </p:attrNameLst>
                                      </p:cBhvr>
                                    </p:anim>
                                  </p:childTnLst>
                                </p:cTn>
                              </p:par>
                            </p:childTnLst>
                          </p:cTn>
                        </p:par>
                        <p:par>
                          <p:cTn id="14" fill="hold" nodeType="afterGroup">
                            <p:stCondLst>
                              <p:cond delay="2000"/>
                            </p:stCondLst>
                            <p:childTnLst>
                              <p:par>
                                <p:cTn id="15" presetID="51"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70" decel="100000"/>
                                        <p:tgtEl>
                                          <p:spTgt spid="6"/>
                                        </p:tgtEl>
                                      </p:cBhvr>
                                    </p:animEffect>
                                    <p:animScale>
                                      <p:cBhvr>
                                        <p:cTn id="18" dur="770" decel="100000"/>
                                        <p:tgtEl>
                                          <p:spTgt spid="6"/>
                                        </p:tgtEl>
                                      </p:cBhvr>
                                      <p:from x="10000" y="10000"/>
                                      <p:to x="200000" y="450000"/>
                                    </p:animScale>
                                    <p:animScale>
                                      <p:cBhvr>
                                        <p:cTn id="19" dur="1230" accel="100000" fill="hold">
                                          <p:stCondLst>
                                            <p:cond delay="770"/>
                                          </p:stCondLst>
                                        </p:cTn>
                                        <p:tgtEl>
                                          <p:spTgt spid="6"/>
                                        </p:tgtEl>
                                      </p:cBhvr>
                                      <p:from x="200000" y="450000"/>
                                      <p:to x="100000" y="100000"/>
                                    </p:animScale>
                                    <p:set>
                                      <p:cBhvr>
                                        <p:cTn id="20" dur="770" fill="hold"/>
                                        <p:tgtEl>
                                          <p:spTgt spid="6"/>
                                        </p:tgtEl>
                                        <p:attrNameLst>
                                          <p:attrName>ppt_x</p:attrName>
                                        </p:attrNameLst>
                                      </p:cBhvr>
                                      <p:to>
                                        <p:strVal val="(0.5)"/>
                                      </p:to>
                                    </p:set>
                                    <p:anim from="(0.5)" to="(#ppt_x)" calcmode="lin" valueType="num">
                                      <p:cBhvr>
                                        <p:cTn id="21" dur="1230" accel="100000" fill="hold">
                                          <p:stCondLst>
                                            <p:cond delay="770"/>
                                          </p:stCondLst>
                                        </p:cTn>
                                        <p:tgtEl>
                                          <p:spTgt spid="6"/>
                                        </p:tgtEl>
                                        <p:attrNameLst>
                                          <p:attrName>ppt_x</p:attrName>
                                        </p:attrNameLst>
                                      </p:cBhvr>
                                    </p:anim>
                                    <p:set>
                                      <p:cBhvr>
                                        <p:cTn id="22" dur="770" fill="hold"/>
                                        <p:tgtEl>
                                          <p:spTgt spid="6"/>
                                        </p:tgtEl>
                                        <p:attrNameLst>
                                          <p:attrName>ppt_y</p:attrName>
                                        </p:attrNameLst>
                                      </p:cBhvr>
                                      <p:to>
                                        <p:strVal val="(#ppt_y+0.4)"/>
                                      </p:to>
                                    </p:set>
                                    <p:anim from="(#ppt_y+0.4)" to="(#ppt_y)" calcmode="lin" valueType="num">
                                      <p:cBhvr>
                                        <p:cTn id="23" dur="1230" accel="100000" fill="hold">
                                          <p:stCondLst>
                                            <p:cond delay="770"/>
                                          </p:stCondLst>
                                        </p:cTn>
                                        <p:tgtEl>
                                          <p:spTgt spid="6"/>
                                        </p:tgtEl>
                                        <p:attrNameLst>
                                          <p:attrName>ppt_y</p:attrName>
                                        </p:attrNameLst>
                                      </p:cBhvr>
                                    </p:anim>
                                  </p:childTnLst>
                                </p:cTn>
                              </p:par>
                            </p:childTnLst>
                          </p:cTn>
                        </p:par>
                        <p:par>
                          <p:cTn id="24" fill="hold" nodeType="afterGroup">
                            <p:stCondLst>
                              <p:cond delay="4000"/>
                            </p:stCondLst>
                            <p:childTnLst>
                              <p:par>
                                <p:cTn id="25" presetID="51"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770" decel="100000"/>
                                        <p:tgtEl>
                                          <p:spTgt spid="7"/>
                                        </p:tgtEl>
                                      </p:cBhvr>
                                    </p:animEffect>
                                    <p:animScale>
                                      <p:cBhvr>
                                        <p:cTn id="28" dur="770" decel="100000"/>
                                        <p:tgtEl>
                                          <p:spTgt spid="7"/>
                                        </p:tgtEl>
                                      </p:cBhvr>
                                      <p:from x="10000" y="10000"/>
                                      <p:to x="200000" y="450000"/>
                                    </p:animScale>
                                    <p:animScale>
                                      <p:cBhvr>
                                        <p:cTn id="29" dur="1230" accel="100000" fill="hold">
                                          <p:stCondLst>
                                            <p:cond delay="770"/>
                                          </p:stCondLst>
                                        </p:cTn>
                                        <p:tgtEl>
                                          <p:spTgt spid="7"/>
                                        </p:tgtEl>
                                      </p:cBhvr>
                                      <p:from x="200000" y="450000"/>
                                      <p:to x="100000" y="100000"/>
                                    </p:animScale>
                                    <p:set>
                                      <p:cBhvr>
                                        <p:cTn id="30" dur="770" fill="hold"/>
                                        <p:tgtEl>
                                          <p:spTgt spid="7"/>
                                        </p:tgtEl>
                                        <p:attrNameLst>
                                          <p:attrName>ppt_x</p:attrName>
                                        </p:attrNameLst>
                                      </p:cBhvr>
                                      <p:to>
                                        <p:strVal val="(0.5)"/>
                                      </p:to>
                                    </p:set>
                                    <p:anim from="(0.5)" to="(#ppt_x)" calcmode="lin" valueType="num">
                                      <p:cBhvr>
                                        <p:cTn id="31" dur="1230" accel="100000" fill="hold">
                                          <p:stCondLst>
                                            <p:cond delay="770"/>
                                          </p:stCondLst>
                                        </p:cTn>
                                        <p:tgtEl>
                                          <p:spTgt spid="7"/>
                                        </p:tgtEl>
                                        <p:attrNameLst>
                                          <p:attrName>ppt_x</p:attrName>
                                        </p:attrNameLst>
                                      </p:cBhvr>
                                    </p:anim>
                                    <p:set>
                                      <p:cBhvr>
                                        <p:cTn id="32" dur="770" fill="hold"/>
                                        <p:tgtEl>
                                          <p:spTgt spid="7"/>
                                        </p:tgtEl>
                                        <p:attrNameLst>
                                          <p:attrName>ppt_y</p:attrName>
                                        </p:attrNameLst>
                                      </p:cBhvr>
                                      <p:to>
                                        <p:strVal val="(#ppt_y+0.4)"/>
                                      </p:to>
                                    </p:set>
                                    <p:anim from="(#ppt_y+0.4)" to="(#ppt_y)" calcmode="lin" valueType="num">
                                      <p:cBhvr>
                                        <p:cTn id="33" dur="1230" accel="100000" fill="hold">
                                          <p:stCondLst>
                                            <p:cond delay="770"/>
                                          </p:stCondLst>
                                        </p:cTn>
                                        <p:tgtEl>
                                          <p:spTgt spid="7"/>
                                        </p:tgtEl>
                                        <p:attrNameLst>
                                          <p:attrName>ppt_y</p:attrName>
                                        </p:attrNameLst>
                                      </p:cBhvr>
                                    </p:anim>
                                  </p:childTnLst>
                                </p:cTn>
                              </p:par>
                            </p:childTnLst>
                          </p:cTn>
                        </p:par>
                        <p:par>
                          <p:cTn id="34" fill="hold" nodeType="afterGroup">
                            <p:stCondLst>
                              <p:cond delay="6000"/>
                            </p:stCondLst>
                            <p:childTnLst>
                              <p:par>
                                <p:cTn id="35" presetID="42" presetClass="entr" presetSubtype="0" fill="hold" grpId="0"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childTnLst>
                          </p:cTn>
                        </p:par>
                        <p:par>
                          <p:cTn id="40" fill="hold" nodeType="afterGroup">
                            <p:stCondLst>
                              <p:cond delay="7000"/>
                            </p:stCondLst>
                            <p:childTnLst>
                              <p:par>
                                <p:cTn id="41" presetID="10" presetClass="entr" presetSubtype="0" fill="hold" nodeType="afterEffect">
                                  <p:stCondLst>
                                    <p:cond delay="0"/>
                                  </p:stCondLst>
                                  <p:childTnLst>
                                    <p:set>
                                      <p:cBhvr>
                                        <p:cTn id="42" dur="1" fill="hold">
                                          <p:stCondLst>
                                            <p:cond delay="0"/>
                                          </p:stCondLst>
                                        </p:cTn>
                                        <p:tgtEl>
                                          <p:spTgt spid="45058"/>
                                        </p:tgtEl>
                                        <p:attrNameLst>
                                          <p:attrName>style.visibility</p:attrName>
                                        </p:attrNameLst>
                                      </p:cBhvr>
                                      <p:to>
                                        <p:strVal val="visible"/>
                                      </p:to>
                                    </p:set>
                                    <p:animEffect transition="in" filter="fade">
                                      <p:cBhvr>
                                        <p:cTn id="43" dur="2000"/>
                                        <p:tgtEl>
                                          <p:spTgt spid="45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42842B42-C903-462E-96DB-E012DE525CDC}"/>
              </a:ext>
            </a:extLst>
          </p:cNvPr>
          <p:cNvSpPr>
            <a:spLocks noGrp="1"/>
          </p:cNvSpPr>
          <p:nvPr>
            <p:ph type="title"/>
          </p:nvPr>
        </p:nvSpPr>
        <p:spPr>
          <a:xfrm>
            <a:off x="609600" y="242887"/>
            <a:ext cx="10972800" cy="622300"/>
          </a:xfrm>
        </p:spPr>
        <p:txBody>
          <a:bodyPr>
            <a:normAutofit fontScale="90000"/>
          </a:bodyPr>
          <a:lstStyle/>
          <a:p>
            <a:pPr eaLnBrk="1" hangingPunct="1">
              <a:defRPr/>
            </a:pPr>
            <a:r>
              <a:rPr lang="zh-CN" altLang="en-US" dirty="0"/>
              <a:t>学习重点</a:t>
            </a:r>
          </a:p>
        </p:txBody>
      </p:sp>
      <p:grpSp>
        <p:nvGrpSpPr>
          <p:cNvPr id="2" name="Group 3">
            <a:extLst>
              <a:ext uri="{FF2B5EF4-FFF2-40B4-BE49-F238E27FC236}">
                <a16:creationId xmlns:a16="http://schemas.microsoft.com/office/drawing/2014/main" id="{B2C36A9B-BD14-4C2F-9853-92F3487EB027}"/>
              </a:ext>
            </a:extLst>
          </p:cNvPr>
          <p:cNvGrpSpPr>
            <a:grpSpLocks/>
          </p:cNvGrpSpPr>
          <p:nvPr/>
        </p:nvGrpSpPr>
        <p:grpSpPr bwMode="auto">
          <a:xfrm>
            <a:off x="2351088" y="1346202"/>
            <a:ext cx="2170112" cy="4030663"/>
            <a:chOff x="720" y="1299"/>
            <a:chExt cx="1367" cy="2539"/>
          </a:xfrm>
        </p:grpSpPr>
        <p:sp>
          <p:nvSpPr>
            <p:cNvPr id="5153" name="AutoShape 4">
              <a:extLst>
                <a:ext uri="{FF2B5EF4-FFF2-40B4-BE49-F238E27FC236}">
                  <a16:creationId xmlns:a16="http://schemas.microsoft.com/office/drawing/2014/main" id="{2D98ACE6-A13F-41E2-AC3D-C094DD6784A7}"/>
                </a:ext>
              </a:extLst>
            </p:cNvPr>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5154" name="AutoShape 5">
              <a:extLst>
                <a:ext uri="{FF2B5EF4-FFF2-40B4-BE49-F238E27FC236}">
                  <a16:creationId xmlns:a16="http://schemas.microsoft.com/office/drawing/2014/main" id="{11BAD50F-C78B-4DA2-BC29-588B1346E76A}"/>
                </a:ext>
              </a:extLst>
            </p:cNvPr>
            <p:cNvSpPr>
              <a:spLocks noChangeArrowheads="1"/>
            </p:cNvSpPr>
            <p:nvPr/>
          </p:nvSpPr>
          <p:spPr bwMode="gray">
            <a:xfrm>
              <a:off x="741" y="1495"/>
              <a:ext cx="1322" cy="1766"/>
            </a:xfrm>
            <a:prstGeom prst="roundRect">
              <a:avLst>
                <a:gd name="adj" fmla="val 16667"/>
              </a:avLst>
            </a:prstGeom>
            <a:solidFill>
              <a:srgbClr val="3CA1E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5155" name="AutoShape 6">
              <a:extLst>
                <a:ext uri="{FF2B5EF4-FFF2-40B4-BE49-F238E27FC236}">
                  <a16:creationId xmlns:a16="http://schemas.microsoft.com/office/drawing/2014/main" id="{16B1CFD4-07D6-483A-8DDA-CAC5C376A6DA}"/>
                </a:ext>
              </a:extLst>
            </p:cNvPr>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9BCFF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5156" name="AutoShape 7">
              <a:extLst>
                <a:ext uri="{FF2B5EF4-FFF2-40B4-BE49-F238E27FC236}">
                  <a16:creationId xmlns:a16="http://schemas.microsoft.com/office/drawing/2014/main" id="{8C97DBC5-878C-4F8B-B06A-2EBFA0BE07D3}"/>
                </a:ext>
              </a:extLst>
            </p:cNvPr>
            <p:cNvSpPr>
              <a:spLocks noChangeArrowheads="1"/>
            </p:cNvSpPr>
            <p:nvPr/>
          </p:nvSpPr>
          <p:spPr bwMode="gray">
            <a:xfrm>
              <a:off x="752" y="1509"/>
              <a:ext cx="1304" cy="446"/>
            </a:xfrm>
            <a:prstGeom prst="roundRect">
              <a:avLst>
                <a:gd name="adj" fmla="val 50000"/>
              </a:avLst>
            </a:prstGeom>
            <a:gradFill rotWithShape="1">
              <a:gsLst>
                <a:gs pos="0">
                  <a:srgbClr val="BEE0F7"/>
                </a:gs>
                <a:gs pos="100000">
                  <a:srgbClr val="3CA1E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5157" name="AutoShape 8">
              <a:extLst>
                <a:ext uri="{FF2B5EF4-FFF2-40B4-BE49-F238E27FC236}">
                  <a16:creationId xmlns:a16="http://schemas.microsoft.com/office/drawing/2014/main" id="{6E956889-18DF-4489-A10D-BC93BFD39611}"/>
                </a:ext>
              </a:extLst>
            </p:cNvPr>
            <p:cNvSpPr>
              <a:spLocks noChangeArrowheads="1"/>
            </p:cNvSpPr>
            <p:nvPr/>
          </p:nvSpPr>
          <p:spPr bwMode="gray">
            <a:xfrm>
              <a:off x="724" y="3290"/>
              <a:ext cx="1363" cy="548"/>
            </a:xfrm>
            <a:prstGeom prst="roundRect">
              <a:avLst>
                <a:gd name="adj" fmla="val 40389"/>
              </a:avLst>
            </a:prstGeom>
            <a:gradFill rotWithShape="1">
              <a:gsLst>
                <a:gs pos="0">
                  <a:srgbClr val="729EB4"/>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5158" name="AutoShape 9">
              <a:extLst>
                <a:ext uri="{FF2B5EF4-FFF2-40B4-BE49-F238E27FC236}">
                  <a16:creationId xmlns:a16="http://schemas.microsoft.com/office/drawing/2014/main" id="{892B1AE9-D2AE-4F69-A040-ECB6590C5450}"/>
                </a:ext>
              </a:extLst>
            </p:cNvPr>
            <p:cNvSpPr>
              <a:spLocks noChangeArrowheads="1"/>
            </p:cNvSpPr>
            <p:nvPr/>
          </p:nvSpPr>
          <p:spPr bwMode="gray">
            <a:xfrm>
              <a:off x="752" y="3305"/>
              <a:ext cx="1304" cy="487"/>
            </a:xfrm>
            <a:prstGeom prst="roundRect">
              <a:avLst>
                <a:gd name="adj" fmla="val 50000"/>
              </a:avLst>
            </a:prstGeom>
            <a:gradFill rotWithShape="1">
              <a:gsLst>
                <a:gs pos="0">
                  <a:srgbClr val="7DAFD4"/>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grpSp>
          <p:nvGrpSpPr>
            <p:cNvPr id="5159" name="Group 10">
              <a:extLst>
                <a:ext uri="{FF2B5EF4-FFF2-40B4-BE49-F238E27FC236}">
                  <a16:creationId xmlns:a16="http://schemas.microsoft.com/office/drawing/2014/main" id="{ADCC85D0-7F60-4D2C-A876-46A9F16D5278}"/>
                </a:ext>
              </a:extLst>
            </p:cNvPr>
            <p:cNvGrpSpPr>
              <a:grpSpLocks/>
            </p:cNvGrpSpPr>
            <p:nvPr/>
          </p:nvGrpSpPr>
          <p:grpSpPr bwMode="auto">
            <a:xfrm>
              <a:off x="1189" y="1299"/>
              <a:ext cx="405" cy="392"/>
              <a:chOff x="1289" y="587"/>
              <a:chExt cx="668" cy="647"/>
            </a:xfrm>
          </p:grpSpPr>
          <p:sp>
            <p:nvSpPr>
              <p:cNvPr id="5162" name="Oval 11">
                <a:extLst>
                  <a:ext uri="{FF2B5EF4-FFF2-40B4-BE49-F238E27FC236}">
                    <a16:creationId xmlns:a16="http://schemas.microsoft.com/office/drawing/2014/main" id="{ABE46D8A-FCEF-4D66-B66C-0FD01BBB8BF4}"/>
                  </a:ext>
                </a:extLst>
              </p:cNvPr>
              <p:cNvSpPr>
                <a:spLocks noChangeArrowheads="1"/>
              </p:cNvSpPr>
              <p:nvPr/>
            </p:nvSpPr>
            <p:spPr bwMode="gray">
              <a:xfrm>
                <a:off x="1289" y="646"/>
                <a:ext cx="668" cy="540"/>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5163" name="Oval 12">
                <a:extLst>
                  <a:ext uri="{FF2B5EF4-FFF2-40B4-BE49-F238E27FC236}">
                    <a16:creationId xmlns:a16="http://schemas.microsoft.com/office/drawing/2014/main" id="{1F4D732D-CB6A-44CE-A512-AA497E115E7C}"/>
                  </a:ext>
                </a:extLst>
              </p:cNvPr>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5164" name="Oval 13">
                <a:extLst>
                  <a:ext uri="{FF2B5EF4-FFF2-40B4-BE49-F238E27FC236}">
                    <a16:creationId xmlns:a16="http://schemas.microsoft.com/office/drawing/2014/main" id="{4202B7D2-D487-4527-B431-0BA524E4223B}"/>
                  </a:ext>
                </a:extLst>
              </p:cNvPr>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5165" name="Oval 14">
                <a:extLst>
                  <a:ext uri="{FF2B5EF4-FFF2-40B4-BE49-F238E27FC236}">
                    <a16:creationId xmlns:a16="http://schemas.microsoft.com/office/drawing/2014/main" id="{F17A9487-12F2-4A7D-ABAC-0BBA753F7418}"/>
                  </a:ext>
                </a:extLst>
              </p:cNvPr>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5166" name="Oval 15">
                <a:extLst>
                  <a:ext uri="{FF2B5EF4-FFF2-40B4-BE49-F238E27FC236}">
                    <a16:creationId xmlns:a16="http://schemas.microsoft.com/office/drawing/2014/main" id="{DB85A40C-DEDB-44DE-8936-3AA6217615F5}"/>
                  </a:ext>
                </a:extLst>
              </p:cNvPr>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grpSp>
        <p:sp>
          <p:nvSpPr>
            <p:cNvPr id="5160" name="Text Box 16">
              <a:extLst>
                <a:ext uri="{FF2B5EF4-FFF2-40B4-BE49-F238E27FC236}">
                  <a16:creationId xmlns:a16="http://schemas.microsoft.com/office/drawing/2014/main" id="{BBA4B022-3F54-404A-AC43-9B1E8E550016}"/>
                </a:ext>
              </a:extLst>
            </p:cNvPr>
            <p:cNvSpPr txBox="1">
              <a:spLocks noChangeArrowheads="1"/>
            </p:cNvSpPr>
            <p:nvPr/>
          </p:nvSpPr>
          <p:spPr bwMode="gray">
            <a:xfrm>
              <a:off x="1286" y="1354"/>
              <a:ext cx="2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r" eaLnBrk="1" fontAlgn="base" hangingPunct="1">
                <a:spcBef>
                  <a:spcPct val="0"/>
                </a:spcBef>
                <a:spcAft>
                  <a:spcPct val="0"/>
                </a:spcAft>
                <a:buNone/>
              </a:pPr>
              <a:r>
                <a:rPr lang="en-US" altLang="zh-CN" sz="24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5161" name="Text Box 17">
              <a:extLst>
                <a:ext uri="{FF2B5EF4-FFF2-40B4-BE49-F238E27FC236}">
                  <a16:creationId xmlns:a16="http://schemas.microsoft.com/office/drawing/2014/main" id="{9593452B-6049-4A5D-862D-FE2A57C1A12F}"/>
                </a:ext>
              </a:extLst>
            </p:cNvPr>
            <p:cNvSpPr txBox="1">
              <a:spLocks noChangeArrowheads="1"/>
            </p:cNvSpPr>
            <p:nvPr/>
          </p:nvSpPr>
          <p:spPr bwMode="gray">
            <a:xfrm>
              <a:off x="768" y="1776"/>
              <a:ext cx="1296" cy="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just" eaLnBrk="1" fontAlgn="base" hangingPunct="1">
                <a:spcBef>
                  <a:spcPct val="0"/>
                </a:spcBef>
                <a:spcAft>
                  <a:spcPct val="0"/>
                </a:spcAft>
                <a:buNone/>
              </a:pPr>
              <a:r>
                <a:rPr lang="zh-CN" altLang="en-US" dirty="0">
                  <a:solidFill>
                    <a:prstClr val="black"/>
                  </a:solidFill>
                </a:rPr>
                <a:t>市场营销环境的内涵、特征及构成</a:t>
              </a:r>
            </a:p>
          </p:txBody>
        </p:sp>
      </p:grpSp>
      <p:grpSp>
        <p:nvGrpSpPr>
          <p:cNvPr id="4" name="Group 18">
            <a:extLst>
              <a:ext uri="{FF2B5EF4-FFF2-40B4-BE49-F238E27FC236}">
                <a16:creationId xmlns:a16="http://schemas.microsoft.com/office/drawing/2014/main" id="{FC8E63F8-EBDE-4C59-BCCF-1D7BB2A4BD97}"/>
              </a:ext>
            </a:extLst>
          </p:cNvPr>
          <p:cNvGrpSpPr>
            <a:grpSpLocks/>
          </p:cNvGrpSpPr>
          <p:nvPr/>
        </p:nvGrpSpPr>
        <p:grpSpPr bwMode="auto">
          <a:xfrm>
            <a:off x="5026025" y="1346202"/>
            <a:ext cx="2166938" cy="4030663"/>
            <a:chOff x="2208" y="1299"/>
            <a:chExt cx="1365" cy="2539"/>
          </a:xfrm>
        </p:grpSpPr>
        <p:sp>
          <p:nvSpPr>
            <p:cNvPr id="5140" name="AutoShape 19">
              <a:extLst>
                <a:ext uri="{FF2B5EF4-FFF2-40B4-BE49-F238E27FC236}">
                  <a16:creationId xmlns:a16="http://schemas.microsoft.com/office/drawing/2014/main" id="{6CEC942A-9BB2-4C5C-A9C0-E59BCFA748BB}"/>
                </a:ext>
              </a:extLst>
            </p:cNvPr>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5141" name="AutoShape 20">
              <a:extLst>
                <a:ext uri="{FF2B5EF4-FFF2-40B4-BE49-F238E27FC236}">
                  <a16:creationId xmlns:a16="http://schemas.microsoft.com/office/drawing/2014/main" id="{7BA15690-4A9F-4521-9D7C-FBAFBD227EE8}"/>
                </a:ext>
              </a:extLst>
            </p:cNvPr>
            <p:cNvSpPr>
              <a:spLocks noChangeArrowheads="1"/>
            </p:cNvSpPr>
            <p:nvPr/>
          </p:nvSpPr>
          <p:spPr bwMode="gray">
            <a:xfrm>
              <a:off x="2229" y="1495"/>
              <a:ext cx="1322" cy="1766"/>
            </a:xfrm>
            <a:prstGeom prst="roundRect">
              <a:avLst>
                <a:gd name="adj" fmla="val 16667"/>
              </a:avLst>
            </a:prstGeom>
            <a:solidFill>
              <a:srgbClr val="73E77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5142" name="AutoShape 21">
              <a:extLst>
                <a:ext uri="{FF2B5EF4-FFF2-40B4-BE49-F238E27FC236}">
                  <a16:creationId xmlns:a16="http://schemas.microsoft.com/office/drawing/2014/main" id="{27C01542-201E-4841-92A7-AE4887A58C2C}"/>
                </a:ext>
              </a:extLst>
            </p:cNvPr>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B3F2B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5143" name="AutoShape 22">
              <a:extLst>
                <a:ext uri="{FF2B5EF4-FFF2-40B4-BE49-F238E27FC236}">
                  <a16:creationId xmlns:a16="http://schemas.microsoft.com/office/drawing/2014/main" id="{DFCD06D8-202B-4196-89C4-8F34F82440F9}"/>
                </a:ext>
              </a:extLst>
            </p:cNvPr>
            <p:cNvSpPr>
              <a:spLocks noChangeArrowheads="1"/>
            </p:cNvSpPr>
            <p:nvPr/>
          </p:nvSpPr>
          <p:spPr bwMode="gray">
            <a:xfrm>
              <a:off x="2240" y="1509"/>
              <a:ext cx="1304" cy="446"/>
            </a:xfrm>
            <a:prstGeom prst="roundRect">
              <a:avLst>
                <a:gd name="adj" fmla="val 50000"/>
              </a:avLst>
            </a:prstGeom>
            <a:gradFill rotWithShape="1">
              <a:gsLst>
                <a:gs pos="0">
                  <a:srgbClr val="D0F7D4"/>
                </a:gs>
                <a:gs pos="100000">
                  <a:srgbClr val="73E77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5144" name="Oval 23">
              <a:extLst>
                <a:ext uri="{FF2B5EF4-FFF2-40B4-BE49-F238E27FC236}">
                  <a16:creationId xmlns:a16="http://schemas.microsoft.com/office/drawing/2014/main" id="{0FE41591-D215-421C-BDB2-6A37DDA38C75}"/>
                </a:ext>
              </a:extLst>
            </p:cNvPr>
            <p:cNvSpPr>
              <a:spLocks noChangeArrowheads="1"/>
            </p:cNvSpPr>
            <p:nvPr/>
          </p:nvSpPr>
          <p:spPr bwMode="gray">
            <a:xfrm>
              <a:off x="2677" y="1335"/>
              <a:ext cx="405" cy="327"/>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5145" name="Oval 24">
              <a:extLst>
                <a:ext uri="{FF2B5EF4-FFF2-40B4-BE49-F238E27FC236}">
                  <a16:creationId xmlns:a16="http://schemas.microsoft.com/office/drawing/2014/main" id="{73CF570A-4C15-463E-8258-2CF20EA948E8}"/>
                </a:ext>
              </a:extLst>
            </p:cNvPr>
            <p:cNvSpPr>
              <a:spLocks noChangeArrowheads="1"/>
            </p:cNvSpPr>
            <p:nvPr/>
          </p:nvSpPr>
          <p:spPr bwMode="gray">
            <a:xfrm>
              <a:off x="2681" y="1299"/>
              <a:ext cx="392" cy="39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5146" name="Oval 25">
              <a:extLst>
                <a:ext uri="{FF2B5EF4-FFF2-40B4-BE49-F238E27FC236}">
                  <a16:creationId xmlns:a16="http://schemas.microsoft.com/office/drawing/2014/main" id="{C42F6408-0C1E-4AAB-8447-F5CC3A10BFE6}"/>
                </a:ext>
              </a:extLst>
            </p:cNvPr>
            <p:cNvSpPr>
              <a:spLocks noChangeArrowheads="1"/>
            </p:cNvSpPr>
            <p:nvPr/>
          </p:nvSpPr>
          <p:spPr bwMode="gray">
            <a:xfrm>
              <a:off x="2686" y="1301"/>
              <a:ext cx="383" cy="38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5147" name="Oval 26">
              <a:extLst>
                <a:ext uri="{FF2B5EF4-FFF2-40B4-BE49-F238E27FC236}">
                  <a16:creationId xmlns:a16="http://schemas.microsoft.com/office/drawing/2014/main" id="{AC8C6CFF-22FC-4C0E-BE55-6E2F0CC30E04}"/>
                </a:ext>
              </a:extLst>
            </p:cNvPr>
            <p:cNvSpPr>
              <a:spLocks noChangeArrowheads="1"/>
            </p:cNvSpPr>
            <p:nvPr/>
          </p:nvSpPr>
          <p:spPr bwMode="gray">
            <a:xfrm>
              <a:off x="2690" y="1305"/>
              <a:ext cx="364" cy="357"/>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5148" name="Oval 27">
              <a:extLst>
                <a:ext uri="{FF2B5EF4-FFF2-40B4-BE49-F238E27FC236}">
                  <a16:creationId xmlns:a16="http://schemas.microsoft.com/office/drawing/2014/main" id="{F359E31F-A673-4C3A-BFA4-3C059A92CC1E}"/>
                </a:ext>
              </a:extLst>
            </p:cNvPr>
            <p:cNvSpPr>
              <a:spLocks noChangeArrowheads="1"/>
            </p:cNvSpPr>
            <p:nvPr/>
          </p:nvSpPr>
          <p:spPr bwMode="gray">
            <a:xfrm>
              <a:off x="2712" y="1315"/>
              <a:ext cx="323" cy="290"/>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5149" name="Text Box 28">
              <a:extLst>
                <a:ext uri="{FF2B5EF4-FFF2-40B4-BE49-F238E27FC236}">
                  <a16:creationId xmlns:a16="http://schemas.microsoft.com/office/drawing/2014/main" id="{335C751C-E0CD-4074-97A9-71AC0BB21D08}"/>
                </a:ext>
              </a:extLst>
            </p:cNvPr>
            <p:cNvSpPr txBox="1">
              <a:spLocks noChangeArrowheads="1"/>
            </p:cNvSpPr>
            <p:nvPr/>
          </p:nvSpPr>
          <p:spPr bwMode="gray">
            <a:xfrm>
              <a:off x="2764" y="1354"/>
              <a:ext cx="2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r>
                <a:rPr lang="en-US" altLang="zh-CN" sz="24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5150" name="Text Box 29">
              <a:extLst>
                <a:ext uri="{FF2B5EF4-FFF2-40B4-BE49-F238E27FC236}">
                  <a16:creationId xmlns:a16="http://schemas.microsoft.com/office/drawing/2014/main" id="{69A62EF6-E2E5-4B0E-A621-86C39B2D202E}"/>
                </a:ext>
              </a:extLst>
            </p:cNvPr>
            <p:cNvSpPr txBox="1">
              <a:spLocks noChangeArrowheads="1"/>
            </p:cNvSpPr>
            <p:nvPr/>
          </p:nvSpPr>
          <p:spPr bwMode="gray">
            <a:xfrm>
              <a:off x="2256" y="1776"/>
              <a:ext cx="1296" cy="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just" eaLnBrk="1" fontAlgn="base" hangingPunct="1">
                <a:spcBef>
                  <a:spcPct val="0"/>
                </a:spcBef>
                <a:spcAft>
                  <a:spcPct val="0"/>
                </a:spcAft>
                <a:buNone/>
              </a:pPr>
              <a:r>
                <a:rPr lang="zh-CN" altLang="en-US" dirty="0">
                  <a:solidFill>
                    <a:prstClr val="black"/>
                  </a:solidFill>
                </a:rPr>
                <a:t>市场营销环境的分析、评价方法</a:t>
              </a:r>
            </a:p>
          </p:txBody>
        </p:sp>
        <p:sp>
          <p:nvSpPr>
            <p:cNvPr id="5151" name="AutoShape 30">
              <a:extLst>
                <a:ext uri="{FF2B5EF4-FFF2-40B4-BE49-F238E27FC236}">
                  <a16:creationId xmlns:a16="http://schemas.microsoft.com/office/drawing/2014/main" id="{967BDC5E-32CD-4034-9ED0-0DBEC8638F20}"/>
                </a:ext>
              </a:extLst>
            </p:cNvPr>
            <p:cNvSpPr>
              <a:spLocks noChangeArrowheads="1"/>
            </p:cNvSpPr>
            <p:nvPr/>
          </p:nvSpPr>
          <p:spPr bwMode="gray">
            <a:xfrm>
              <a:off x="2210" y="3290"/>
              <a:ext cx="1363" cy="548"/>
            </a:xfrm>
            <a:prstGeom prst="roundRect">
              <a:avLst>
                <a:gd name="adj" fmla="val 40389"/>
              </a:avLst>
            </a:prstGeom>
            <a:gradFill rotWithShape="1">
              <a:gsLst>
                <a:gs pos="0">
                  <a:srgbClr val="58A4AE"/>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5152" name="AutoShape 31">
              <a:extLst>
                <a:ext uri="{FF2B5EF4-FFF2-40B4-BE49-F238E27FC236}">
                  <a16:creationId xmlns:a16="http://schemas.microsoft.com/office/drawing/2014/main" id="{B4603913-44EB-46FA-83FD-DB56409AECEC}"/>
                </a:ext>
              </a:extLst>
            </p:cNvPr>
            <p:cNvSpPr>
              <a:spLocks noChangeArrowheads="1"/>
            </p:cNvSpPr>
            <p:nvPr/>
          </p:nvSpPr>
          <p:spPr bwMode="gray">
            <a:xfrm>
              <a:off x="2238" y="3305"/>
              <a:ext cx="1304" cy="487"/>
            </a:xfrm>
            <a:prstGeom prst="roundRect">
              <a:avLst>
                <a:gd name="adj" fmla="val 50000"/>
              </a:avLst>
            </a:prstGeom>
            <a:gradFill rotWithShape="1">
              <a:gsLst>
                <a:gs pos="0">
                  <a:srgbClr val="72B2BB"/>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grpSp>
      <p:grpSp>
        <p:nvGrpSpPr>
          <p:cNvPr id="5" name="Group 32">
            <a:extLst>
              <a:ext uri="{FF2B5EF4-FFF2-40B4-BE49-F238E27FC236}">
                <a16:creationId xmlns:a16="http://schemas.microsoft.com/office/drawing/2014/main" id="{41148723-2160-4351-AC37-A1395A73B3F7}"/>
              </a:ext>
            </a:extLst>
          </p:cNvPr>
          <p:cNvGrpSpPr>
            <a:grpSpLocks/>
          </p:cNvGrpSpPr>
          <p:nvPr/>
        </p:nvGrpSpPr>
        <p:grpSpPr bwMode="auto">
          <a:xfrm>
            <a:off x="7680326" y="1346202"/>
            <a:ext cx="2170113" cy="4030663"/>
            <a:chOff x="3692" y="1299"/>
            <a:chExt cx="1367" cy="2539"/>
          </a:xfrm>
        </p:grpSpPr>
        <p:sp>
          <p:nvSpPr>
            <p:cNvPr id="5126" name="AutoShape 33">
              <a:extLst>
                <a:ext uri="{FF2B5EF4-FFF2-40B4-BE49-F238E27FC236}">
                  <a16:creationId xmlns:a16="http://schemas.microsoft.com/office/drawing/2014/main" id="{98310E01-8020-4605-BF2C-4AE2921625DA}"/>
                </a:ext>
              </a:extLst>
            </p:cNvPr>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5127" name="AutoShape 34">
              <a:extLst>
                <a:ext uri="{FF2B5EF4-FFF2-40B4-BE49-F238E27FC236}">
                  <a16:creationId xmlns:a16="http://schemas.microsoft.com/office/drawing/2014/main" id="{928BFD13-4255-473E-A412-E1AE472E177C}"/>
                </a:ext>
              </a:extLst>
            </p:cNvPr>
            <p:cNvSpPr>
              <a:spLocks noChangeArrowheads="1"/>
            </p:cNvSpPr>
            <p:nvPr/>
          </p:nvSpPr>
          <p:spPr bwMode="gray">
            <a:xfrm>
              <a:off x="3717" y="1495"/>
              <a:ext cx="1322" cy="1766"/>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5128" name="AutoShape 35">
              <a:extLst>
                <a:ext uri="{FF2B5EF4-FFF2-40B4-BE49-F238E27FC236}">
                  <a16:creationId xmlns:a16="http://schemas.microsoft.com/office/drawing/2014/main" id="{3822EDBA-0EE6-4D6B-A7A2-79B8E1904AC4}"/>
                </a:ext>
              </a:extLst>
            </p:cNvPr>
            <p:cNvSpPr>
              <a:spLocks noChangeArrowheads="1"/>
            </p:cNvSpPr>
            <p:nvPr/>
          </p:nvSpPr>
          <p:spPr bwMode="gray">
            <a:xfrm>
              <a:off x="3728" y="2795"/>
              <a:ext cx="1304" cy="447"/>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5129" name="AutoShape 36">
              <a:extLst>
                <a:ext uri="{FF2B5EF4-FFF2-40B4-BE49-F238E27FC236}">
                  <a16:creationId xmlns:a16="http://schemas.microsoft.com/office/drawing/2014/main" id="{9CD7182B-C58C-45F6-9872-D8F31B75C152}"/>
                </a:ext>
              </a:extLst>
            </p:cNvPr>
            <p:cNvSpPr>
              <a:spLocks noChangeArrowheads="1"/>
            </p:cNvSpPr>
            <p:nvPr/>
          </p:nvSpPr>
          <p:spPr bwMode="gray">
            <a:xfrm>
              <a:off x="3728" y="1509"/>
              <a:ext cx="1304" cy="446"/>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grpSp>
          <p:nvGrpSpPr>
            <p:cNvPr id="5130" name="Group 37">
              <a:extLst>
                <a:ext uri="{FF2B5EF4-FFF2-40B4-BE49-F238E27FC236}">
                  <a16:creationId xmlns:a16="http://schemas.microsoft.com/office/drawing/2014/main" id="{591DB7C8-3585-45A5-AEED-9E6F82830EF1}"/>
                </a:ext>
              </a:extLst>
            </p:cNvPr>
            <p:cNvGrpSpPr>
              <a:grpSpLocks/>
            </p:cNvGrpSpPr>
            <p:nvPr/>
          </p:nvGrpSpPr>
          <p:grpSpPr bwMode="auto">
            <a:xfrm>
              <a:off x="4165" y="1299"/>
              <a:ext cx="405" cy="392"/>
              <a:chOff x="1289" y="587"/>
              <a:chExt cx="668" cy="647"/>
            </a:xfrm>
          </p:grpSpPr>
          <p:sp>
            <p:nvSpPr>
              <p:cNvPr id="5135" name="Oval 38">
                <a:extLst>
                  <a:ext uri="{FF2B5EF4-FFF2-40B4-BE49-F238E27FC236}">
                    <a16:creationId xmlns:a16="http://schemas.microsoft.com/office/drawing/2014/main" id="{56B13911-C023-4C39-9342-5B45BBFB706C}"/>
                  </a:ext>
                </a:extLst>
              </p:cNvPr>
              <p:cNvSpPr>
                <a:spLocks noChangeArrowheads="1"/>
              </p:cNvSpPr>
              <p:nvPr/>
            </p:nvSpPr>
            <p:spPr bwMode="gray">
              <a:xfrm>
                <a:off x="1289" y="646"/>
                <a:ext cx="668" cy="540"/>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5136" name="Oval 39">
                <a:extLst>
                  <a:ext uri="{FF2B5EF4-FFF2-40B4-BE49-F238E27FC236}">
                    <a16:creationId xmlns:a16="http://schemas.microsoft.com/office/drawing/2014/main" id="{BF354DDF-583C-485C-B416-D3573B9440D3}"/>
                  </a:ext>
                </a:extLst>
              </p:cNvPr>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5137" name="Oval 40">
                <a:extLst>
                  <a:ext uri="{FF2B5EF4-FFF2-40B4-BE49-F238E27FC236}">
                    <a16:creationId xmlns:a16="http://schemas.microsoft.com/office/drawing/2014/main" id="{C5B0DFB4-B34F-4F23-8007-4A7F262E8E64}"/>
                  </a:ext>
                </a:extLst>
              </p:cNvPr>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5138" name="Oval 41">
                <a:extLst>
                  <a:ext uri="{FF2B5EF4-FFF2-40B4-BE49-F238E27FC236}">
                    <a16:creationId xmlns:a16="http://schemas.microsoft.com/office/drawing/2014/main" id="{1A2174DF-F83E-40DD-B6CC-E5681B5F52AD}"/>
                  </a:ext>
                </a:extLst>
              </p:cNvPr>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5139" name="Oval 42">
                <a:extLst>
                  <a:ext uri="{FF2B5EF4-FFF2-40B4-BE49-F238E27FC236}">
                    <a16:creationId xmlns:a16="http://schemas.microsoft.com/office/drawing/2014/main" id="{48E273D3-8E48-4D29-91E3-0D6202E22F14}"/>
                  </a:ext>
                </a:extLst>
              </p:cNvPr>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grpSp>
        <p:sp>
          <p:nvSpPr>
            <p:cNvPr id="5131" name="Text Box 43">
              <a:extLst>
                <a:ext uri="{FF2B5EF4-FFF2-40B4-BE49-F238E27FC236}">
                  <a16:creationId xmlns:a16="http://schemas.microsoft.com/office/drawing/2014/main" id="{2CC4F239-D341-4DDC-9928-2E74AB085394}"/>
                </a:ext>
              </a:extLst>
            </p:cNvPr>
            <p:cNvSpPr txBox="1">
              <a:spLocks noChangeArrowheads="1"/>
            </p:cNvSpPr>
            <p:nvPr/>
          </p:nvSpPr>
          <p:spPr bwMode="gray">
            <a:xfrm>
              <a:off x="4252" y="1354"/>
              <a:ext cx="2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r>
                <a:rPr lang="en-US" altLang="zh-CN" sz="24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5132" name="Text Box 44">
              <a:extLst>
                <a:ext uri="{FF2B5EF4-FFF2-40B4-BE49-F238E27FC236}">
                  <a16:creationId xmlns:a16="http://schemas.microsoft.com/office/drawing/2014/main" id="{5925E4B5-C664-417F-8AB8-E09206FB054F}"/>
                </a:ext>
              </a:extLst>
            </p:cNvPr>
            <p:cNvSpPr txBox="1">
              <a:spLocks noChangeArrowheads="1"/>
            </p:cNvSpPr>
            <p:nvPr/>
          </p:nvSpPr>
          <p:spPr bwMode="gray">
            <a:xfrm>
              <a:off x="3744" y="1776"/>
              <a:ext cx="1296"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just" eaLnBrk="1" fontAlgn="base" hangingPunct="1">
                <a:spcBef>
                  <a:spcPct val="0"/>
                </a:spcBef>
                <a:spcAft>
                  <a:spcPct val="0"/>
                </a:spcAft>
                <a:buNone/>
              </a:pPr>
              <a:r>
                <a:rPr lang="zh-CN" altLang="zh-CN" dirty="0">
                  <a:solidFill>
                    <a:prstClr val="black"/>
                  </a:solidFill>
                </a:rPr>
                <a:t>企业面</a:t>
              </a:r>
              <a:r>
                <a:rPr lang="zh-CN" altLang="en-US" dirty="0">
                  <a:solidFill>
                    <a:prstClr val="black"/>
                  </a:solidFill>
                </a:rPr>
                <a:t>对</a:t>
              </a:r>
              <a:r>
                <a:rPr lang="zh-CN" altLang="zh-CN" dirty="0">
                  <a:solidFill>
                    <a:prstClr val="black"/>
                  </a:solidFill>
                </a:rPr>
                <a:t>威胁与机会的对策</a:t>
              </a:r>
              <a:endParaRPr lang="zh-CN" altLang="en-US" dirty="0">
                <a:solidFill>
                  <a:prstClr val="black"/>
                </a:solidFill>
              </a:endParaRPr>
            </a:p>
          </p:txBody>
        </p:sp>
        <p:sp>
          <p:nvSpPr>
            <p:cNvPr id="5133" name="AutoShape 45">
              <a:extLst>
                <a:ext uri="{FF2B5EF4-FFF2-40B4-BE49-F238E27FC236}">
                  <a16:creationId xmlns:a16="http://schemas.microsoft.com/office/drawing/2014/main" id="{FB2E3748-D1E0-4E30-B7BC-8172973C1DBD}"/>
                </a:ext>
              </a:extLst>
            </p:cNvPr>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5134" name="AutoShape 46">
              <a:extLst>
                <a:ext uri="{FF2B5EF4-FFF2-40B4-BE49-F238E27FC236}">
                  <a16:creationId xmlns:a16="http://schemas.microsoft.com/office/drawing/2014/main" id="{6F649E0E-5CE0-442E-ADEF-688FBC16E771}"/>
                </a:ext>
              </a:extLst>
            </p:cNvPr>
            <p:cNvSpPr>
              <a:spLocks noChangeArrowheads="1"/>
            </p:cNvSpPr>
            <p:nvPr/>
          </p:nvSpPr>
          <p:spPr bwMode="gray">
            <a:xfrm>
              <a:off x="3720" y="3305"/>
              <a:ext cx="1304" cy="487"/>
            </a:xfrm>
            <a:prstGeom prst="roundRect">
              <a:avLst>
                <a:gd name="adj" fmla="val 50000"/>
              </a:avLst>
            </a:prstGeom>
            <a:gradFill rotWithShape="1">
              <a:gsLst>
                <a:gs pos="0">
                  <a:srgbClr val="C8DAD4"/>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grpSp>
      <p:pic>
        <p:nvPicPr>
          <p:cNvPr id="47" name="图片 46">
            <a:extLst>
              <a:ext uri="{FF2B5EF4-FFF2-40B4-BE49-F238E27FC236}">
                <a16:creationId xmlns:a16="http://schemas.microsoft.com/office/drawing/2014/main" id="{7BCFB048-1C7F-40B8-B95C-E156D88E89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3945" t="3432" r="3996" b="15542"/>
          <a:stretch/>
        </p:blipFill>
        <p:spPr>
          <a:xfrm rot="10800000">
            <a:off x="-1" y="-26507"/>
            <a:ext cx="1337257" cy="1655065"/>
          </a:xfrm>
          <a:prstGeom prst="rect">
            <a:avLst/>
          </a:prstGeom>
        </p:spPr>
      </p:pic>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161E00A1-33D5-4A1A-BFDE-2DEBA418B67D}"/>
              </a:ext>
            </a:extLst>
          </p:cNvPr>
          <p:cNvSpPr>
            <a:spLocks noGrp="1" noChangeArrowheads="1"/>
          </p:cNvSpPr>
          <p:nvPr>
            <p:ph idx="1"/>
          </p:nvPr>
        </p:nvSpPr>
        <p:spPr>
          <a:xfrm>
            <a:off x="3813175" y="3508375"/>
            <a:ext cx="8001000" cy="723900"/>
          </a:xfrm>
        </p:spPr>
        <p:txBody>
          <a:bodyPr/>
          <a:lstStyle/>
          <a:p>
            <a:pPr eaLnBrk="1" hangingPunct="1">
              <a:buFont typeface="Wingdings" panose="05000000000000000000" pitchFamily="2" charset="2"/>
              <a:buNone/>
            </a:pPr>
            <a:r>
              <a:rPr kumimoji="0" lang="zh-CN" altLang="en-US" sz="1400">
                <a:latin typeface="楷体_GB2312" pitchFamily="49" charset="-122"/>
                <a:ea typeface="楷体_GB2312" pitchFamily="49" charset="-122"/>
              </a:rPr>
              <a:t>      </a:t>
            </a:r>
            <a:endParaRPr kumimoji="0" lang="zh-CN" altLang="en-US" sz="1800">
              <a:latin typeface="楷体_GB2312" pitchFamily="49" charset="-122"/>
              <a:ea typeface="楷体_GB2312" pitchFamily="49" charset="-122"/>
            </a:endParaRPr>
          </a:p>
          <a:p>
            <a:pPr eaLnBrk="1" hangingPunct="1">
              <a:spcAft>
                <a:spcPts val="600"/>
              </a:spcAft>
              <a:buNone/>
            </a:pPr>
            <a:r>
              <a:rPr kumimoji="0" lang="zh-CN" altLang="en-US" sz="1800">
                <a:solidFill>
                  <a:schemeClr val="accent2"/>
                </a:solidFill>
                <a:latin typeface="楷体_GB2312" pitchFamily="49" charset="-122"/>
                <a:ea typeface="楷体_GB2312" pitchFamily="49" charset="-122"/>
              </a:rPr>
              <a:t>     </a:t>
            </a:r>
            <a:r>
              <a:rPr kumimoji="0" lang="en-US" altLang="zh-CN" sz="1800">
                <a:solidFill>
                  <a:schemeClr val="accent2"/>
                </a:solidFill>
                <a:latin typeface="楷体_GB2312" pitchFamily="49" charset="-122"/>
                <a:ea typeface="楷体_GB2312" pitchFamily="49" charset="-122"/>
              </a:rPr>
              <a:t>2</a:t>
            </a:r>
            <a:r>
              <a:rPr kumimoji="0" lang="zh-CN" altLang="en-US" sz="1800">
                <a:solidFill>
                  <a:schemeClr val="accent2"/>
                </a:solidFill>
                <a:latin typeface="楷体_GB2312" pitchFamily="49" charset="-122"/>
                <a:ea typeface="楷体_GB2312" pitchFamily="49" charset="-122"/>
              </a:rPr>
              <a:t>、环境污染日益严重</a:t>
            </a:r>
          </a:p>
          <a:p>
            <a:pPr eaLnBrk="1" hangingPunct="1">
              <a:buFont typeface="Wingdings" panose="05000000000000000000" pitchFamily="2" charset="2"/>
              <a:buNone/>
            </a:pPr>
            <a:endParaRPr kumimoji="0" lang="zh-CN" altLang="en-US" sz="1800">
              <a:solidFill>
                <a:schemeClr val="accent2"/>
              </a:solidFill>
              <a:latin typeface="楷体_GB2312" pitchFamily="49" charset="-122"/>
              <a:ea typeface="楷体_GB2312" pitchFamily="49" charset="-122"/>
            </a:endParaRPr>
          </a:p>
        </p:txBody>
      </p:sp>
      <p:sp>
        <p:nvSpPr>
          <p:cNvPr id="30723" name="AutoShape 5">
            <a:extLst>
              <a:ext uri="{FF2B5EF4-FFF2-40B4-BE49-F238E27FC236}">
                <a16:creationId xmlns:a16="http://schemas.microsoft.com/office/drawing/2014/main" id="{0B536739-F6E0-470C-9304-F8DF6607A5E0}"/>
              </a:ext>
            </a:extLst>
          </p:cNvPr>
          <p:cNvSpPr>
            <a:spLocks noChangeArrowheads="1"/>
          </p:cNvSpPr>
          <p:nvPr/>
        </p:nvSpPr>
        <p:spPr bwMode="auto">
          <a:xfrm>
            <a:off x="3813175" y="2103439"/>
            <a:ext cx="6408738" cy="1404937"/>
          </a:xfrm>
          <a:prstGeom prst="flowChartAlternateProcess">
            <a:avLst/>
          </a:prstGeom>
          <a:noFill/>
          <a:ln w="38100">
            <a:solidFill>
              <a:schemeClr val="hlink"/>
            </a:solidFill>
            <a:miter lim="800000"/>
            <a:headEnd/>
            <a:tailEnd/>
          </a:ln>
          <a:scene3d>
            <a:camera prst="legacyObliqueTopRight"/>
            <a:lightRig rig="legacyFlat3" dir="b"/>
          </a:scene3d>
          <a:sp3d extrusionH="430200" prstMaterial="legacyMatte">
            <a:bevelT w="13500" h="13500" prst="angle"/>
            <a:bevelB w="13500" h="13500" prst="angle"/>
            <a:extrusionClr>
              <a:schemeClr val="hlink"/>
            </a:extrusionClr>
            <a:contourClr>
              <a:schemeClr val="hlink"/>
            </a:contourClr>
          </a:sp3d>
          <a:extLst>
            <a:ext uri="{909E8E84-426E-40DD-AFC4-6F175D3DCCD1}">
              <a14:hiddenFill xmlns:a14="http://schemas.microsoft.com/office/drawing/2010/main">
                <a:solidFill>
                  <a:srgbClr val="FFFFFF"/>
                </a:solidFill>
              </a14:hiddenFill>
            </a:ext>
          </a:extLst>
        </p:spPr>
        <p:txBody>
          <a:bodyPr wrap="none" anchor="ctr">
            <a:flatTx/>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sz="1400">
              <a:solidFill>
                <a:srgbClr val="000000"/>
              </a:solidFill>
            </a:endParaRPr>
          </a:p>
        </p:txBody>
      </p:sp>
      <p:sp>
        <p:nvSpPr>
          <p:cNvPr id="30724" name="AutoShape 6">
            <a:extLst>
              <a:ext uri="{FF2B5EF4-FFF2-40B4-BE49-F238E27FC236}">
                <a16:creationId xmlns:a16="http://schemas.microsoft.com/office/drawing/2014/main" id="{ED97AE1B-3322-45F8-A857-25E34E021B35}"/>
              </a:ext>
            </a:extLst>
          </p:cNvPr>
          <p:cNvSpPr>
            <a:spLocks noChangeArrowheads="1"/>
          </p:cNvSpPr>
          <p:nvPr/>
        </p:nvSpPr>
        <p:spPr bwMode="auto">
          <a:xfrm>
            <a:off x="3813175" y="4581525"/>
            <a:ext cx="6408738" cy="654050"/>
          </a:xfrm>
          <a:prstGeom prst="flowChartAlternateProcess">
            <a:avLst/>
          </a:prstGeom>
          <a:noFill/>
          <a:ln w="38100">
            <a:solidFill>
              <a:schemeClr val="hlink"/>
            </a:solidFill>
            <a:miter lim="800000"/>
            <a:headEnd/>
            <a:tailEnd/>
          </a:ln>
          <a:scene3d>
            <a:camera prst="legacyObliqueTopRight"/>
            <a:lightRig rig="legacyFlat3" dir="b"/>
          </a:scene3d>
          <a:sp3d extrusionH="430200" prstMaterial="legacyMatte">
            <a:bevelT w="13500" h="13500" prst="angle"/>
            <a:bevelB w="13500" h="13500" prst="angle"/>
            <a:extrusionClr>
              <a:schemeClr val="hlink"/>
            </a:extrusionClr>
            <a:contourClr>
              <a:schemeClr val="hlink"/>
            </a:contourClr>
          </a:sp3d>
          <a:extLst>
            <a:ext uri="{909E8E84-426E-40DD-AFC4-6F175D3DCCD1}">
              <a14:hiddenFill xmlns:a14="http://schemas.microsoft.com/office/drawing/2010/main">
                <a:solidFill>
                  <a:srgbClr val="FFFFFF"/>
                </a:solidFill>
              </a14:hiddenFill>
            </a:ext>
          </a:extLst>
        </p:spPr>
        <p:txBody>
          <a:bodyPr wrap="none" anchor="ctr">
            <a:flatTx/>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sz="1400">
              <a:solidFill>
                <a:srgbClr val="000000"/>
              </a:solidFill>
            </a:endParaRPr>
          </a:p>
        </p:txBody>
      </p:sp>
      <p:sp>
        <p:nvSpPr>
          <p:cNvPr id="30725" name="AutoShape 7">
            <a:extLst>
              <a:ext uri="{FF2B5EF4-FFF2-40B4-BE49-F238E27FC236}">
                <a16:creationId xmlns:a16="http://schemas.microsoft.com/office/drawing/2014/main" id="{02E11EB4-E637-4A5E-B0D3-BF8DA2ADD4CD}"/>
              </a:ext>
            </a:extLst>
          </p:cNvPr>
          <p:cNvSpPr>
            <a:spLocks noChangeArrowheads="1"/>
          </p:cNvSpPr>
          <p:nvPr/>
        </p:nvSpPr>
        <p:spPr bwMode="auto">
          <a:xfrm>
            <a:off x="3813175" y="3717925"/>
            <a:ext cx="6408738" cy="654050"/>
          </a:xfrm>
          <a:prstGeom prst="flowChartAlternateProcess">
            <a:avLst/>
          </a:prstGeom>
          <a:noFill/>
          <a:ln w="38100">
            <a:solidFill>
              <a:schemeClr val="hlink"/>
            </a:solidFill>
            <a:miter lim="800000"/>
            <a:headEnd/>
            <a:tailEnd/>
          </a:ln>
          <a:scene3d>
            <a:camera prst="legacyObliqueTopRight"/>
            <a:lightRig rig="legacyFlat3" dir="b"/>
          </a:scene3d>
          <a:sp3d extrusionH="430200" prstMaterial="legacyMatte">
            <a:bevelT w="13500" h="13500" prst="angle"/>
            <a:bevelB w="13500" h="13500" prst="angle"/>
            <a:extrusionClr>
              <a:schemeClr val="hlink"/>
            </a:extrusionClr>
            <a:contourClr>
              <a:schemeClr val="hlink"/>
            </a:contourClr>
          </a:sp3d>
          <a:extLst>
            <a:ext uri="{909E8E84-426E-40DD-AFC4-6F175D3DCCD1}">
              <a14:hiddenFill xmlns:a14="http://schemas.microsoft.com/office/drawing/2010/main">
                <a:solidFill>
                  <a:srgbClr val="FFFFFF"/>
                </a:solidFill>
              </a14:hiddenFill>
            </a:ext>
          </a:extLst>
        </p:spPr>
        <p:txBody>
          <a:bodyPr wrap="none" anchor="ctr">
            <a:flatTx/>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sz="1400">
              <a:solidFill>
                <a:srgbClr val="000000"/>
              </a:solidFill>
            </a:endParaRPr>
          </a:p>
        </p:txBody>
      </p:sp>
      <p:sp>
        <p:nvSpPr>
          <p:cNvPr id="30726" name="AutoShape 6">
            <a:extLst>
              <a:ext uri="{FF2B5EF4-FFF2-40B4-BE49-F238E27FC236}">
                <a16:creationId xmlns:a16="http://schemas.microsoft.com/office/drawing/2014/main" id="{FE011E01-0AAB-406F-B3C7-EBA9E2D1459A}"/>
              </a:ext>
            </a:extLst>
          </p:cNvPr>
          <p:cNvSpPr>
            <a:spLocks noChangeArrowheads="1"/>
          </p:cNvSpPr>
          <p:nvPr/>
        </p:nvSpPr>
        <p:spPr bwMode="auto">
          <a:xfrm>
            <a:off x="3813175" y="5445125"/>
            <a:ext cx="6408738" cy="647700"/>
          </a:xfrm>
          <a:prstGeom prst="flowChartAlternateProcess">
            <a:avLst/>
          </a:prstGeom>
          <a:noFill/>
          <a:ln w="38100">
            <a:solidFill>
              <a:schemeClr val="hlink"/>
            </a:solidFill>
            <a:miter lim="800000"/>
            <a:headEnd/>
            <a:tailEnd/>
          </a:ln>
          <a:scene3d>
            <a:camera prst="legacyObliqueTopRight"/>
            <a:lightRig rig="legacyFlat3" dir="b"/>
          </a:scene3d>
          <a:sp3d extrusionH="430200" prstMaterial="legacyMatte">
            <a:bevelT w="13500" h="13500" prst="angle"/>
            <a:bevelB w="13500" h="13500" prst="angle"/>
            <a:extrusionClr>
              <a:schemeClr val="hlink"/>
            </a:extrusionClr>
            <a:contourClr>
              <a:schemeClr val="hlink"/>
            </a:contourClr>
          </a:sp3d>
          <a:extLst>
            <a:ext uri="{909E8E84-426E-40DD-AFC4-6F175D3DCCD1}">
              <a14:hiddenFill xmlns:a14="http://schemas.microsoft.com/office/drawing/2010/main">
                <a:solidFill>
                  <a:srgbClr val="FFFFFF"/>
                </a:solidFill>
              </a14:hiddenFill>
            </a:ext>
          </a:extLst>
        </p:spPr>
        <p:txBody>
          <a:bodyPr wrap="none" anchor="ctr">
            <a:flatTx/>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sz="1400">
              <a:solidFill>
                <a:srgbClr val="000000"/>
              </a:solidFill>
            </a:endParaRPr>
          </a:p>
        </p:txBody>
      </p:sp>
      <p:sp>
        <p:nvSpPr>
          <p:cNvPr id="30727" name="矩形 1">
            <a:extLst>
              <a:ext uri="{FF2B5EF4-FFF2-40B4-BE49-F238E27FC236}">
                <a16:creationId xmlns:a16="http://schemas.microsoft.com/office/drawing/2014/main" id="{E1E0765F-2C3F-4998-8D43-07A4655BF960}"/>
              </a:ext>
            </a:extLst>
          </p:cNvPr>
          <p:cNvSpPr>
            <a:spLocks noChangeArrowheads="1"/>
          </p:cNvSpPr>
          <p:nvPr/>
        </p:nvSpPr>
        <p:spPr bwMode="auto">
          <a:xfrm>
            <a:off x="4097338" y="5484813"/>
            <a:ext cx="37830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a:solidFill>
                  <a:srgbClr val="CC0000"/>
                </a:solidFill>
                <a:latin typeface="楷体_GB2312" pitchFamily="49" charset="-122"/>
                <a:ea typeface="楷体_GB2312" pitchFamily="49" charset="-122"/>
              </a:rPr>
              <a:t>4</a:t>
            </a:r>
            <a:r>
              <a:rPr lang="zh-CN" altLang="en-US">
                <a:solidFill>
                  <a:srgbClr val="CC0000"/>
                </a:solidFill>
                <a:latin typeface="楷体_GB2312" pitchFamily="49" charset="-122"/>
                <a:ea typeface="楷体_GB2312" pitchFamily="49" charset="-122"/>
              </a:rPr>
              <a:t>、对新能源的开发和利用正在兴起</a:t>
            </a:r>
            <a:endParaRPr lang="zh-CN" altLang="en-US">
              <a:solidFill>
                <a:srgbClr val="000000"/>
              </a:solidFill>
            </a:endParaRPr>
          </a:p>
        </p:txBody>
      </p:sp>
      <p:sp>
        <p:nvSpPr>
          <p:cNvPr id="30728" name="矩形 2">
            <a:extLst>
              <a:ext uri="{FF2B5EF4-FFF2-40B4-BE49-F238E27FC236}">
                <a16:creationId xmlns:a16="http://schemas.microsoft.com/office/drawing/2014/main" id="{8F653EBE-18F5-4767-99CB-DAB2EBFE03B3}"/>
              </a:ext>
            </a:extLst>
          </p:cNvPr>
          <p:cNvSpPr>
            <a:spLocks noChangeArrowheads="1"/>
          </p:cNvSpPr>
          <p:nvPr/>
        </p:nvSpPr>
        <p:spPr bwMode="auto">
          <a:xfrm>
            <a:off x="1182688" y="1844676"/>
            <a:ext cx="2660651"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908050" indent="-436563">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fontAlgn="base">
              <a:spcBef>
                <a:spcPct val="0"/>
              </a:spcBef>
              <a:spcAft>
                <a:spcPct val="0"/>
              </a:spcAft>
              <a:buClr>
                <a:srgbClr val="CC0000"/>
              </a:buClr>
              <a:buFont typeface="Wingdings" panose="05000000000000000000" pitchFamily="2" charset="2"/>
              <a:buChar char="n"/>
            </a:pPr>
            <a:r>
              <a:rPr lang="zh-CN" altLang="en-US" sz="2600">
                <a:solidFill>
                  <a:srgbClr val="000000"/>
                </a:solidFill>
                <a:latin typeface="Verdana" panose="020B0604030504040204" pitchFamily="34" charset="0"/>
              </a:rPr>
              <a:t>自然环境</a:t>
            </a:r>
            <a:endParaRPr lang="en-US" altLang="zh-CN" sz="2600">
              <a:solidFill>
                <a:srgbClr val="000000"/>
              </a:solidFill>
              <a:latin typeface="Verdana" panose="020B0604030504040204" pitchFamily="34" charset="0"/>
            </a:endParaRPr>
          </a:p>
          <a:p>
            <a:pPr lvl="1" fontAlgn="base">
              <a:spcBef>
                <a:spcPct val="0"/>
              </a:spcBef>
              <a:spcAft>
                <a:spcPct val="0"/>
              </a:spcAft>
              <a:buClr>
                <a:srgbClr val="CC0000"/>
              </a:buClr>
            </a:pPr>
            <a:r>
              <a:rPr lang="zh-CN" altLang="en-US" sz="2600">
                <a:solidFill>
                  <a:srgbClr val="000000"/>
                </a:solidFill>
                <a:latin typeface="Verdana" panose="020B0604030504040204" pitchFamily="34" charset="0"/>
              </a:rPr>
              <a:t>（物质环境）</a:t>
            </a:r>
          </a:p>
        </p:txBody>
      </p:sp>
      <p:sp>
        <p:nvSpPr>
          <p:cNvPr id="30729" name="矩形 4">
            <a:extLst>
              <a:ext uri="{FF2B5EF4-FFF2-40B4-BE49-F238E27FC236}">
                <a16:creationId xmlns:a16="http://schemas.microsoft.com/office/drawing/2014/main" id="{BF4678BD-09AF-4C24-BE17-0ED4824B86DE}"/>
              </a:ext>
            </a:extLst>
          </p:cNvPr>
          <p:cNvSpPr>
            <a:spLocks noChangeArrowheads="1"/>
          </p:cNvSpPr>
          <p:nvPr/>
        </p:nvSpPr>
        <p:spPr bwMode="auto">
          <a:xfrm>
            <a:off x="3719513" y="2103438"/>
            <a:ext cx="6132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4699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fontAlgn="base">
              <a:spcBef>
                <a:spcPct val="20000"/>
              </a:spcBef>
              <a:spcAft>
                <a:spcPts val="3000"/>
              </a:spcAft>
              <a:buClr>
                <a:srgbClr val="CC0000"/>
              </a:buClr>
            </a:pPr>
            <a:r>
              <a:rPr lang="en-US" altLang="zh-CN">
                <a:solidFill>
                  <a:srgbClr val="CC0000"/>
                </a:solidFill>
                <a:latin typeface="楷体_GB2312" pitchFamily="49" charset="-122"/>
                <a:ea typeface="楷体_GB2312" pitchFamily="49" charset="-122"/>
              </a:rPr>
              <a:t>1</a:t>
            </a:r>
            <a:r>
              <a:rPr lang="zh-CN" altLang="en-US">
                <a:solidFill>
                  <a:srgbClr val="CC0000"/>
                </a:solidFill>
                <a:latin typeface="楷体_GB2312" pitchFamily="49" charset="-122"/>
                <a:ea typeface="楷体_GB2312" pitchFamily="49" charset="-122"/>
              </a:rPr>
              <a:t>、某些自然资源短缺或即将短缺</a:t>
            </a:r>
          </a:p>
        </p:txBody>
      </p:sp>
      <p:sp>
        <p:nvSpPr>
          <p:cNvPr id="30730" name="矩形 13">
            <a:extLst>
              <a:ext uri="{FF2B5EF4-FFF2-40B4-BE49-F238E27FC236}">
                <a16:creationId xmlns:a16="http://schemas.microsoft.com/office/drawing/2014/main" id="{E3F53B4A-706B-4149-AC8E-31DBA10F13CD}"/>
              </a:ext>
            </a:extLst>
          </p:cNvPr>
          <p:cNvSpPr>
            <a:spLocks noChangeArrowheads="1"/>
          </p:cNvSpPr>
          <p:nvPr/>
        </p:nvSpPr>
        <p:spPr bwMode="auto">
          <a:xfrm>
            <a:off x="4602163" y="2446339"/>
            <a:ext cx="4572000"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69900" indent="-469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20000"/>
              </a:spcBef>
              <a:spcAft>
                <a:spcPct val="0"/>
              </a:spcAft>
              <a:buClr>
                <a:srgbClr val="CC0000"/>
              </a:buClr>
            </a:pPr>
            <a:r>
              <a:rPr lang="zh-CN" altLang="en-US" sz="1600">
                <a:solidFill>
                  <a:srgbClr val="000000"/>
                </a:solidFill>
                <a:latin typeface="楷体_GB2312" pitchFamily="49" charset="-122"/>
                <a:ea typeface="楷体_GB2312" pitchFamily="49" charset="-122"/>
              </a:rPr>
              <a:t>取之不尽用之不竭的资源</a:t>
            </a:r>
          </a:p>
          <a:p>
            <a:pPr fontAlgn="base">
              <a:spcBef>
                <a:spcPct val="20000"/>
              </a:spcBef>
              <a:spcAft>
                <a:spcPct val="0"/>
              </a:spcAft>
              <a:buClr>
                <a:srgbClr val="CC0000"/>
              </a:buClr>
            </a:pPr>
            <a:r>
              <a:rPr lang="zh-CN" altLang="en-US" sz="1600">
                <a:solidFill>
                  <a:srgbClr val="000000"/>
                </a:solidFill>
                <a:latin typeface="楷体_GB2312" pitchFamily="49" charset="-122"/>
                <a:ea typeface="楷体_GB2312" pitchFamily="49" charset="-122"/>
              </a:rPr>
              <a:t>有限但可以更新的资源</a:t>
            </a:r>
            <a:endParaRPr lang="en-US" altLang="zh-CN" sz="1600">
              <a:solidFill>
                <a:srgbClr val="000000"/>
              </a:solidFill>
              <a:latin typeface="楷体_GB2312" pitchFamily="49" charset="-122"/>
              <a:ea typeface="楷体_GB2312" pitchFamily="49" charset="-122"/>
            </a:endParaRPr>
          </a:p>
          <a:p>
            <a:pPr fontAlgn="base">
              <a:spcBef>
                <a:spcPct val="20000"/>
              </a:spcBef>
              <a:spcAft>
                <a:spcPct val="0"/>
              </a:spcAft>
              <a:buClr>
                <a:srgbClr val="CC0000"/>
              </a:buClr>
            </a:pPr>
            <a:r>
              <a:rPr lang="zh-CN" altLang="en-US" sz="1600">
                <a:solidFill>
                  <a:srgbClr val="000000"/>
                </a:solidFill>
                <a:latin typeface="楷体_GB2312" pitchFamily="49" charset="-122"/>
                <a:ea typeface="楷体_GB2312" pitchFamily="49" charset="-122"/>
              </a:rPr>
              <a:t>有限但不能更新的资源</a:t>
            </a:r>
          </a:p>
        </p:txBody>
      </p:sp>
      <p:sp>
        <p:nvSpPr>
          <p:cNvPr id="30731" name="矩形 7">
            <a:extLst>
              <a:ext uri="{FF2B5EF4-FFF2-40B4-BE49-F238E27FC236}">
                <a16:creationId xmlns:a16="http://schemas.microsoft.com/office/drawing/2014/main" id="{7473D73D-DD5C-44DA-8B94-A36CE489FD13}"/>
              </a:ext>
            </a:extLst>
          </p:cNvPr>
          <p:cNvSpPr>
            <a:spLocks noChangeArrowheads="1"/>
          </p:cNvSpPr>
          <p:nvPr/>
        </p:nvSpPr>
        <p:spPr bwMode="auto">
          <a:xfrm>
            <a:off x="4048126" y="4681538"/>
            <a:ext cx="5256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lang="zh-CN" altLang="en-US">
                <a:solidFill>
                  <a:srgbClr val="CC0000"/>
                </a:solidFill>
                <a:latin typeface="楷体_GB2312" pitchFamily="49" charset="-122"/>
                <a:ea typeface="楷体_GB2312" pitchFamily="49" charset="-122"/>
              </a:rPr>
              <a:t> </a:t>
            </a:r>
            <a:r>
              <a:rPr lang="en-US" altLang="zh-CN">
                <a:solidFill>
                  <a:srgbClr val="CC0000"/>
                </a:solidFill>
                <a:latin typeface="楷体_GB2312" pitchFamily="49" charset="-122"/>
                <a:ea typeface="楷体_GB2312" pitchFamily="49" charset="-122"/>
              </a:rPr>
              <a:t>3</a:t>
            </a:r>
            <a:r>
              <a:rPr lang="zh-CN" altLang="en-US">
                <a:solidFill>
                  <a:srgbClr val="CC0000"/>
                </a:solidFill>
                <a:latin typeface="楷体_GB2312" pitchFamily="49" charset="-122"/>
                <a:ea typeface="楷体_GB2312" pitchFamily="49" charset="-122"/>
              </a:rPr>
              <a:t>、政府对自然资源管理的干预日益加强</a:t>
            </a:r>
            <a:endParaRPr lang="zh-CN" altLang="en-US" sz="1600">
              <a:solidFill>
                <a:srgbClr val="000000"/>
              </a:solidFill>
            </a:endParaRPr>
          </a:p>
        </p:txBody>
      </p:sp>
      <p:sp>
        <p:nvSpPr>
          <p:cNvPr id="30732" name="Rectangle 13">
            <a:extLst>
              <a:ext uri="{FF2B5EF4-FFF2-40B4-BE49-F238E27FC236}">
                <a16:creationId xmlns:a16="http://schemas.microsoft.com/office/drawing/2014/main" id="{9CD54BCD-63B0-4708-9E1C-B8458FA16DAC}"/>
              </a:ext>
            </a:extLst>
          </p:cNvPr>
          <p:cNvSpPr>
            <a:spLocks noGrp="1" noChangeArrowheads="1"/>
          </p:cNvSpPr>
          <p:nvPr>
            <p:ph type="title"/>
          </p:nvPr>
        </p:nvSpPr>
        <p:spPr>
          <a:xfrm>
            <a:off x="2135188" y="417513"/>
            <a:ext cx="5745162" cy="641350"/>
          </a:xfrm>
          <a:noFill/>
        </p:spPr>
        <p:txBody>
          <a:bodyPr/>
          <a:lstStyle/>
          <a:p>
            <a:pPr algn="r" eaLnBrk="1" hangingPunct="1"/>
            <a:r>
              <a:rPr kumimoji="0" lang="zh-CN" altLang="zh-CN" sz="4400" b="1" kern="1200" dirty="0">
                <a:solidFill>
                  <a:srgbClr val="333399"/>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rPr>
              <a:t>三、自然环境</a:t>
            </a:r>
            <a:endParaRPr kumimoji="0" lang="zh-CN" altLang="en-US" dirty="0">
              <a:latin typeface="微软雅黑" panose="020B0503020204020204" pitchFamily="34" charset="-122"/>
              <a:ea typeface="微软雅黑" panose="020B0503020204020204" pitchFamily="34" charset="-122"/>
            </a:endParaRPr>
          </a:p>
        </p:txBody>
      </p:sp>
      <p:sp>
        <p:nvSpPr>
          <p:cNvPr id="30733" name="灯片编号占位符 1">
            <a:extLst>
              <a:ext uri="{FF2B5EF4-FFF2-40B4-BE49-F238E27FC236}">
                <a16:creationId xmlns:a16="http://schemas.microsoft.com/office/drawing/2014/main" id="{713E33B8-DCF6-44EC-BECA-6D8EDC34CD6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EA023CB6-9425-4430-B0BE-C8CB392C0D7A}" type="slidenum">
              <a:rPr lang="en-US" altLang="zh-CN">
                <a:solidFill>
                  <a:srgbClr val="000000"/>
                </a:solidFill>
                <a:latin typeface="Verdana" panose="020B0604030504040204" pitchFamily="34" charset="0"/>
              </a:rPr>
              <a:pPr fontAlgn="base">
                <a:spcBef>
                  <a:spcPct val="0"/>
                </a:spcBef>
                <a:spcAft>
                  <a:spcPct val="0"/>
                </a:spcAft>
              </a:pPr>
              <a:t>30</a:t>
            </a:fld>
            <a:endParaRPr lang="en-US" altLang="zh-CN">
              <a:solidFill>
                <a:srgbClr val="000000"/>
              </a:solidFill>
              <a:latin typeface="Verdana" panose="020B0604030504040204" pitchFamily="34" charset="0"/>
            </a:endParaRPr>
          </a:p>
        </p:txBody>
      </p:sp>
      <p:pic>
        <p:nvPicPr>
          <p:cNvPr id="30734" name="图片 13">
            <a:extLst>
              <a:ext uri="{FF2B5EF4-FFF2-40B4-BE49-F238E27FC236}">
                <a16:creationId xmlns:a16="http://schemas.microsoft.com/office/drawing/2014/main" id="{99AC5771-8F0E-4D67-AA10-B13BB21C8E5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3996" t="15543" r="53944" b="3432"/>
          <a:stretch>
            <a:fillRect/>
          </a:stretch>
        </p:blipFill>
        <p:spPr bwMode="auto">
          <a:xfrm>
            <a:off x="0" y="0"/>
            <a:ext cx="133667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300" name="Picture 4" descr="http://pic3.bbzhi.com/dongmanbizhi/kejilianxiangkatongshiliangbi/game_ctwall_182196_11.jpg">
            <a:extLst>
              <a:ext uri="{FF2B5EF4-FFF2-40B4-BE49-F238E27FC236}">
                <a16:creationId xmlns:a16="http://schemas.microsoft.com/office/drawing/2014/main" id="{F6088EC9-BDF9-4306-8628-F1F7F0A67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113" y="1704976"/>
            <a:ext cx="8172450" cy="510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标题 1">
            <a:extLst>
              <a:ext uri="{FF2B5EF4-FFF2-40B4-BE49-F238E27FC236}">
                <a16:creationId xmlns:a16="http://schemas.microsoft.com/office/drawing/2014/main" id="{249FC619-51FB-4C1E-AF10-278AF7C831D1}"/>
              </a:ext>
            </a:extLst>
          </p:cNvPr>
          <p:cNvSpPr>
            <a:spLocks noGrp="1"/>
          </p:cNvSpPr>
          <p:nvPr>
            <p:ph type="title"/>
          </p:nvPr>
        </p:nvSpPr>
        <p:spPr/>
        <p:txBody>
          <a:bodyPr/>
          <a:lstStyle/>
          <a:p>
            <a:pPr>
              <a:defRPr/>
            </a:pPr>
            <a:r>
              <a:rPr lang="zh-CN" altLang="zh-CN" dirty="0"/>
              <a:t>四、科学技术环境</a:t>
            </a:r>
            <a:endParaRPr lang="zh-CN" altLang="en-US" dirty="0"/>
          </a:p>
        </p:txBody>
      </p:sp>
      <p:sp>
        <p:nvSpPr>
          <p:cNvPr id="5" name="云形标注 8">
            <a:extLst>
              <a:ext uri="{FF2B5EF4-FFF2-40B4-BE49-F238E27FC236}">
                <a16:creationId xmlns:a16="http://schemas.microsoft.com/office/drawing/2014/main" id="{F59385A7-75D4-4A6E-8D8C-7552B67A7A28}"/>
              </a:ext>
            </a:extLst>
          </p:cNvPr>
          <p:cNvSpPr>
            <a:spLocks noChangeArrowheads="1"/>
          </p:cNvSpPr>
          <p:nvPr/>
        </p:nvSpPr>
        <p:spPr bwMode="auto">
          <a:xfrm>
            <a:off x="1524000" y="981076"/>
            <a:ext cx="5329238" cy="1655763"/>
          </a:xfrm>
          <a:prstGeom prst="cloudCallout">
            <a:avLst>
              <a:gd name="adj1" fmla="val 44853"/>
              <a:gd name="adj2" fmla="val 116107"/>
            </a:avLst>
          </a:prstGeom>
          <a:noFill/>
          <a:ln w="50800" algn="ctr">
            <a:solidFill>
              <a:schemeClr val="accent5">
                <a:lumMod val="40000"/>
                <a:lumOff val="60000"/>
              </a:schemeClr>
            </a:solidFill>
            <a:round/>
            <a:headEnd type="none" w="lg" len="lg"/>
            <a:tailEnd/>
          </a:ln>
        </p:spPr>
        <p:txBody>
          <a:bodyPr anchor="ctr"/>
          <a:lstStyle/>
          <a:p>
            <a:pPr fontAlgn="base">
              <a:spcBef>
                <a:spcPct val="0"/>
              </a:spcBef>
              <a:spcAft>
                <a:spcPct val="0"/>
              </a:spcAft>
              <a:defRPr/>
            </a:pPr>
            <a:r>
              <a:rPr lang="zh-CN" altLang="en-US" sz="3200">
                <a:solidFill>
                  <a:prstClr val="black"/>
                </a:solidFill>
                <a:latin typeface="黑体" pitchFamily="2" charset="-122"/>
                <a:ea typeface="黑体" pitchFamily="2" charset="-122"/>
              </a:rPr>
              <a:t>科技是“创造性破坏力量”，具有双刃剑作用。</a:t>
            </a:r>
          </a:p>
        </p:txBody>
      </p:sp>
      <p:sp>
        <p:nvSpPr>
          <p:cNvPr id="22533" name="AutoShape 2" descr="http://pic3.bbzhi.com/dongmanbizhi/kejilianxiangkatongshiliangbi/game_ctwall_182196_11.jpg">
            <a:extLst>
              <a:ext uri="{FF2B5EF4-FFF2-40B4-BE49-F238E27FC236}">
                <a16:creationId xmlns:a16="http://schemas.microsoft.com/office/drawing/2014/main" id="{6F208288-0E70-4FDE-B8BE-DAD4973E3986}"/>
              </a:ext>
            </a:extLst>
          </p:cNvPr>
          <p:cNvSpPr>
            <a:spLocks noChangeAspect="1" noChangeArrowheads="1"/>
          </p:cNvSpPr>
          <p:nvPr/>
        </p:nvSpPr>
        <p:spPr bwMode="auto">
          <a:xfrm>
            <a:off x="1697038"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pic>
        <p:nvPicPr>
          <p:cNvPr id="7" name="图片 24">
            <a:extLst>
              <a:ext uri="{FF2B5EF4-FFF2-40B4-BE49-F238E27FC236}">
                <a16:creationId xmlns:a16="http://schemas.microsoft.com/office/drawing/2014/main" id="{FCB47827-6F91-4763-A51D-C716E40A728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3996" t="15543" r="53944" b="3432"/>
          <a:stretch>
            <a:fillRect/>
          </a:stretch>
        </p:blipFill>
        <p:spPr bwMode="auto">
          <a:xfrm>
            <a:off x="0" y="0"/>
            <a:ext cx="133667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5300"/>
                                        </p:tgtEl>
                                        <p:attrNameLst>
                                          <p:attrName>style.visibility</p:attrName>
                                        </p:attrNameLst>
                                      </p:cBhvr>
                                      <p:to>
                                        <p:strVal val="visible"/>
                                      </p:to>
                                    </p:set>
                                    <p:animEffect transition="in" filter="fade">
                                      <p:cBhvr>
                                        <p:cTn id="7" dur="2000"/>
                                        <p:tgtEl>
                                          <p:spTgt spid="55300"/>
                                        </p:tgtEl>
                                      </p:cBhvr>
                                    </p:animEffect>
                                  </p:childTnLst>
                                </p:cTn>
                              </p:par>
                            </p:childTnLst>
                          </p:cTn>
                        </p:par>
                        <p:par>
                          <p:cTn id="8" fill="hold" nodeType="afterGroup">
                            <p:stCondLst>
                              <p:cond delay="2000"/>
                            </p:stCondLst>
                            <p:childTnLst>
                              <p:par>
                                <p:cTn id="9" presetID="18" presetClass="entr" presetSubtype="1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trips(down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5">
            <a:extLst>
              <a:ext uri="{FF2B5EF4-FFF2-40B4-BE49-F238E27FC236}">
                <a16:creationId xmlns:a16="http://schemas.microsoft.com/office/drawing/2014/main" id="{20C476BE-FA00-4E2A-A8CA-D820AA4841C6}"/>
              </a:ext>
            </a:extLst>
          </p:cNvPr>
          <p:cNvSpPr>
            <a:spLocks noChangeArrowheads="1"/>
          </p:cNvSpPr>
          <p:nvPr/>
        </p:nvSpPr>
        <p:spPr bwMode="auto">
          <a:xfrm>
            <a:off x="2343150" y="4652964"/>
            <a:ext cx="6985000" cy="1512887"/>
          </a:xfrm>
          <a:prstGeom prst="rect">
            <a:avLst/>
          </a:prstGeom>
          <a:solidFill>
            <a:srgbClr val="81ABD5"/>
          </a:solidFill>
          <a:ln w="38100">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32771" name="Rectangle 11">
            <a:extLst>
              <a:ext uri="{FF2B5EF4-FFF2-40B4-BE49-F238E27FC236}">
                <a16:creationId xmlns:a16="http://schemas.microsoft.com/office/drawing/2014/main" id="{E08D4124-D4D7-4901-B7B9-BE4A4521EFEC}"/>
              </a:ext>
            </a:extLst>
          </p:cNvPr>
          <p:cNvSpPr>
            <a:spLocks noChangeArrowheads="1"/>
          </p:cNvSpPr>
          <p:nvPr/>
        </p:nvSpPr>
        <p:spPr bwMode="auto">
          <a:xfrm>
            <a:off x="2357438" y="2403476"/>
            <a:ext cx="6985000" cy="576263"/>
          </a:xfrm>
          <a:prstGeom prst="rect">
            <a:avLst/>
          </a:prstGeom>
          <a:solidFill>
            <a:srgbClr val="81ABD5"/>
          </a:solidFill>
          <a:ln w="38100">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32772" name="Rectangle 2">
            <a:extLst>
              <a:ext uri="{FF2B5EF4-FFF2-40B4-BE49-F238E27FC236}">
                <a16:creationId xmlns:a16="http://schemas.microsoft.com/office/drawing/2014/main" id="{48333D02-7440-40E4-83D6-B1A3CA32AC81}"/>
              </a:ext>
            </a:extLst>
          </p:cNvPr>
          <p:cNvSpPr>
            <a:spLocks noGrp="1" noChangeArrowheads="1"/>
          </p:cNvSpPr>
          <p:nvPr>
            <p:ph idx="1"/>
          </p:nvPr>
        </p:nvSpPr>
        <p:spPr>
          <a:xfrm>
            <a:off x="2343150" y="2324101"/>
            <a:ext cx="8001000" cy="633413"/>
          </a:xfrm>
        </p:spPr>
        <p:txBody>
          <a:bodyPr/>
          <a:lstStyle/>
          <a:p>
            <a:pPr eaLnBrk="1" hangingPunct="1">
              <a:lnSpc>
                <a:spcPct val="80000"/>
              </a:lnSpc>
              <a:spcBef>
                <a:spcPct val="0"/>
              </a:spcBef>
              <a:buFont typeface="Wingdings" panose="05000000000000000000" pitchFamily="2" charset="2"/>
              <a:buNone/>
            </a:pPr>
            <a:r>
              <a:rPr kumimoji="0" lang="zh-CN" altLang="en-US" sz="2000">
                <a:latin typeface="楷体_GB2312" pitchFamily="49" charset="-122"/>
                <a:ea typeface="楷体_GB2312" pitchFamily="49" charset="-122"/>
              </a:rPr>
              <a:t>   </a:t>
            </a:r>
          </a:p>
          <a:p>
            <a:pPr eaLnBrk="1" hangingPunct="1">
              <a:lnSpc>
                <a:spcPct val="80000"/>
              </a:lnSpc>
              <a:spcBef>
                <a:spcPct val="0"/>
              </a:spcBef>
              <a:buFont typeface="Wingdings" panose="05000000000000000000" pitchFamily="2" charset="2"/>
              <a:buNone/>
            </a:pPr>
            <a:r>
              <a:rPr kumimoji="0" lang="zh-CN" altLang="en-US" sz="2000">
                <a:latin typeface="楷体_GB2312" pitchFamily="49" charset="-122"/>
                <a:ea typeface="楷体_GB2312" pitchFamily="49" charset="-122"/>
              </a:rPr>
              <a:t>   </a:t>
            </a:r>
            <a:r>
              <a:rPr kumimoji="0" lang="en-US" altLang="zh-CN" sz="2000">
                <a:latin typeface="楷体_GB2312" pitchFamily="49" charset="-122"/>
                <a:ea typeface="楷体_GB2312" pitchFamily="49" charset="-122"/>
              </a:rPr>
              <a:t>1</a:t>
            </a:r>
            <a:r>
              <a:rPr kumimoji="0" lang="zh-CN" altLang="en-US" sz="2000">
                <a:latin typeface="楷体_GB2312" pitchFamily="49" charset="-122"/>
                <a:ea typeface="楷体_GB2312" pitchFamily="49" charset="-122"/>
              </a:rPr>
              <a:t>、新技术是一种</a:t>
            </a:r>
            <a:r>
              <a:rPr kumimoji="0" lang="zh-CN" altLang="en-US" sz="2000">
                <a:latin typeface="宋体" panose="02010600030101010101" pitchFamily="2" charset="-122"/>
                <a:ea typeface="楷体_GB2312" pitchFamily="49" charset="-122"/>
              </a:rPr>
              <a:t>“</a:t>
            </a:r>
            <a:r>
              <a:rPr kumimoji="0" lang="zh-CN" altLang="en-US" sz="2000">
                <a:latin typeface="楷体_GB2312" pitchFamily="49" charset="-122"/>
                <a:ea typeface="楷体_GB2312" pitchFamily="49" charset="-122"/>
              </a:rPr>
              <a:t>创造性的毁灭力量</a:t>
            </a:r>
            <a:r>
              <a:rPr kumimoji="0" lang="zh-CN" altLang="en-US" sz="2000">
                <a:latin typeface="宋体" panose="02010600030101010101" pitchFamily="2" charset="-122"/>
                <a:ea typeface="楷体_GB2312" pitchFamily="49" charset="-122"/>
              </a:rPr>
              <a:t>”</a:t>
            </a:r>
            <a:endParaRPr kumimoji="0" lang="zh-CN" altLang="en-US" sz="2000">
              <a:latin typeface="楷体_GB2312" pitchFamily="49" charset="-122"/>
              <a:ea typeface="楷体_GB2312" pitchFamily="49" charset="-122"/>
            </a:endParaRPr>
          </a:p>
          <a:p>
            <a:pPr eaLnBrk="1" hangingPunct="1">
              <a:lnSpc>
                <a:spcPct val="80000"/>
              </a:lnSpc>
              <a:spcBef>
                <a:spcPct val="0"/>
              </a:spcBef>
              <a:buFont typeface="Wingdings" panose="05000000000000000000" pitchFamily="2" charset="2"/>
              <a:buNone/>
            </a:pPr>
            <a:r>
              <a:rPr kumimoji="0" lang="zh-CN" altLang="en-US" sz="1000">
                <a:latin typeface="宋体" panose="02010600030101010101" pitchFamily="2" charset="-122"/>
              </a:rPr>
              <a:t>       </a:t>
            </a:r>
          </a:p>
          <a:p>
            <a:pPr eaLnBrk="1" hangingPunct="1">
              <a:lnSpc>
                <a:spcPct val="80000"/>
              </a:lnSpc>
              <a:spcBef>
                <a:spcPct val="0"/>
              </a:spcBef>
              <a:buFont typeface="Wingdings" panose="05000000000000000000" pitchFamily="2" charset="2"/>
              <a:buNone/>
            </a:pPr>
            <a:r>
              <a:rPr kumimoji="0" lang="zh-CN" altLang="en-US" sz="1200">
                <a:latin typeface="宋体" panose="02010600030101010101" pitchFamily="2" charset="-122"/>
              </a:rPr>
              <a:t>     </a:t>
            </a:r>
          </a:p>
          <a:p>
            <a:pPr eaLnBrk="1" hangingPunct="1">
              <a:lnSpc>
                <a:spcPct val="80000"/>
              </a:lnSpc>
              <a:spcBef>
                <a:spcPct val="0"/>
              </a:spcBef>
              <a:buFont typeface="Wingdings" panose="05000000000000000000" pitchFamily="2" charset="2"/>
              <a:buNone/>
            </a:pPr>
            <a:r>
              <a:rPr kumimoji="0" lang="zh-CN" altLang="en-US" sz="1200">
                <a:latin typeface="宋体" panose="02010600030101010101" pitchFamily="2" charset="-122"/>
              </a:rPr>
              <a:t>     </a:t>
            </a:r>
          </a:p>
          <a:p>
            <a:pPr eaLnBrk="1" hangingPunct="1">
              <a:lnSpc>
                <a:spcPct val="80000"/>
              </a:lnSpc>
              <a:spcBef>
                <a:spcPct val="0"/>
              </a:spcBef>
              <a:buFont typeface="Wingdings" panose="05000000000000000000" pitchFamily="2" charset="2"/>
              <a:buNone/>
            </a:pPr>
            <a:endParaRPr kumimoji="0" lang="zh-CN" altLang="en-US" sz="1200">
              <a:latin typeface="宋体" panose="02010600030101010101" pitchFamily="2" charset="-122"/>
            </a:endParaRPr>
          </a:p>
          <a:p>
            <a:pPr eaLnBrk="1" hangingPunct="1">
              <a:lnSpc>
                <a:spcPct val="80000"/>
              </a:lnSpc>
              <a:spcBef>
                <a:spcPct val="0"/>
              </a:spcBef>
              <a:buFont typeface="Wingdings" panose="05000000000000000000" pitchFamily="2" charset="2"/>
              <a:buNone/>
            </a:pPr>
            <a:r>
              <a:rPr kumimoji="0" lang="zh-CN" altLang="en-US" sz="1600">
                <a:ea typeface="楷体_GB2312" pitchFamily="49" charset="-122"/>
              </a:rPr>
              <a:t>   </a:t>
            </a:r>
          </a:p>
        </p:txBody>
      </p:sp>
      <p:sp>
        <p:nvSpPr>
          <p:cNvPr id="32773" name="矩形 2">
            <a:extLst>
              <a:ext uri="{FF2B5EF4-FFF2-40B4-BE49-F238E27FC236}">
                <a16:creationId xmlns:a16="http://schemas.microsoft.com/office/drawing/2014/main" id="{180487CF-7DD2-49C9-85AE-B75B84CA0244}"/>
              </a:ext>
            </a:extLst>
          </p:cNvPr>
          <p:cNvSpPr>
            <a:spLocks noChangeArrowheads="1"/>
          </p:cNvSpPr>
          <p:nvPr/>
        </p:nvSpPr>
        <p:spPr bwMode="auto">
          <a:xfrm>
            <a:off x="1774826" y="1801813"/>
            <a:ext cx="243522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908050" indent="-436563">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fontAlgn="base">
              <a:lnSpc>
                <a:spcPct val="80000"/>
              </a:lnSpc>
              <a:spcBef>
                <a:spcPct val="20000"/>
              </a:spcBef>
              <a:spcAft>
                <a:spcPct val="0"/>
              </a:spcAft>
              <a:buClr>
                <a:srgbClr val="CC0000"/>
              </a:buClr>
              <a:buFont typeface="Wingdings" panose="05000000000000000000" pitchFamily="2" charset="2"/>
              <a:buChar char="n"/>
            </a:pPr>
            <a:r>
              <a:rPr lang="zh-CN" altLang="en-US" sz="2600">
                <a:solidFill>
                  <a:srgbClr val="000000"/>
                </a:solidFill>
                <a:latin typeface="Verdana" panose="020B0604030504040204" pitchFamily="34" charset="0"/>
              </a:rPr>
              <a:t>技术环境</a:t>
            </a:r>
          </a:p>
        </p:txBody>
      </p:sp>
      <p:sp>
        <p:nvSpPr>
          <p:cNvPr id="32774" name="矩形 4">
            <a:extLst>
              <a:ext uri="{FF2B5EF4-FFF2-40B4-BE49-F238E27FC236}">
                <a16:creationId xmlns:a16="http://schemas.microsoft.com/office/drawing/2014/main" id="{66CB598E-0D93-40CC-8907-A6DB01E18C23}"/>
              </a:ext>
            </a:extLst>
          </p:cNvPr>
          <p:cNvSpPr>
            <a:spLocks noChangeArrowheads="1"/>
          </p:cNvSpPr>
          <p:nvPr/>
        </p:nvSpPr>
        <p:spPr bwMode="auto">
          <a:xfrm>
            <a:off x="2363788" y="4532313"/>
            <a:ext cx="5702300"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69900" indent="-469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lnSpc>
                <a:spcPct val="80000"/>
              </a:lnSpc>
              <a:spcBef>
                <a:spcPct val="20000"/>
              </a:spcBef>
              <a:spcAft>
                <a:spcPct val="0"/>
              </a:spcAft>
              <a:buClr>
                <a:srgbClr val="CC0000"/>
              </a:buClr>
            </a:pPr>
            <a:endParaRPr lang="zh-CN" altLang="en-US" sz="2000">
              <a:solidFill>
                <a:srgbClr val="000000"/>
              </a:solidFill>
              <a:latin typeface="楷体_GB2312" pitchFamily="49" charset="-122"/>
              <a:ea typeface="楷体_GB2312" pitchFamily="49" charset="-122"/>
            </a:endParaRPr>
          </a:p>
          <a:p>
            <a:pPr fontAlgn="base">
              <a:lnSpc>
                <a:spcPct val="80000"/>
              </a:lnSpc>
              <a:spcBef>
                <a:spcPct val="20000"/>
              </a:spcBef>
              <a:spcAft>
                <a:spcPct val="0"/>
              </a:spcAft>
              <a:buClr>
                <a:srgbClr val="CC0000"/>
              </a:buClr>
            </a:pPr>
            <a:r>
              <a:rPr lang="zh-CN" altLang="en-US" sz="2000">
                <a:solidFill>
                  <a:srgbClr val="000000"/>
                </a:solidFill>
                <a:latin typeface="楷体_GB2312" pitchFamily="49" charset="-122"/>
                <a:ea typeface="楷体_GB2312" pitchFamily="49" charset="-122"/>
              </a:rPr>
              <a:t>   </a:t>
            </a:r>
            <a:r>
              <a:rPr lang="en-US" altLang="zh-CN" sz="2000">
                <a:solidFill>
                  <a:srgbClr val="000000"/>
                </a:solidFill>
                <a:latin typeface="楷体_GB2312" pitchFamily="49" charset="-122"/>
                <a:ea typeface="楷体_GB2312" pitchFamily="49" charset="-122"/>
              </a:rPr>
              <a:t>4</a:t>
            </a:r>
            <a:r>
              <a:rPr lang="zh-CN" altLang="en-US" sz="2000">
                <a:solidFill>
                  <a:srgbClr val="000000"/>
                </a:solidFill>
                <a:latin typeface="楷体_GB2312" pitchFamily="49" charset="-122"/>
                <a:ea typeface="楷体_GB2312" pitchFamily="49" charset="-122"/>
              </a:rPr>
              <a:t>、移动互联时代的机会和挑战</a:t>
            </a:r>
          </a:p>
          <a:p>
            <a:pPr fontAlgn="base">
              <a:lnSpc>
                <a:spcPct val="80000"/>
              </a:lnSpc>
              <a:spcBef>
                <a:spcPct val="20000"/>
              </a:spcBef>
              <a:spcAft>
                <a:spcPct val="0"/>
              </a:spcAft>
              <a:buClr>
                <a:srgbClr val="CC0000"/>
              </a:buClr>
            </a:pPr>
            <a:r>
              <a:rPr lang="zh-CN" altLang="en-US" sz="1600">
                <a:solidFill>
                  <a:srgbClr val="000000"/>
                </a:solidFill>
                <a:latin typeface="楷体_GB2312" pitchFamily="49" charset="-122"/>
                <a:ea typeface="楷体_GB2312" pitchFamily="49" charset="-122"/>
              </a:rPr>
              <a:t>         网上购物影响零售商业结构和消费者购物习惯。</a:t>
            </a:r>
            <a:endParaRPr lang="en-US" altLang="zh-CN" sz="1600">
              <a:solidFill>
                <a:srgbClr val="000000"/>
              </a:solidFill>
              <a:latin typeface="楷体_GB2312" pitchFamily="49" charset="-122"/>
              <a:ea typeface="楷体_GB2312" pitchFamily="49" charset="-122"/>
            </a:endParaRPr>
          </a:p>
          <a:p>
            <a:pPr fontAlgn="base">
              <a:lnSpc>
                <a:spcPct val="80000"/>
              </a:lnSpc>
              <a:spcBef>
                <a:spcPct val="20000"/>
              </a:spcBef>
              <a:spcAft>
                <a:spcPct val="0"/>
              </a:spcAft>
              <a:buClr>
                <a:srgbClr val="CC0000"/>
              </a:buClr>
            </a:pPr>
            <a:r>
              <a:rPr lang="zh-CN" altLang="en-US" sz="1600">
                <a:solidFill>
                  <a:srgbClr val="000000"/>
                </a:solidFill>
                <a:latin typeface="楷体_GB2312" pitchFamily="49" charset="-122"/>
                <a:ea typeface="楷体_GB2312" pitchFamily="49" charset="-122"/>
              </a:rPr>
              <a:t>         移动支付下的新型消费模式。</a:t>
            </a:r>
            <a:endParaRPr lang="en-US" altLang="zh-CN" sz="1600">
              <a:solidFill>
                <a:srgbClr val="000000"/>
              </a:solidFill>
              <a:latin typeface="楷体_GB2312" pitchFamily="49" charset="-122"/>
              <a:ea typeface="楷体_GB2312" pitchFamily="49" charset="-122"/>
            </a:endParaRPr>
          </a:p>
          <a:p>
            <a:pPr fontAlgn="base">
              <a:lnSpc>
                <a:spcPct val="80000"/>
              </a:lnSpc>
              <a:spcBef>
                <a:spcPct val="20000"/>
              </a:spcBef>
              <a:spcAft>
                <a:spcPct val="0"/>
              </a:spcAft>
              <a:buClr>
                <a:srgbClr val="CC0000"/>
              </a:buClr>
            </a:pPr>
            <a:r>
              <a:rPr lang="zh-CN" altLang="en-US" sz="1600">
                <a:solidFill>
                  <a:srgbClr val="000000"/>
                </a:solidFill>
                <a:latin typeface="楷体_GB2312" pitchFamily="49" charset="-122"/>
                <a:ea typeface="楷体_GB2312" pitchFamily="49" charset="-122"/>
              </a:rPr>
              <a:t>         互联网造就新的基础设施。</a:t>
            </a:r>
            <a:endParaRPr lang="en-US" altLang="zh-CN" sz="1600">
              <a:solidFill>
                <a:srgbClr val="000000"/>
              </a:solidFill>
              <a:latin typeface="楷体_GB2312" pitchFamily="49" charset="-122"/>
              <a:ea typeface="楷体_GB2312" pitchFamily="49" charset="-122"/>
            </a:endParaRPr>
          </a:p>
          <a:p>
            <a:pPr fontAlgn="base">
              <a:lnSpc>
                <a:spcPct val="80000"/>
              </a:lnSpc>
              <a:spcBef>
                <a:spcPct val="20000"/>
              </a:spcBef>
              <a:spcAft>
                <a:spcPct val="0"/>
              </a:spcAft>
              <a:buClr>
                <a:srgbClr val="CC0000"/>
              </a:buClr>
            </a:pPr>
            <a:r>
              <a:rPr lang="zh-CN" altLang="en-US" sz="1600">
                <a:solidFill>
                  <a:srgbClr val="000000"/>
                </a:solidFill>
                <a:latin typeface="楷体_GB2312" pitchFamily="49" charset="-122"/>
                <a:ea typeface="楷体_GB2312" pitchFamily="49" charset="-122"/>
              </a:rPr>
              <a:t>         移动互联时代的营销管理。</a:t>
            </a:r>
          </a:p>
        </p:txBody>
      </p:sp>
      <p:grpSp>
        <p:nvGrpSpPr>
          <p:cNvPr id="32775" name="组合 7">
            <a:extLst>
              <a:ext uri="{FF2B5EF4-FFF2-40B4-BE49-F238E27FC236}">
                <a16:creationId xmlns:a16="http://schemas.microsoft.com/office/drawing/2014/main" id="{563937B4-57C4-4E5A-A62C-C03100BF854A}"/>
              </a:ext>
            </a:extLst>
          </p:cNvPr>
          <p:cNvGrpSpPr>
            <a:grpSpLocks/>
          </p:cNvGrpSpPr>
          <p:nvPr/>
        </p:nvGrpSpPr>
        <p:grpSpPr bwMode="auto">
          <a:xfrm>
            <a:off x="2343150" y="3932238"/>
            <a:ext cx="6985000" cy="576262"/>
            <a:chOff x="827088" y="2997200"/>
            <a:chExt cx="6985000" cy="576263"/>
          </a:xfrm>
        </p:grpSpPr>
        <p:sp>
          <p:nvSpPr>
            <p:cNvPr id="32782" name="Rectangle 14">
              <a:extLst>
                <a:ext uri="{FF2B5EF4-FFF2-40B4-BE49-F238E27FC236}">
                  <a16:creationId xmlns:a16="http://schemas.microsoft.com/office/drawing/2014/main" id="{1CBF4E10-5CCC-4B9E-97E9-399C937806CA}"/>
                </a:ext>
              </a:extLst>
            </p:cNvPr>
            <p:cNvSpPr>
              <a:spLocks noChangeArrowheads="1"/>
            </p:cNvSpPr>
            <p:nvPr/>
          </p:nvSpPr>
          <p:spPr bwMode="auto">
            <a:xfrm>
              <a:off x="827088" y="2997200"/>
              <a:ext cx="6985000" cy="576263"/>
            </a:xfrm>
            <a:prstGeom prst="rect">
              <a:avLst/>
            </a:prstGeom>
            <a:solidFill>
              <a:srgbClr val="81ABD5"/>
            </a:solidFill>
            <a:ln w="38100">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32783" name="矩形 6">
              <a:extLst>
                <a:ext uri="{FF2B5EF4-FFF2-40B4-BE49-F238E27FC236}">
                  <a16:creationId xmlns:a16="http://schemas.microsoft.com/office/drawing/2014/main" id="{4E01157E-B85D-49B3-94BF-0779414B6A36}"/>
                </a:ext>
              </a:extLst>
            </p:cNvPr>
            <p:cNvSpPr>
              <a:spLocks noChangeArrowheads="1"/>
            </p:cNvSpPr>
            <p:nvPr/>
          </p:nvSpPr>
          <p:spPr bwMode="auto">
            <a:xfrm>
              <a:off x="971551" y="3074987"/>
              <a:ext cx="6408737" cy="400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lang="zh-CN" altLang="en-US" sz="2000">
                  <a:solidFill>
                    <a:srgbClr val="000000"/>
                  </a:solidFill>
                  <a:latin typeface="楷体_GB2312" pitchFamily="49" charset="-122"/>
                  <a:ea typeface="楷体_GB2312" pitchFamily="49" charset="-122"/>
                </a:rPr>
                <a:t> </a:t>
              </a:r>
              <a:r>
                <a:rPr lang="en-US" altLang="zh-CN" sz="2000">
                  <a:solidFill>
                    <a:srgbClr val="000000"/>
                  </a:solidFill>
                  <a:latin typeface="楷体_GB2312" pitchFamily="49" charset="-122"/>
                  <a:ea typeface="楷体_GB2312" pitchFamily="49" charset="-122"/>
                </a:rPr>
                <a:t>3</a:t>
              </a:r>
              <a:r>
                <a:rPr lang="zh-CN" altLang="en-US" sz="2000">
                  <a:solidFill>
                    <a:srgbClr val="000000"/>
                  </a:solidFill>
                  <a:latin typeface="楷体_GB2312" pitchFamily="49" charset="-122"/>
                  <a:ea typeface="楷体_GB2312" pitchFamily="49" charset="-122"/>
                </a:rPr>
                <a:t>、新技术革命会影响零售商业结构和消费者购物习惯</a:t>
              </a:r>
              <a:endParaRPr lang="zh-CN" altLang="en-US">
                <a:solidFill>
                  <a:srgbClr val="000000"/>
                </a:solidFill>
              </a:endParaRPr>
            </a:p>
          </p:txBody>
        </p:sp>
      </p:grpSp>
      <p:grpSp>
        <p:nvGrpSpPr>
          <p:cNvPr id="32776" name="组合 10">
            <a:extLst>
              <a:ext uri="{FF2B5EF4-FFF2-40B4-BE49-F238E27FC236}">
                <a16:creationId xmlns:a16="http://schemas.microsoft.com/office/drawing/2014/main" id="{FD62FCE7-C135-46F6-B133-19215ECEBC51}"/>
              </a:ext>
            </a:extLst>
          </p:cNvPr>
          <p:cNvGrpSpPr>
            <a:grpSpLocks/>
          </p:cNvGrpSpPr>
          <p:nvPr/>
        </p:nvGrpSpPr>
        <p:grpSpPr bwMode="auto">
          <a:xfrm>
            <a:off x="2363788" y="3176588"/>
            <a:ext cx="6985000" cy="576262"/>
            <a:chOff x="827088" y="2349500"/>
            <a:chExt cx="6985000" cy="576263"/>
          </a:xfrm>
        </p:grpSpPr>
        <p:sp>
          <p:nvSpPr>
            <p:cNvPr id="32780" name="Rectangle 13">
              <a:extLst>
                <a:ext uri="{FF2B5EF4-FFF2-40B4-BE49-F238E27FC236}">
                  <a16:creationId xmlns:a16="http://schemas.microsoft.com/office/drawing/2014/main" id="{E65E6887-BBDC-42AD-82B5-B0AE6E604EEE}"/>
                </a:ext>
              </a:extLst>
            </p:cNvPr>
            <p:cNvSpPr>
              <a:spLocks noChangeArrowheads="1"/>
            </p:cNvSpPr>
            <p:nvPr/>
          </p:nvSpPr>
          <p:spPr bwMode="auto">
            <a:xfrm>
              <a:off x="827088" y="2349500"/>
              <a:ext cx="6985000" cy="576263"/>
            </a:xfrm>
            <a:prstGeom prst="rect">
              <a:avLst/>
            </a:prstGeom>
            <a:solidFill>
              <a:srgbClr val="81ABD5"/>
            </a:solidFill>
            <a:ln w="38100">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a:solidFill>
                  <a:srgbClr val="000000"/>
                </a:solidFill>
              </a:endParaRPr>
            </a:p>
          </p:txBody>
        </p:sp>
        <p:sp>
          <p:nvSpPr>
            <p:cNvPr id="32781" name="矩形 9">
              <a:extLst>
                <a:ext uri="{FF2B5EF4-FFF2-40B4-BE49-F238E27FC236}">
                  <a16:creationId xmlns:a16="http://schemas.microsoft.com/office/drawing/2014/main" id="{AF481C57-82F2-46C5-B235-4277B1F4C89A}"/>
                </a:ext>
              </a:extLst>
            </p:cNvPr>
            <p:cNvSpPr>
              <a:spLocks noChangeArrowheads="1"/>
            </p:cNvSpPr>
            <p:nvPr/>
          </p:nvSpPr>
          <p:spPr bwMode="auto">
            <a:xfrm>
              <a:off x="973138" y="2425700"/>
              <a:ext cx="5411787" cy="400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lang="zh-CN" altLang="en-US" sz="2000">
                  <a:solidFill>
                    <a:srgbClr val="000000"/>
                  </a:solidFill>
                  <a:latin typeface="楷体_GB2312" pitchFamily="49" charset="-122"/>
                  <a:ea typeface="楷体_GB2312" pitchFamily="49" charset="-122"/>
                </a:rPr>
                <a:t> </a:t>
              </a:r>
              <a:r>
                <a:rPr lang="en-US" altLang="zh-CN" sz="2000">
                  <a:solidFill>
                    <a:srgbClr val="000000"/>
                  </a:solidFill>
                  <a:latin typeface="楷体_GB2312" pitchFamily="49" charset="-122"/>
                  <a:ea typeface="楷体_GB2312" pitchFamily="49" charset="-122"/>
                </a:rPr>
                <a:t>2</a:t>
              </a:r>
              <a:r>
                <a:rPr lang="zh-CN" altLang="en-US" sz="2000">
                  <a:solidFill>
                    <a:srgbClr val="000000"/>
                  </a:solidFill>
                  <a:latin typeface="楷体_GB2312" pitchFamily="49" charset="-122"/>
                  <a:ea typeface="楷体_GB2312" pitchFamily="49" charset="-122"/>
                </a:rPr>
                <a:t>、新技术革命有利于企业改善经营管理</a:t>
              </a:r>
              <a:endParaRPr lang="zh-CN" altLang="en-US">
                <a:solidFill>
                  <a:srgbClr val="000000"/>
                </a:solidFill>
              </a:endParaRPr>
            </a:p>
          </p:txBody>
        </p:sp>
      </p:grpSp>
      <p:sp>
        <p:nvSpPr>
          <p:cNvPr id="32777" name="Rectangle 13">
            <a:extLst>
              <a:ext uri="{FF2B5EF4-FFF2-40B4-BE49-F238E27FC236}">
                <a16:creationId xmlns:a16="http://schemas.microsoft.com/office/drawing/2014/main" id="{786F7125-A0B4-4D6C-A2D9-7829F0AC559C}"/>
              </a:ext>
            </a:extLst>
          </p:cNvPr>
          <p:cNvSpPr>
            <a:spLocks noGrp="1" noChangeArrowheads="1"/>
          </p:cNvSpPr>
          <p:nvPr>
            <p:ph type="title"/>
          </p:nvPr>
        </p:nvSpPr>
        <p:spPr>
          <a:xfrm>
            <a:off x="2135188" y="417513"/>
            <a:ext cx="6602412" cy="641350"/>
          </a:xfrm>
          <a:noFill/>
        </p:spPr>
        <p:txBody>
          <a:bodyPr/>
          <a:lstStyle/>
          <a:p>
            <a:pPr algn="r" eaLnBrk="1" hangingPunct="1"/>
            <a:r>
              <a:rPr kumimoji="0" lang="zh-CN" altLang="zh-CN" sz="4400" b="1" kern="1200" dirty="0">
                <a:solidFill>
                  <a:srgbClr val="333399"/>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rPr>
              <a:t>四、科学技术环境</a:t>
            </a:r>
            <a:endParaRPr kumimoji="0" lang="zh-CN" altLang="en-US" dirty="0">
              <a:latin typeface="微软雅黑" panose="020B0503020204020204" pitchFamily="34" charset="-122"/>
              <a:ea typeface="微软雅黑" panose="020B0503020204020204" pitchFamily="34" charset="-122"/>
            </a:endParaRPr>
          </a:p>
        </p:txBody>
      </p:sp>
      <p:sp>
        <p:nvSpPr>
          <p:cNvPr id="32778" name="灯片编号占位符 1">
            <a:extLst>
              <a:ext uri="{FF2B5EF4-FFF2-40B4-BE49-F238E27FC236}">
                <a16:creationId xmlns:a16="http://schemas.microsoft.com/office/drawing/2014/main" id="{E059CB44-D441-4DA3-9EE2-F90D223076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1562588A-DDEA-47E4-A870-07A00E7AA802}" type="slidenum">
              <a:rPr lang="en-US" altLang="zh-CN">
                <a:solidFill>
                  <a:srgbClr val="000000"/>
                </a:solidFill>
                <a:latin typeface="Verdana" panose="020B0604030504040204" pitchFamily="34" charset="0"/>
              </a:rPr>
              <a:pPr fontAlgn="base">
                <a:spcBef>
                  <a:spcPct val="0"/>
                </a:spcBef>
                <a:spcAft>
                  <a:spcPct val="0"/>
                </a:spcAft>
              </a:pPr>
              <a:t>32</a:t>
            </a:fld>
            <a:endParaRPr lang="en-US" altLang="zh-CN">
              <a:solidFill>
                <a:srgbClr val="000000"/>
              </a:solidFill>
              <a:latin typeface="Verdana" panose="020B0604030504040204" pitchFamily="34" charset="0"/>
            </a:endParaRPr>
          </a:p>
        </p:txBody>
      </p:sp>
      <p:pic>
        <p:nvPicPr>
          <p:cNvPr id="32779" name="图片 14">
            <a:extLst>
              <a:ext uri="{FF2B5EF4-FFF2-40B4-BE49-F238E27FC236}">
                <a16:creationId xmlns:a16="http://schemas.microsoft.com/office/drawing/2014/main" id="{1E5E12C7-02A7-43CB-B547-7FCF8FA8A1E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3996" t="15543" r="53944" b="3432"/>
          <a:stretch>
            <a:fillRect/>
          </a:stretch>
        </p:blipFill>
        <p:spPr bwMode="auto">
          <a:xfrm>
            <a:off x="34803" y="0"/>
            <a:ext cx="133667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139B6FC7-CC71-4026-9EE9-35BDCC3B70B5}"/>
              </a:ext>
            </a:extLst>
          </p:cNvPr>
          <p:cNvSpPr>
            <a:spLocks noGrp="1" noChangeArrowheads="1"/>
          </p:cNvSpPr>
          <p:nvPr>
            <p:ph type="title"/>
          </p:nvPr>
        </p:nvSpPr>
        <p:spPr>
          <a:xfrm>
            <a:off x="755651" y="331434"/>
            <a:ext cx="8306746" cy="1216025"/>
          </a:xfrm>
        </p:spPr>
        <p:txBody>
          <a:bodyPr/>
          <a:lstStyle/>
          <a:p>
            <a:pPr algn="r"/>
            <a:r>
              <a:rPr lang="zh-CN" altLang="en-US" sz="4000" dirty="0">
                <a:solidFill>
                  <a:srgbClr val="2D368F"/>
                </a:solidFill>
                <a:latin typeface="华文新魏" panose="02010800040101010101" pitchFamily="2" charset="-122"/>
                <a:ea typeface="华文新魏" panose="02010800040101010101" pitchFamily="2" charset="-122"/>
              </a:rPr>
              <a:t>埃森哲技术展望：新趋势</a:t>
            </a:r>
            <a:endParaRPr lang="zh-CN" altLang="en-US" dirty="0">
              <a:solidFill>
                <a:srgbClr val="2D368F"/>
              </a:solidFill>
              <a:latin typeface="华文新魏" panose="02010800040101010101" pitchFamily="2" charset="-122"/>
              <a:ea typeface="华文新魏" panose="02010800040101010101" pitchFamily="2" charset="-122"/>
            </a:endParaRPr>
          </a:p>
        </p:txBody>
      </p:sp>
      <p:sp>
        <p:nvSpPr>
          <p:cNvPr id="33795" name="内容占位符 2">
            <a:extLst>
              <a:ext uri="{FF2B5EF4-FFF2-40B4-BE49-F238E27FC236}">
                <a16:creationId xmlns:a16="http://schemas.microsoft.com/office/drawing/2014/main" id="{84A2D52E-91C9-4055-B8B3-31CD945E8E17}"/>
              </a:ext>
            </a:extLst>
          </p:cNvPr>
          <p:cNvSpPr>
            <a:spLocks noGrp="1" noChangeArrowheads="1"/>
          </p:cNvSpPr>
          <p:nvPr>
            <p:ph idx="1"/>
          </p:nvPr>
        </p:nvSpPr>
        <p:spPr/>
        <p:txBody>
          <a:bodyPr/>
          <a:lstStyle/>
          <a:p>
            <a:r>
              <a:rPr lang="en-US" altLang="zh-CN" sz="2400" dirty="0">
                <a:latin typeface="微软雅黑" panose="020B0503020204020204" pitchFamily="34" charset="-122"/>
                <a:ea typeface="微软雅黑" panose="020B0503020204020204" pitchFamily="34" charset="-122"/>
              </a:rPr>
              <a:t>2018</a:t>
            </a:r>
            <a:r>
              <a:rPr lang="zh-CN" altLang="en-US" sz="2400" dirty="0">
                <a:latin typeface="微软雅黑" panose="020B0503020204020204" pitchFamily="34" charset="-122"/>
                <a:ea typeface="微软雅黑" panose="020B0503020204020204" pitchFamily="34" charset="-122"/>
              </a:rPr>
              <a:t>年度</a:t>
            </a:r>
            <a:r>
              <a:rPr lang="zh-CN"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埃森哲技术展望</a:t>
            </a:r>
            <a:r>
              <a:rPr lang="zh-CN"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重点介绍飞速发展的技术新趋势</a:t>
            </a:r>
            <a:r>
              <a:rPr lang="en-US" altLang="zh-CN" sz="2400" dirty="0">
                <a:latin typeface="微软雅黑" panose="020B0503020204020204" pitchFamily="34" charset="-122"/>
                <a:ea typeface="微软雅黑" panose="020B0503020204020204" pitchFamily="34" charset="-122"/>
              </a:rPr>
              <a:t>:</a:t>
            </a:r>
          </a:p>
          <a:p>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公民</a:t>
            </a:r>
            <a:r>
              <a:rPr lang="en-US" altLang="zh-CN" sz="2400" dirty="0">
                <a:latin typeface="微软雅黑" panose="020B0503020204020204" pitchFamily="34" charset="-122"/>
                <a:ea typeface="微软雅黑" panose="020B0503020204020204" pitchFamily="34" charset="-122"/>
              </a:rPr>
              <a:t>AI,</a:t>
            </a:r>
            <a:r>
              <a:rPr lang="zh-CN" altLang="en-US" sz="2400" dirty="0">
                <a:latin typeface="微软雅黑" panose="020B0503020204020204" pitchFamily="34" charset="-122"/>
                <a:ea typeface="微软雅黑" panose="020B0503020204020204" pitchFamily="34" charset="-122"/>
              </a:rPr>
              <a:t>培养</a:t>
            </a:r>
            <a:r>
              <a:rPr lang="en-US" altLang="zh-CN" sz="2400" dirty="0">
                <a:latin typeface="微软雅黑" panose="020B0503020204020204" pitchFamily="34" charset="-122"/>
                <a:ea typeface="微软雅黑" panose="020B0503020204020204" pitchFamily="34" charset="-122"/>
              </a:rPr>
              <a:t>AI</a:t>
            </a:r>
            <a:r>
              <a:rPr lang="zh-CN" altLang="en-US" sz="2400" dirty="0">
                <a:latin typeface="微软雅黑" panose="020B0503020204020204" pitchFamily="34" charset="-122"/>
                <a:ea typeface="微软雅黑" panose="020B0503020204020204" pitchFamily="34" charset="-122"/>
              </a:rPr>
              <a:t>普惠商业和社会。</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泛现实</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零距离。虚拟和增强现实技术让人、信息和体验之间的距离消失</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完全改变人们的工作与生活方式。</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真数据</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信任至上。</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大合作</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构建支持规模化伙伴关系的架构。</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智联网</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智能系统通达内外。</a:t>
            </a:r>
            <a:r>
              <a:rPr lang="zh-CN" altLang="zh-CN" sz="2400" dirty="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p:sp>
        <p:nvSpPr>
          <p:cNvPr id="33796" name="灯片编号占位符 1">
            <a:extLst>
              <a:ext uri="{FF2B5EF4-FFF2-40B4-BE49-F238E27FC236}">
                <a16:creationId xmlns:a16="http://schemas.microsoft.com/office/drawing/2014/main" id="{659147B5-2748-44A6-8797-854EA5183AF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564A7AF2-49B3-4596-B266-823CD984D095}" type="slidenum">
              <a:rPr lang="en-US" altLang="zh-CN">
                <a:solidFill>
                  <a:srgbClr val="000000"/>
                </a:solidFill>
                <a:latin typeface="Verdana" panose="020B0604030504040204" pitchFamily="34" charset="0"/>
              </a:rPr>
              <a:pPr fontAlgn="base">
                <a:spcBef>
                  <a:spcPct val="0"/>
                </a:spcBef>
                <a:spcAft>
                  <a:spcPct val="0"/>
                </a:spcAft>
              </a:pPr>
              <a:t>33</a:t>
            </a:fld>
            <a:endParaRPr lang="en-US" altLang="zh-CN">
              <a:solidFill>
                <a:srgbClr val="000000"/>
              </a:solidFill>
              <a:latin typeface="Verdana" panose="020B0604030504040204" pitchFamily="34" charset="0"/>
            </a:endParaRPr>
          </a:p>
        </p:txBody>
      </p:sp>
      <p:pic>
        <p:nvPicPr>
          <p:cNvPr id="33797" name="图片 4">
            <a:extLst>
              <a:ext uri="{FF2B5EF4-FFF2-40B4-BE49-F238E27FC236}">
                <a16:creationId xmlns:a16="http://schemas.microsoft.com/office/drawing/2014/main" id="{FCCBFD9F-5B39-422A-AAA2-87B5030B130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3996" t="15543" r="53944" b="3432"/>
          <a:stretch>
            <a:fillRect/>
          </a:stretch>
        </p:blipFill>
        <p:spPr bwMode="auto">
          <a:xfrm>
            <a:off x="0" y="11112"/>
            <a:ext cx="133667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2F517D14-2432-45E6-B53F-452712F2D205}"/>
              </a:ext>
            </a:extLst>
          </p:cNvPr>
          <p:cNvSpPr>
            <a:spLocks noGrp="1" noChangeArrowheads="1"/>
          </p:cNvSpPr>
          <p:nvPr>
            <p:ph type="title"/>
          </p:nvPr>
        </p:nvSpPr>
        <p:spPr>
          <a:xfrm>
            <a:off x="766233" y="304801"/>
            <a:ext cx="5465891" cy="1216025"/>
          </a:xfrm>
        </p:spPr>
        <p:txBody>
          <a:bodyPr/>
          <a:lstStyle/>
          <a:p>
            <a:pPr algn="r"/>
            <a:r>
              <a:rPr lang="zh-CN" altLang="en-US" dirty="0">
                <a:solidFill>
                  <a:srgbClr val="2D368F"/>
                </a:solidFill>
                <a:latin typeface="华文新魏" panose="02010800040101010101" pitchFamily="2" charset="-122"/>
                <a:ea typeface="华文新魏" panose="02010800040101010101" pitchFamily="2" charset="-122"/>
              </a:rPr>
              <a:t>网络零售</a:t>
            </a:r>
          </a:p>
        </p:txBody>
      </p:sp>
      <p:sp>
        <p:nvSpPr>
          <p:cNvPr id="34819" name="内容占位符 2">
            <a:extLst>
              <a:ext uri="{FF2B5EF4-FFF2-40B4-BE49-F238E27FC236}">
                <a16:creationId xmlns:a16="http://schemas.microsoft.com/office/drawing/2014/main" id="{7FF46344-EB60-4546-826F-818815871CB7}"/>
              </a:ext>
            </a:extLst>
          </p:cNvPr>
          <p:cNvSpPr>
            <a:spLocks noGrp="1" noChangeArrowheads="1"/>
          </p:cNvSpPr>
          <p:nvPr>
            <p:ph idx="1"/>
          </p:nvPr>
        </p:nvSpPr>
        <p:spPr/>
        <p:txBody>
          <a:bodyPr/>
          <a:lstStyle/>
          <a:p>
            <a:r>
              <a:rPr lang="zh-CN" altLang="en-US" dirty="0">
                <a:latin typeface="微软雅黑" panose="020B0503020204020204" pitchFamily="34" charset="-122"/>
                <a:ea typeface="微软雅黑" panose="020B0503020204020204" pitchFamily="34" charset="-122"/>
              </a:rPr>
              <a:t>进入</a:t>
            </a:r>
            <a:r>
              <a:rPr lang="en-US" altLang="zh-CN" dirty="0">
                <a:latin typeface="微软雅黑" panose="020B0503020204020204" pitchFamily="34" charset="-122"/>
                <a:ea typeface="微软雅黑" panose="020B0503020204020204" pitchFamily="34" charset="-122"/>
              </a:rPr>
              <a:t>21</a:t>
            </a:r>
            <a:r>
              <a:rPr lang="zh-CN" altLang="en-US" dirty="0">
                <a:latin typeface="微软雅黑" panose="020B0503020204020204" pitchFamily="34" charset="-122"/>
                <a:ea typeface="微软雅黑" panose="020B0503020204020204" pitchFamily="34" charset="-122"/>
              </a:rPr>
              <a:t>世纪</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信息技术引发零售业变革</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网络零售发展迅速。在我国，网络零售呈现出以下特点</a:t>
            </a:r>
            <a:r>
              <a:rPr lang="en-US" altLang="zh-CN"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移动网上零售快速普及</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网络购物比重不断攀升</a:t>
            </a:r>
            <a:r>
              <a:rPr lang="zh-CN"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方便快捷的网购模式越来越受到消费者的认同</a:t>
            </a:r>
            <a:r>
              <a:rPr lang="zh-CN"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34820" name="灯片编号占位符 1">
            <a:extLst>
              <a:ext uri="{FF2B5EF4-FFF2-40B4-BE49-F238E27FC236}">
                <a16:creationId xmlns:a16="http://schemas.microsoft.com/office/drawing/2014/main" id="{523AFE55-5330-45DA-8B0B-53AF6BC4251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23CC64E5-F3E8-49E8-9729-23171EF3CCC3}" type="slidenum">
              <a:rPr lang="en-US" altLang="zh-CN">
                <a:solidFill>
                  <a:srgbClr val="000000"/>
                </a:solidFill>
                <a:latin typeface="Verdana" panose="020B0604030504040204" pitchFamily="34" charset="0"/>
              </a:rPr>
              <a:pPr fontAlgn="base">
                <a:spcBef>
                  <a:spcPct val="0"/>
                </a:spcBef>
                <a:spcAft>
                  <a:spcPct val="0"/>
                </a:spcAft>
              </a:pPr>
              <a:t>34</a:t>
            </a:fld>
            <a:endParaRPr lang="en-US" altLang="zh-CN">
              <a:solidFill>
                <a:srgbClr val="000000"/>
              </a:solidFill>
              <a:latin typeface="Verdana" panose="020B0604030504040204" pitchFamily="34" charset="0"/>
            </a:endParaRPr>
          </a:p>
        </p:txBody>
      </p:sp>
      <p:pic>
        <p:nvPicPr>
          <p:cNvPr id="34821" name="图片 4">
            <a:extLst>
              <a:ext uri="{FF2B5EF4-FFF2-40B4-BE49-F238E27FC236}">
                <a16:creationId xmlns:a16="http://schemas.microsoft.com/office/drawing/2014/main" id="{A2A895E9-F232-4112-AFB0-5716FB3CB90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3996" t="15543" r="53944" b="3432"/>
          <a:stretch>
            <a:fillRect/>
          </a:stretch>
        </p:blipFill>
        <p:spPr bwMode="auto">
          <a:xfrm>
            <a:off x="0" y="-17462"/>
            <a:ext cx="133667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7B20F7AB-E7B9-4D82-B864-1835954FFFD8}"/>
              </a:ext>
            </a:extLst>
          </p:cNvPr>
          <p:cNvSpPr>
            <a:spLocks noGrp="1"/>
          </p:cNvSpPr>
          <p:nvPr>
            <p:ph type="title"/>
          </p:nvPr>
        </p:nvSpPr>
        <p:spPr/>
        <p:txBody>
          <a:bodyPr/>
          <a:lstStyle/>
          <a:p>
            <a:pPr>
              <a:defRPr/>
            </a:pPr>
            <a:r>
              <a:rPr lang="zh-CN" altLang="zh-CN" dirty="0"/>
              <a:t>五、政治法律环境</a:t>
            </a:r>
            <a:endParaRPr lang="zh-CN" altLang="en-US" dirty="0"/>
          </a:p>
        </p:txBody>
      </p:sp>
      <p:pic>
        <p:nvPicPr>
          <p:cNvPr id="4" name="Picture 7" descr="C:\Users\Administrator\AppData\Local\Microsoft\Windows\Temporary Internet Files\Content.IE5\YPSGK1R9\MC900339246[1].wmf">
            <a:extLst>
              <a:ext uri="{FF2B5EF4-FFF2-40B4-BE49-F238E27FC236}">
                <a16:creationId xmlns:a16="http://schemas.microsoft.com/office/drawing/2014/main" id="{F967A78A-4A9F-4608-B2E5-DD9F4ADC7D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5" y="1989139"/>
            <a:ext cx="1652588"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C:\Users\Administrator\AppData\Local\Microsoft\Windows\Temporary Internet Files\Content.IE5\ONDBH5RQ\MC900339254[1].wmf">
            <a:extLst>
              <a:ext uri="{FF2B5EF4-FFF2-40B4-BE49-F238E27FC236}">
                <a16:creationId xmlns:a16="http://schemas.microsoft.com/office/drawing/2014/main" id="{DF6E99BC-9F04-4681-B0CD-910DE668868E}"/>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6164" y="1989138"/>
            <a:ext cx="1652587"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折角形 14">
            <a:extLst>
              <a:ext uri="{FF2B5EF4-FFF2-40B4-BE49-F238E27FC236}">
                <a16:creationId xmlns:a16="http://schemas.microsoft.com/office/drawing/2014/main" id="{DA520350-9C63-4E32-ABA3-B26361045CAD}"/>
              </a:ext>
            </a:extLst>
          </p:cNvPr>
          <p:cNvSpPr/>
          <p:nvPr/>
        </p:nvSpPr>
        <p:spPr bwMode="auto">
          <a:xfrm>
            <a:off x="1992313" y="3716339"/>
            <a:ext cx="3744912" cy="2016125"/>
          </a:xfrm>
          <a:prstGeom prst="foldedCorner">
            <a:avLst/>
          </a:prstGeom>
          <a:solidFill>
            <a:srgbClr val="0033CC"/>
          </a:solidFill>
          <a:ln w="50800" algn="ctr">
            <a:solidFill>
              <a:schemeClr val="accent3">
                <a:lumMod val="40000"/>
                <a:lumOff val="60000"/>
              </a:schemeClr>
            </a:solidFill>
            <a:round/>
            <a:headEnd type="none" w="lg" len="lg"/>
            <a:tailEnd/>
          </a:ln>
        </p:spPr>
        <p:txBody>
          <a:bodyPr anchor="ctr"/>
          <a:lstStyle/>
          <a:p>
            <a:pPr algn="ctr" fontAlgn="base">
              <a:spcBef>
                <a:spcPct val="0"/>
              </a:spcBef>
              <a:spcAft>
                <a:spcPct val="0"/>
              </a:spcAft>
              <a:defRPr/>
            </a:pPr>
            <a:r>
              <a:rPr lang="zh-CN" altLang="en-US" sz="3200" dirty="0">
                <a:solidFill>
                  <a:prstClr val="white"/>
                </a:solidFill>
                <a:latin typeface="黑体" pitchFamily="2" charset="-122"/>
                <a:ea typeface="黑体" pitchFamily="2" charset="-122"/>
              </a:rPr>
              <a:t>政治环境：企业市场营销的外部政治形势。</a:t>
            </a:r>
          </a:p>
        </p:txBody>
      </p:sp>
      <p:sp>
        <p:nvSpPr>
          <p:cNvPr id="16" name="折角形 15">
            <a:extLst>
              <a:ext uri="{FF2B5EF4-FFF2-40B4-BE49-F238E27FC236}">
                <a16:creationId xmlns:a16="http://schemas.microsoft.com/office/drawing/2014/main" id="{566F8002-4CAB-417F-BD6D-2A5073F7F16C}"/>
              </a:ext>
            </a:extLst>
          </p:cNvPr>
          <p:cNvSpPr/>
          <p:nvPr/>
        </p:nvSpPr>
        <p:spPr bwMode="auto">
          <a:xfrm>
            <a:off x="6384926" y="3716339"/>
            <a:ext cx="3744913" cy="2016125"/>
          </a:xfrm>
          <a:prstGeom prst="foldedCorner">
            <a:avLst/>
          </a:prstGeom>
          <a:solidFill>
            <a:srgbClr val="0033CC"/>
          </a:solidFill>
          <a:ln w="50800" algn="ctr">
            <a:solidFill>
              <a:schemeClr val="accent3">
                <a:lumMod val="40000"/>
                <a:lumOff val="60000"/>
              </a:schemeClr>
            </a:solidFill>
            <a:round/>
            <a:headEnd type="none" w="lg" len="lg"/>
            <a:tailEnd/>
          </a:ln>
        </p:spPr>
        <p:txBody>
          <a:bodyPr anchor="ctr"/>
          <a:lstStyle/>
          <a:p>
            <a:pPr algn="ctr" fontAlgn="base">
              <a:spcBef>
                <a:spcPct val="0"/>
              </a:spcBef>
              <a:spcAft>
                <a:spcPct val="0"/>
              </a:spcAft>
              <a:defRPr/>
            </a:pPr>
            <a:r>
              <a:rPr lang="zh-CN" altLang="en-US" sz="3200" dirty="0">
                <a:solidFill>
                  <a:prstClr val="white"/>
                </a:solidFill>
                <a:latin typeface="黑体" pitchFamily="2" charset="-122"/>
                <a:ea typeface="黑体" pitchFamily="2" charset="-122"/>
              </a:rPr>
              <a:t>法律环境：国家或地方政府颁布的法规、法令和条例。</a:t>
            </a:r>
          </a:p>
        </p:txBody>
      </p:sp>
      <p:pic>
        <p:nvPicPr>
          <p:cNvPr id="8" name="图片 24">
            <a:extLst>
              <a:ext uri="{FF2B5EF4-FFF2-40B4-BE49-F238E27FC236}">
                <a16:creationId xmlns:a16="http://schemas.microsoft.com/office/drawing/2014/main" id="{F8CFA2AE-CE90-46EE-9160-FA48C8E6C15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l="3996" t="15543" r="53944" b="3432"/>
          <a:stretch>
            <a:fillRect/>
          </a:stretch>
        </p:blipFill>
        <p:spPr bwMode="auto">
          <a:xfrm>
            <a:off x="0" y="0"/>
            <a:ext cx="133667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70" decel="100000"/>
                                        <p:tgtEl>
                                          <p:spTgt spid="4"/>
                                        </p:tgtEl>
                                      </p:cBhvr>
                                    </p:animEffect>
                                    <p:animScale>
                                      <p:cBhvr>
                                        <p:cTn id="8" dur="770" decel="100000"/>
                                        <p:tgtEl>
                                          <p:spTgt spid="4"/>
                                        </p:tgtEl>
                                      </p:cBhvr>
                                      <p:from x="10000" y="10000"/>
                                      <p:to x="200000" y="450000"/>
                                    </p:animScale>
                                    <p:animScale>
                                      <p:cBhvr>
                                        <p:cTn id="9" dur="1230" accel="100000" fill="hold">
                                          <p:stCondLst>
                                            <p:cond delay="770"/>
                                          </p:stCondLst>
                                        </p:cTn>
                                        <p:tgtEl>
                                          <p:spTgt spid="4"/>
                                        </p:tgtEl>
                                      </p:cBhvr>
                                      <p:from x="200000" y="450000"/>
                                      <p:to x="100000" y="100000"/>
                                    </p:animScale>
                                    <p:set>
                                      <p:cBhvr>
                                        <p:cTn id="10" dur="770" fill="hold"/>
                                        <p:tgtEl>
                                          <p:spTgt spid="4"/>
                                        </p:tgtEl>
                                        <p:attrNameLst>
                                          <p:attrName>ppt_x</p:attrName>
                                        </p:attrNameLst>
                                      </p:cBhvr>
                                      <p:to>
                                        <p:strVal val="(0.5)"/>
                                      </p:to>
                                    </p:set>
                                    <p:anim from="(0.5)" to="(#ppt_x)" calcmode="lin" valueType="num">
                                      <p:cBhvr>
                                        <p:cTn id="11" dur="1230" accel="100000" fill="hold">
                                          <p:stCondLst>
                                            <p:cond delay="770"/>
                                          </p:stCondLst>
                                        </p:cTn>
                                        <p:tgtEl>
                                          <p:spTgt spid="4"/>
                                        </p:tgtEl>
                                        <p:attrNameLst>
                                          <p:attrName>ppt_x</p:attrName>
                                        </p:attrNameLst>
                                      </p:cBhvr>
                                    </p:anim>
                                    <p:set>
                                      <p:cBhvr>
                                        <p:cTn id="12" dur="770" fill="hold"/>
                                        <p:tgtEl>
                                          <p:spTgt spid="4"/>
                                        </p:tgtEl>
                                        <p:attrNameLst>
                                          <p:attrName>ppt_y</p:attrName>
                                        </p:attrNameLst>
                                      </p:cBhvr>
                                      <p:to>
                                        <p:strVal val="(#ppt_y+0.4)"/>
                                      </p:to>
                                    </p:set>
                                    <p:anim from="(#ppt_y+0.4)" to="(#ppt_y)" calcmode="lin" valueType="num">
                                      <p:cBhvr>
                                        <p:cTn id="13" dur="1230" accel="100000" fill="hold">
                                          <p:stCondLst>
                                            <p:cond delay="770"/>
                                          </p:stCondLst>
                                        </p:cTn>
                                        <p:tgtEl>
                                          <p:spTgt spid="4"/>
                                        </p:tgtEl>
                                        <p:attrNameLst>
                                          <p:attrName>ppt_y</p:attrName>
                                        </p:attrNameLst>
                                      </p:cBhvr>
                                    </p:anim>
                                  </p:childTnLst>
                                </p:cTn>
                              </p:par>
                            </p:childTnLst>
                          </p:cTn>
                        </p:par>
                        <p:par>
                          <p:cTn id="14" fill="hold" nodeType="afterGroup">
                            <p:stCondLst>
                              <p:cond delay="2000"/>
                            </p:stCondLst>
                            <p:childTnLst>
                              <p:par>
                                <p:cTn id="15" presetID="48" presetClass="entr" presetSubtype="0" accel="50000"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1000" fill="hold"/>
                                        <p:tgtEl>
                                          <p:spTgt spid="15"/>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8" dur="1000" fill="hold"/>
                                        <p:tgtEl>
                                          <p:spTgt spid="15"/>
                                        </p:tgtEl>
                                        <p:attrNameLst>
                                          <p:attrName>ppt_x</p:attrName>
                                        </p:attrNameLst>
                                      </p:cBhvr>
                                      <p:tavLst>
                                        <p:tav tm="0">
                                          <p:val>
                                            <p:fltVal val="-1"/>
                                          </p:val>
                                        </p:tav>
                                        <p:tav tm="50000">
                                          <p:val>
                                            <p:fltVal val="0.95"/>
                                          </p:val>
                                        </p:tav>
                                        <p:tav tm="100000">
                                          <p:val>
                                            <p:strVal val="#ppt_x"/>
                                          </p:val>
                                        </p:tav>
                                      </p:tavLst>
                                    </p:anim>
                                    <p:anim calcmode="lin" valueType="num">
                                      <p:cBhvr>
                                        <p:cTn id="19" dur="1000" fill="hold"/>
                                        <p:tgtEl>
                                          <p:spTgt spid="15"/>
                                        </p:tgtEl>
                                        <p:attrNameLst>
                                          <p:attrName>ppt_y</p:attrName>
                                        </p:attrNameLst>
                                      </p:cBhvr>
                                      <p:tavLst>
                                        <p:tav tm="0">
                                          <p:val>
                                            <p:strVal val="#ppt_y"/>
                                          </p:val>
                                        </p:tav>
                                        <p:tav tm="100000">
                                          <p:val>
                                            <p:strVal val="#ppt_y"/>
                                          </p:val>
                                        </p:tav>
                                      </p:tavLst>
                                    </p:anim>
                                    <p:animEffect transition="in" filter="fade">
                                      <p:cBhvr>
                                        <p:cTn id="20" dur="1000"/>
                                        <p:tgtEl>
                                          <p:spTgt spid="15"/>
                                        </p:tgtEl>
                                      </p:cBhvr>
                                    </p:animEffect>
                                  </p:childTnLst>
                                </p:cTn>
                              </p:par>
                            </p:childTnLst>
                          </p:cTn>
                        </p:par>
                        <p:par>
                          <p:cTn id="21" fill="hold" nodeType="afterGroup">
                            <p:stCondLst>
                              <p:cond delay="3000"/>
                            </p:stCondLst>
                            <p:childTnLst>
                              <p:par>
                                <p:cTn id="22" presetID="51" presetClass="entr" presetSubtype="0"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770" decel="100000"/>
                                        <p:tgtEl>
                                          <p:spTgt spid="5"/>
                                        </p:tgtEl>
                                      </p:cBhvr>
                                    </p:animEffect>
                                    <p:animScale>
                                      <p:cBhvr>
                                        <p:cTn id="25" dur="770" decel="100000"/>
                                        <p:tgtEl>
                                          <p:spTgt spid="5"/>
                                        </p:tgtEl>
                                      </p:cBhvr>
                                      <p:from x="10000" y="10000"/>
                                      <p:to x="200000" y="450000"/>
                                    </p:animScale>
                                    <p:animScale>
                                      <p:cBhvr>
                                        <p:cTn id="26" dur="1230" accel="100000" fill="hold">
                                          <p:stCondLst>
                                            <p:cond delay="770"/>
                                          </p:stCondLst>
                                        </p:cTn>
                                        <p:tgtEl>
                                          <p:spTgt spid="5"/>
                                        </p:tgtEl>
                                      </p:cBhvr>
                                      <p:from x="200000" y="450000"/>
                                      <p:to x="100000" y="100000"/>
                                    </p:animScale>
                                    <p:set>
                                      <p:cBhvr>
                                        <p:cTn id="27" dur="770" fill="hold"/>
                                        <p:tgtEl>
                                          <p:spTgt spid="5"/>
                                        </p:tgtEl>
                                        <p:attrNameLst>
                                          <p:attrName>ppt_x</p:attrName>
                                        </p:attrNameLst>
                                      </p:cBhvr>
                                      <p:to>
                                        <p:strVal val="(0.5)"/>
                                      </p:to>
                                    </p:set>
                                    <p:anim from="(0.5)" to="(#ppt_x)" calcmode="lin" valueType="num">
                                      <p:cBhvr>
                                        <p:cTn id="28" dur="1230" accel="100000" fill="hold">
                                          <p:stCondLst>
                                            <p:cond delay="770"/>
                                          </p:stCondLst>
                                        </p:cTn>
                                        <p:tgtEl>
                                          <p:spTgt spid="5"/>
                                        </p:tgtEl>
                                        <p:attrNameLst>
                                          <p:attrName>ppt_x</p:attrName>
                                        </p:attrNameLst>
                                      </p:cBhvr>
                                    </p:anim>
                                    <p:set>
                                      <p:cBhvr>
                                        <p:cTn id="29" dur="770" fill="hold"/>
                                        <p:tgtEl>
                                          <p:spTgt spid="5"/>
                                        </p:tgtEl>
                                        <p:attrNameLst>
                                          <p:attrName>ppt_y</p:attrName>
                                        </p:attrNameLst>
                                      </p:cBhvr>
                                      <p:to>
                                        <p:strVal val="(#ppt_y+0.4)"/>
                                      </p:to>
                                    </p:set>
                                    <p:anim from="(#ppt_y+0.4)" to="(#ppt_y)" calcmode="lin" valueType="num">
                                      <p:cBhvr>
                                        <p:cTn id="30" dur="1230" accel="100000" fill="hold">
                                          <p:stCondLst>
                                            <p:cond delay="770"/>
                                          </p:stCondLst>
                                        </p:cTn>
                                        <p:tgtEl>
                                          <p:spTgt spid="5"/>
                                        </p:tgtEl>
                                        <p:attrNameLst>
                                          <p:attrName>ppt_y</p:attrName>
                                        </p:attrNameLst>
                                      </p:cBhvr>
                                    </p:anim>
                                  </p:childTnLst>
                                </p:cTn>
                              </p:par>
                            </p:childTnLst>
                          </p:cTn>
                        </p:par>
                        <p:par>
                          <p:cTn id="31" fill="hold" nodeType="afterGroup">
                            <p:stCondLst>
                              <p:cond delay="5000"/>
                            </p:stCondLst>
                            <p:childTnLst>
                              <p:par>
                                <p:cTn id="32" presetID="48" presetClass="entr" presetSubtype="0" accel="50000"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1000" fill="hold"/>
                                        <p:tgtEl>
                                          <p:spTgt spid="16"/>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5" dur="1000" fill="hold"/>
                                        <p:tgtEl>
                                          <p:spTgt spid="16"/>
                                        </p:tgtEl>
                                        <p:attrNameLst>
                                          <p:attrName>ppt_x</p:attrName>
                                        </p:attrNameLst>
                                      </p:cBhvr>
                                      <p:tavLst>
                                        <p:tav tm="0">
                                          <p:val>
                                            <p:fltVal val="-1"/>
                                          </p:val>
                                        </p:tav>
                                        <p:tav tm="50000">
                                          <p:val>
                                            <p:fltVal val="0.95"/>
                                          </p:val>
                                        </p:tav>
                                        <p:tav tm="100000">
                                          <p:val>
                                            <p:strVal val="#ppt_x"/>
                                          </p:val>
                                        </p:tav>
                                      </p:tavLst>
                                    </p:anim>
                                    <p:anim calcmode="lin" valueType="num">
                                      <p:cBhvr>
                                        <p:cTn id="36" dur="1000" fill="hold"/>
                                        <p:tgtEl>
                                          <p:spTgt spid="16"/>
                                        </p:tgtEl>
                                        <p:attrNameLst>
                                          <p:attrName>ppt_y</p:attrName>
                                        </p:attrNameLst>
                                      </p:cBhvr>
                                      <p:tavLst>
                                        <p:tav tm="0">
                                          <p:val>
                                            <p:strVal val="#ppt_y"/>
                                          </p:val>
                                        </p:tav>
                                        <p:tav tm="100000">
                                          <p:val>
                                            <p:strVal val="#ppt_y"/>
                                          </p:val>
                                        </p:tav>
                                      </p:tavLst>
                                    </p:anim>
                                    <p:animEffect transition="in" filter="fade">
                                      <p:cBhvr>
                                        <p:cTn id="3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03C34DAD-9F71-41F7-8895-DD6BA89CC129}"/>
              </a:ext>
            </a:extLst>
          </p:cNvPr>
          <p:cNvSpPr>
            <a:spLocks noGrp="1" noChangeArrowheads="1"/>
          </p:cNvSpPr>
          <p:nvPr>
            <p:ph idx="1"/>
          </p:nvPr>
        </p:nvSpPr>
        <p:spPr/>
        <p:txBody>
          <a:bodyPr/>
          <a:lstStyle/>
          <a:p>
            <a:pPr lvl="1" eaLnBrk="1" hangingPunct="1"/>
            <a:r>
              <a:rPr kumimoji="0" lang="zh-CN" altLang="en-US" sz="2400" dirty="0">
                <a:latin typeface="微软雅黑" panose="020B0503020204020204" pitchFamily="34" charset="-122"/>
                <a:ea typeface="微软雅黑" panose="020B0503020204020204" pitchFamily="34" charset="-122"/>
              </a:rPr>
              <a:t>政治法律环境</a:t>
            </a:r>
          </a:p>
          <a:p>
            <a:pPr eaLnBrk="1" hangingPunct="1">
              <a:buFont typeface="Wingdings" panose="05000000000000000000" pitchFamily="2" charset="2"/>
              <a:buNone/>
            </a:pPr>
            <a:r>
              <a:rPr kumimoji="0" lang="zh-CN" altLang="en-US" sz="2400" dirty="0">
                <a:latin typeface="微软雅黑" panose="020B0503020204020204" pitchFamily="34" charset="-122"/>
                <a:ea typeface="微软雅黑" panose="020B0503020204020204" pitchFamily="34" charset="-122"/>
              </a:rPr>
              <a:t>    </a:t>
            </a:r>
          </a:p>
          <a:p>
            <a:pPr lvl="1" eaLnBrk="1" hangingPunct="1">
              <a:buFont typeface="Verdana" panose="020B0604030504040204" pitchFamily="34" charset="0"/>
              <a:buAutoNum type="arabicPeriod"/>
            </a:pPr>
            <a:r>
              <a:rPr kumimoji="0" lang="zh-CN" altLang="en-US" sz="2400" dirty="0">
                <a:latin typeface="微软雅黑" panose="020B0503020204020204" pitchFamily="34" charset="-122"/>
                <a:ea typeface="微软雅黑" panose="020B0503020204020204" pitchFamily="34" charset="-122"/>
              </a:rPr>
              <a:t>与企业营销有关的经济立法</a:t>
            </a:r>
          </a:p>
          <a:p>
            <a:pPr lvl="1" eaLnBrk="1" hangingPunct="1">
              <a:buFont typeface="Verdana" panose="020B0604030504040204" pitchFamily="34" charset="0"/>
              <a:buAutoNum type="arabicPeriod"/>
            </a:pPr>
            <a:endParaRPr kumimoji="0" lang="zh-CN" altLang="en-US" sz="2400" dirty="0">
              <a:latin typeface="微软雅黑" panose="020B0503020204020204" pitchFamily="34" charset="-122"/>
              <a:ea typeface="微软雅黑" panose="020B0503020204020204" pitchFamily="34" charset="-122"/>
            </a:endParaRPr>
          </a:p>
          <a:p>
            <a:pPr lvl="1" eaLnBrk="1" hangingPunct="1">
              <a:buFont typeface="Verdana" panose="020B0604030504040204" pitchFamily="34" charset="0"/>
              <a:buAutoNum type="arabicPeriod"/>
            </a:pPr>
            <a:r>
              <a:rPr kumimoji="0" lang="zh-CN" altLang="en-US" sz="2400" dirty="0">
                <a:latin typeface="微软雅黑" panose="020B0503020204020204" pitchFamily="34" charset="-122"/>
                <a:ea typeface="微软雅黑" panose="020B0503020204020204" pitchFamily="34" charset="-122"/>
              </a:rPr>
              <a:t>公众利益团体发展情况</a:t>
            </a:r>
            <a:endParaRPr kumimoji="0" lang="en-US" altLang="zh-CN" sz="2400" dirty="0">
              <a:latin typeface="微软雅黑" panose="020B0503020204020204" pitchFamily="34" charset="-122"/>
              <a:ea typeface="微软雅黑" panose="020B0503020204020204" pitchFamily="34" charset="-122"/>
            </a:endParaRPr>
          </a:p>
          <a:p>
            <a:pPr lvl="1" eaLnBrk="1" hangingPunct="1">
              <a:buFont typeface="Verdana" panose="020B0604030504040204" pitchFamily="34" charset="0"/>
              <a:buAutoNum type="arabicPeriod"/>
            </a:pPr>
            <a:endParaRPr kumimoji="0" lang="en-US" altLang="zh-CN" sz="2400" dirty="0">
              <a:latin typeface="微软雅黑" panose="020B0503020204020204" pitchFamily="34" charset="-122"/>
              <a:ea typeface="微软雅黑" panose="020B0503020204020204" pitchFamily="34" charset="-122"/>
            </a:endParaRPr>
          </a:p>
          <a:p>
            <a:pPr lvl="1" eaLnBrk="1" hangingPunct="1">
              <a:buFont typeface="Verdana" panose="020B0604030504040204" pitchFamily="34" charset="0"/>
              <a:buAutoNum type="arabicPeriod"/>
            </a:pPr>
            <a:r>
              <a:rPr kumimoji="0" lang="en-US" altLang="zh-CN" sz="2400" dirty="0">
                <a:latin typeface="微软雅黑" panose="020B0503020204020204" pitchFamily="34" charset="-122"/>
                <a:ea typeface="微软雅黑" panose="020B0503020204020204" pitchFamily="34" charset="-122"/>
              </a:rPr>
              <a:t>“</a:t>
            </a:r>
            <a:r>
              <a:rPr kumimoji="0" lang="zh-CN" altLang="en-US" sz="2400" dirty="0">
                <a:latin typeface="微软雅黑" panose="020B0503020204020204" pitchFamily="34" charset="-122"/>
                <a:ea typeface="微软雅黑" panose="020B0503020204020204" pitchFamily="34" charset="-122"/>
              </a:rPr>
              <a:t>互联网</a:t>
            </a:r>
            <a:r>
              <a:rPr kumimoji="0" lang="en-US" altLang="zh-CN" sz="2400" dirty="0">
                <a:latin typeface="微软雅黑" panose="020B0503020204020204" pitchFamily="34" charset="-122"/>
                <a:ea typeface="微软雅黑" panose="020B0503020204020204" pitchFamily="34" charset="-122"/>
              </a:rPr>
              <a:t>+”</a:t>
            </a:r>
            <a:r>
              <a:rPr kumimoji="0" lang="zh-CN" altLang="en-US" sz="2400" dirty="0">
                <a:latin typeface="微软雅黑" panose="020B0503020204020204" pitchFamily="34" charset="-122"/>
                <a:ea typeface="微软雅黑" panose="020B0503020204020204" pitchFamily="34" charset="-122"/>
              </a:rPr>
              <a:t>国家战略</a:t>
            </a:r>
            <a:endParaRPr kumimoji="0" lang="en-US" altLang="zh-CN" sz="2400" dirty="0">
              <a:latin typeface="微软雅黑" panose="020B0503020204020204" pitchFamily="34" charset="-122"/>
              <a:ea typeface="微软雅黑" panose="020B0503020204020204" pitchFamily="34" charset="-122"/>
            </a:endParaRPr>
          </a:p>
          <a:p>
            <a:pPr lvl="1" eaLnBrk="1" hangingPunct="1">
              <a:buFont typeface="Wingdings" panose="05000000000000000000" pitchFamily="2" charset="2"/>
              <a:buNone/>
            </a:pPr>
            <a:endParaRPr kumimoji="0" lang="zh-CN" altLang="en-US"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kumimoji="0" lang="zh-CN" altLang="en-US" sz="2400" dirty="0">
                <a:latin typeface="宋体" panose="02010600030101010101" pitchFamily="2" charset="-122"/>
              </a:rPr>
              <a:t> </a:t>
            </a:r>
            <a:endParaRPr kumimoji="0" lang="zh-CN" altLang="en-US" sz="2400" dirty="0"/>
          </a:p>
          <a:p>
            <a:pPr eaLnBrk="1" hangingPunct="1">
              <a:buFont typeface="Wingdings" panose="05000000000000000000" pitchFamily="2" charset="2"/>
              <a:buNone/>
            </a:pPr>
            <a:endParaRPr kumimoji="0" lang="en-US" altLang="zh-CN" dirty="0"/>
          </a:p>
        </p:txBody>
      </p:sp>
      <p:pic>
        <p:nvPicPr>
          <p:cNvPr id="35843" name="Picture 4" descr="j0300840">
            <a:extLst>
              <a:ext uri="{FF2B5EF4-FFF2-40B4-BE49-F238E27FC236}">
                <a16:creationId xmlns:a16="http://schemas.microsoft.com/office/drawing/2014/main" id="{B12BDC9C-C827-4CB9-802E-D5606BBD53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3700" y="3429001"/>
            <a:ext cx="2967038"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Rectangle 13">
            <a:extLst>
              <a:ext uri="{FF2B5EF4-FFF2-40B4-BE49-F238E27FC236}">
                <a16:creationId xmlns:a16="http://schemas.microsoft.com/office/drawing/2014/main" id="{074ACF74-C334-4B39-BC9A-FAD26FF01128}"/>
              </a:ext>
            </a:extLst>
          </p:cNvPr>
          <p:cNvSpPr>
            <a:spLocks noGrp="1" noChangeArrowheads="1"/>
          </p:cNvSpPr>
          <p:nvPr>
            <p:ph type="title"/>
          </p:nvPr>
        </p:nvSpPr>
        <p:spPr>
          <a:xfrm>
            <a:off x="2135188" y="417513"/>
            <a:ext cx="6602412" cy="641350"/>
          </a:xfrm>
          <a:noFill/>
        </p:spPr>
        <p:txBody>
          <a:bodyPr/>
          <a:lstStyle/>
          <a:p>
            <a:pPr algn="r" eaLnBrk="1" hangingPunct="1"/>
            <a:r>
              <a:rPr kumimoji="0" lang="zh-CN" altLang="zh-CN" sz="4400" b="1" kern="1200" dirty="0">
                <a:solidFill>
                  <a:srgbClr val="333399"/>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rPr>
              <a:t>五、政治法律环境</a:t>
            </a:r>
            <a:endParaRPr kumimoji="0" lang="zh-CN" altLang="en-US" dirty="0">
              <a:latin typeface="微软雅黑" panose="020B0503020204020204" pitchFamily="34" charset="-122"/>
              <a:ea typeface="微软雅黑" panose="020B0503020204020204" pitchFamily="34" charset="-122"/>
            </a:endParaRPr>
          </a:p>
        </p:txBody>
      </p:sp>
      <p:sp>
        <p:nvSpPr>
          <p:cNvPr id="35845" name="灯片编号占位符 1">
            <a:extLst>
              <a:ext uri="{FF2B5EF4-FFF2-40B4-BE49-F238E27FC236}">
                <a16:creationId xmlns:a16="http://schemas.microsoft.com/office/drawing/2014/main" id="{94207A1D-17AE-4C61-8DF2-9A726A4D3AF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C98F3014-4639-4BA2-8C00-DFA9C4359359}" type="slidenum">
              <a:rPr lang="en-US" altLang="zh-CN">
                <a:solidFill>
                  <a:srgbClr val="000000"/>
                </a:solidFill>
                <a:latin typeface="Verdana" panose="020B0604030504040204" pitchFamily="34" charset="0"/>
              </a:rPr>
              <a:pPr fontAlgn="base">
                <a:spcBef>
                  <a:spcPct val="0"/>
                </a:spcBef>
                <a:spcAft>
                  <a:spcPct val="0"/>
                </a:spcAft>
              </a:pPr>
              <a:t>36</a:t>
            </a:fld>
            <a:endParaRPr lang="en-US" altLang="zh-CN">
              <a:solidFill>
                <a:srgbClr val="000000"/>
              </a:solidFill>
              <a:latin typeface="Verdana" panose="020B0604030504040204" pitchFamily="34" charset="0"/>
            </a:endParaRPr>
          </a:p>
        </p:txBody>
      </p:sp>
      <p:pic>
        <p:nvPicPr>
          <p:cNvPr id="35846" name="图片 5">
            <a:extLst>
              <a:ext uri="{FF2B5EF4-FFF2-40B4-BE49-F238E27FC236}">
                <a16:creationId xmlns:a16="http://schemas.microsoft.com/office/drawing/2014/main" id="{3705DA90-9B28-4E94-88C2-AA377EC3469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3996" t="15543" r="53944" b="3432"/>
          <a:stretch>
            <a:fillRect/>
          </a:stretch>
        </p:blipFill>
        <p:spPr bwMode="auto">
          <a:xfrm>
            <a:off x="0" y="0"/>
            <a:ext cx="133667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4C69A59B-D8DD-4B53-B994-88F8452860D0}"/>
              </a:ext>
            </a:extLst>
          </p:cNvPr>
          <p:cNvSpPr>
            <a:spLocks noGrp="1" noChangeArrowheads="1"/>
          </p:cNvSpPr>
          <p:nvPr>
            <p:ph type="title"/>
          </p:nvPr>
        </p:nvSpPr>
        <p:spPr>
          <a:xfrm>
            <a:off x="766233" y="304801"/>
            <a:ext cx="8333379" cy="1216025"/>
          </a:xfrm>
        </p:spPr>
        <p:txBody>
          <a:bodyPr/>
          <a:lstStyle/>
          <a:p>
            <a:pPr algn="r"/>
            <a:r>
              <a:rPr lang="zh-CN" altLang="en-US" dirty="0">
                <a:solidFill>
                  <a:srgbClr val="2D368F"/>
                </a:solidFill>
                <a:latin typeface="华文新魏" panose="02010800040101010101" pitchFamily="2" charset="-122"/>
                <a:ea typeface="华文新魏" panose="02010800040101010101" pitchFamily="2" charset="-122"/>
              </a:rPr>
              <a:t>移动互联时代的机会和挑战</a:t>
            </a:r>
            <a:r>
              <a:rPr lang="zh-CN" altLang="zh-CN" dirty="0">
                <a:solidFill>
                  <a:srgbClr val="2D368F"/>
                </a:solidFill>
                <a:latin typeface="华文新魏" panose="02010800040101010101" pitchFamily="2" charset="-122"/>
                <a:ea typeface="华文新魏" panose="02010800040101010101" pitchFamily="2" charset="-122"/>
              </a:rPr>
              <a:t> </a:t>
            </a:r>
            <a:endParaRPr lang="zh-CN" altLang="en-US" dirty="0">
              <a:solidFill>
                <a:srgbClr val="2D368F"/>
              </a:solidFill>
              <a:latin typeface="华文新魏" panose="02010800040101010101" pitchFamily="2" charset="-122"/>
              <a:ea typeface="华文新魏" panose="02010800040101010101" pitchFamily="2" charset="-122"/>
            </a:endParaRPr>
          </a:p>
        </p:txBody>
      </p:sp>
      <p:sp>
        <p:nvSpPr>
          <p:cNvPr id="36867" name="内容占位符 2">
            <a:extLst>
              <a:ext uri="{FF2B5EF4-FFF2-40B4-BE49-F238E27FC236}">
                <a16:creationId xmlns:a16="http://schemas.microsoft.com/office/drawing/2014/main" id="{C9D65E5F-C1BC-4CF4-93D3-C59B55D00313}"/>
              </a:ext>
            </a:extLst>
          </p:cNvPr>
          <p:cNvSpPr>
            <a:spLocks noGrp="1" noChangeArrowheads="1"/>
          </p:cNvSpPr>
          <p:nvPr>
            <p:ph idx="1"/>
          </p:nvPr>
        </p:nvSpPr>
        <p:spPr/>
        <p:txBody>
          <a:bodyPr/>
          <a:lstStyle/>
          <a:p>
            <a:r>
              <a:rPr lang="zh-CN" altLang="en-US" dirty="0">
                <a:latin typeface="微软雅黑" panose="020B0503020204020204" pitchFamily="34" charset="-122"/>
                <a:ea typeface="微软雅黑" panose="020B0503020204020204" pitchFamily="34" charset="-122"/>
              </a:rPr>
              <a:t>网上购物影响零售商业结构和消费者购物习惯</a:t>
            </a:r>
            <a:r>
              <a:rPr lang="zh-CN"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移动支付下的新型消费模式</a:t>
            </a:r>
            <a:r>
              <a:rPr lang="zh-CN"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互联网造就新的基础设施</a:t>
            </a:r>
            <a:r>
              <a:rPr lang="zh-CN"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移动互联时代的营销管理</a:t>
            </a:r>
            <a:r>
              <a:rPr lang="zh-CN"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36868" name="灯片编号占位符 1">
            <a:extLst>
              <a:ext uri="{FF2B5EF4-FFF2-40B4-BE49-F238E27FC236}">
                <a16:creationId xmlns:a16="http://schemas.microsoft.com/office/drawing/2014/main" id="{647C3682-8BA9-4558-9AF6-7C16A93E459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8169AC96-8C42-4E9E-8484-6EE6B96535C6}" type="slidenum">
              <a:rPr lang="en-US" altLang="zh-CN">
                <a:solidFill>
                  <a:srgbClr val="000000"/>
                </a:solidFill>
                <a:latin typeface="Verdana" panose="020B0604030504040204" pitchFamily="34" charset="0"/>
              </a:rPr>
              <a:pPr fontAlgn="base">
                <a:spcBef>
                  <a:spcPct val="0"/>
                </a:spcBef>
                <a:spcAft>
                  <a:spcPct val="0"/>
                </a:spcAft>
              </a:pPr>
              <a:t>37</a:t>
            </a:fld>
            <a:endParaRPr lang="en-US" altLang="zh-CN">
              <a:solidFill>
                <a:srgbClr val="000000"/>
              </a:solidFill>
              <a:latin typeface="Verdana" panose="020B0604030504040204" pitchFamily="34" charset="0"/>
            </a:endParaRPr>
          </a:p>
        </p:txBody>
      </p:sp>
      <p:pic>
        <p:nvPicPr>
          <p:cNvPr id="36869" name="图片 4">
            <a:extLst>
              <a:ext uri="{FF2B5EF4-FFF2-40B4-BE49-F238E27FC236}">
                <a16:creationId xmlns:a16="http://schemas.microsoft.com/office/drawing/2014/main" id="{31264C59-FE68-459D-B05A-2C5FA6CD692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3996" t="15543" r="53944" b="3432"/>
          <a:stretch>
            <a:fillRect/>
          </a:stretch>
        </p:blipFill>
        <p:spPr bwMode="auto">
          <a:xfrm>
            <a:off x="0" y="-17462"/>
            <a:ext cx="133667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A981C9F6-C147-4A93-AAAF-34EC93A174E8}"/>
              </a:ext>
            </a:extLst>
          </p:cNvPr>
          <p:cNvSpPr>
            <a:spLocks noGrp="1"/>
          </p:cNvSpPr>
          <p:nvPr>
            <p:ph type="title"/>
          </p:nvPr>
        </p:nvSpPr>
        <p:spPr/>
        <p:txBody>
          <a:bodyPr/>
          <a:lstStyle/>
          <a:p>
            <a:pPr>
              <a:defRPr/>
            </a:pPr>
            <a:r>
              <a:rPr lang="zh-CN" altLang="zh-CN"/>
              <a:t>六、社会文化环境</a:t>
            </a:r>
            <a:endParaRPr lang="zh-CN" altLang="en-US"/>
          </a:p>
        </p:txBody>
      </p:sp>
      <p:sp>
        <p:nvSpPr>
          <p:cNvPr id="24579" name="内容占位符 2">
            <a:extLst>
              <a:ext uri="{FF2B5EF4-FFF2-40B4-BE49-F238E27FC236}">
                <a16:creationId xmlns:a16="http://schemas.microsoft.com/office/drawing/2014/main" id="{D1C76D14-9A36-4DA8-905B-7EFC999A8144}"/>
              </a:ext>
            </a:extLst>
          </p:cNvPr>
          <p:cNvSpPr>
            <a:spLocks noGrp="1"/>
          </p:cNvSpPr>
          <p:nvPr>
            <p:ph idx="1"/>
          </p:nvPr>
        </p:nvSpPr>
        <p:spPr>
          <a:xfrm>
            <a:off x="1981200" y="981076"/>
            <a:ext cx="8229600" cy="1584325"/>
          </a:xfrm>
          <a:ln w="28575">
            <a:solidFill>
              <a:srgbClr val="FF0000"/>
            </a:solidFill>
            <a:miter lim="800000"/>
            <a:headEnd/>
            <a:tailEnd/>
          </a:ln>
        </p:spPr>
        <p:txBody>
          <a:bodyPr/>
          <a:lstStyle/>
          <a:p>
            <a:r>
              <a:rPr altLang="zh-CN">
                <a:latin typeface="黑体" panose="02010609060101010101" pitchFamily="49" charset="-122"/>
                <a:ea typeface="黑体" panose="02010609060101010101" pitchFamily="49" charset="-122"/>
              </a:rPr>
              <a:t>社会文化</a:t>
            </a:r>
            <a:r>
              <a:rPr>
                <a:latin typeface="黑体" panose="02010609060101010101" pitchFamily="49" charset="-122"/>
                <a:ea typeface="黑体" panose="02010609060101010101" pitchFamily="49" charset="-122"/>
              </a:rPr>
              <a:t>：</a:t>
            </a:r>
            <a:r>
              <a:rPr altLang="zh-CN">
                <a:latin typeface="黑体" panose="02010609060101010101" pitchFamily="49" charset="-122"/>
                <a:ea typeface="黑体" panose="02010609060101010101" pitchFamily="49" charset="-122"/>
              </a:rPr>
              <a:t>一个国家或地区民族特征、价值观念、生活方式、风俗习惯、宗教信仰、伦理道德、教育水平、语言文字等的总和。</a:t>
            </a:r>
            <a:endParaRPr>
              <a:latin typeface="黑体" panose="02010609060101010101" pitchFamily="49" charset="-122"/>
              <a:ea typeface="黑体" panose="02010609060101010101" pitchFamily="49" charset="-122"/>
            </a:endParaRPr>
          </a:p>
        </p:txBody>
      </p:sp>
      <p:grpSp>
        <p:nvGrpSpPr>
          <p:cNvPr id="24580" name="组合 2">
            <a:extLst>
              <a:ext uri="{FF2B5EF4-FFF2-40B4-BE49-F238E27FC236}">
                <a16:creationId xmlns:a16="http://schemas.microsoft.com/office/drawing/2014/main" id="{4CA23ECF-5F26-4130-9770-0C6C3D3EEA71}"/>
              </a:ext>
            </a:extLst>
          </p:cNvPr>
          <p:cNvGrpSpPr>
            <a:grpSpLocks noChangeAspect="1"/>
          </p:cNvGrpSpPr>
          <p:nvPr/>
        </p:nvGrpSpPr>
        <p:grpSpPr bwMode="auto">
          <a:xfrm>
            <a:off x="2063751" y="2636839"/>
            <a:ext cx="4392613" cy="4105275"/>
            <a:chOff x="395288" y="2492375"/>
            <a:chExt cx="4392612" cy="4105275"/>
          </a:xfrm>
        </p:grpSpPr>
        <p:sp>
          <p:nvSpPr>
            <p:cNvPr id="4" name="五角星 3">
              <a:extLst>
                <a:ext uri="{FF2B5EF4-FFF2-40B4-BE49-F238E27FC236}">
                  <a16:creationId xmlns:a16="http://schemas.microsoft.com/office/drawing/2014/main" id="{2CC5999A-5751-455B-B9BF-35FB942397D6}"/>
                </a:ext>
              </a:extLst>
            </p:cNvPr>
            <p:cNvSpPr/>
            <p:nvPr/>
          </p:nvSpPr>
          <p:spPr bwMode="auto">
            <a:xfrm>
              <a:off x="1042988" y="3092450"/>
              <a:ext cx="3097212" cy="2928937"/>
            </a:xfrm>
            <a:prstGeom prst="star5">
              <a:avLst/>
            </a:prstGeom>
            <a:solidFill>
              <a:srgbClr val="00B0F0"/>
            </a:solidFill>
            <a:ln w="19050" algn="ctr">
              <a:solidFill>
                <a:schemeClr val="tx1"/>
              </a:solidFill>
              <a:round/>
              <a:headEnd type="none" w="lg" len="lg"/>
              <a:tailEnd/>
            </a:ln>
          </p:spPr>
          <p:txBody>
            <a:bodyPr anchor="ctr"/>
            <a:lstStyle/>
            <a:p>
              <a:pPr algn="ctr" fontAlgn="base">
                <a:spcBef>
                  <a:spcPct val="0"/>
                </a:spcBef>
                <a:spcAft>
                  <a:spcPct val="0"/>
                </a:spcAft>
                <a:defRPr/>
              </a:pPr>
              <a:r>
                <a:rPr lang="zh-CN" altLang="en-US" sz="3200" dirty="0">
                  <a:solidFill>
                    <a:prstClr val="white"/>
                  </a:solidFill>
                  <a:latin typeface="黑体" pitchFamily="49" charset="-122"/>
                  <a:ea typeface="黑体" pitchFamily="49" charset="-122"/>
                </a:rPr>
                <a:t>社会文化</a:t>
              </a:r>
            </a:p>
          </p:txBody>
        </p:sp>
        <p:sp>
          <p:nvSpPr>
            <p:cNvPr id="24600" name="椭圆 7">
              <a:extLst>
                <a:ext uri="{FF2B5EF4-FFF2-40B4-BE49-F238E27FC236}">
                  <a16:creationId xmlns:a16="http://schemas.microsoft.com/office/drawing/2014/main" id="{2B45D4CC-BDF2-4743-978D-15E280F5FC0A}"/>
                </a:ext>
              </a:extLst>
            </p:cNvPr>
            <p:cNvSpPr>
              <a:spLocks noChangeArrowheads="1"/>
            </p:cNvSpPr>
            <p:nvPr/>
          </p:nvSpPr>
          <p:spPr bwMode="auto">
            <a:xfrm>
              <a:off x="1800225" y="2492375"/>
              <a:ext cx="1474788" cy="1404938"/>
            </a:xfrm>
            <a:prstGeom prst="ellipse">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19050" algn="ctr">
              <a:solidFill>
                <a:schemeClr val="tx1"/>
              </a:solidFill>
              <a:round/>
              <a:headEnd type="none" w="lg" len="lg"/>
              <a:tailEnd/>
            </a:ln>
          </p:spPr>
          <p:txBody>
            <a:bodyPr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0"/>
                </a:spcBef>
                <a:spcAft>
                  <a:spcPct val="0"/>
                </a:spcAft>
                <a:buNone/>
              </a:pPr>
              <a:r>
                <a:rPr lang="zh-CN" altLang="en-US">
                  <a:solidFill>
                    <a:prstClr val="black"/>
                  </a:solidFill>
                </a:rPr>
                <a:t>教育水平</a:t>
              </a:r>
            </a:p>
          </p:txBody>
        </p:sp>
        <p:sp>
          <p:nvSpPr>
            <p:cNvPr id="24601" name="椭圆 8">
              <a:extLst>
                <a:ext uri="{FF2B5EF4-FFF2-40B4-BE49-F238E27FC236}">
                  <a16:creationId xmlns:a16="http://schemas.microsoft.com/office/drawing/2014/main" id="{208FD9A4-BE37-456B-8A9C-A6084FA8358D}"/>
                </a:ext>
              </a:extLst>
            </p:cNvPr>
            <p:cNvSpPr>
              <a:spLocks noChangeArrowheads="1"/>
            </p:cNvSpPr>
            <p:nvPr/>
          </p:nvSpPr>
          <p:spPr bwMode="auto">
            <a:xfrm>
              <a:off x="395288" y="3608388"/>
              <a:ext cx="1476375" cy="1404937"/>
            </a:xfrm>
            <a:prstGeom prst="ellipse">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19050" algn="ctr">
              <a:solidFill>
                <a:schemeClr val="tx1"/>
              </a:solidFill>
              <a:round/>
              <a:headEnd type="none" w="lg" len="lg"/>
              <a:tailEnd/>
            </a:ln>
          </p:spPr>
          <p:txBody>
            <a:bodyPr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0"/>
                </a:spcBef>
                <a:spcAft>
                  <a:spcPct val="0"/>
                </a:spcAft>
                <a:buNone/>
              </a:pPr>
              <a:r>
                <a:rPr lang="zh-CN" altLang="en-US">
                  <a:solidFill>
                    <a:prstClr val="black"/>
                  </a:solidFill>
                </a:rPr>
                <a:t>宗教信仰</a:t>
              </a:r>
            </a:p>
          </p:txBody>
        </p:sp>
        <p:sp>
          <p:nvSpPr>
            <p:cNvPr id="24602" name="椭圆 9">
              <a:extLst>
                <a:ext uri="{FF2B5EF4-FFF2-40B4-BE49-F238E27FC236}">
                  <a16:creationId xmlns:a16="http://schemas.microsoft.com/office/drawing/2014/main" id="{00C7D07E-E888-4CB6-AA2E-6A1DC1CC873C}"/>
                </a:ext>
              </a:extLst>
            </p:cNvPr>
            <p:cNvSpPr>
              <a:spLocks noChangeArrowheads="1"/>
            </p:cNvSpPr>
            <p:nvPr/>
          </p:nvSpPr>
          <p:spPr bwMode="auto">
            <a:xfrm>
              <a:off x="792163" y="5192713"/>
              <a:ext cx="1474787" cy="1404937"/>
            </a:xfrm>
            <a:prstGeom prst="ellipse">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19050" algn="ctr">
              <a:solidFill>
                <a:schemeClr val="tx1"/>
              </a:solidFill>
              <a:round/>
              <a:headEnd type="none" w="lg" len="lg"/>
              <a:tailEnd/>
            </a:ln>
          </p:spPr>
          <p:txBody>
            <a:bodyPr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0"/>
                </a:spcBef>
                <a:spcAft>
                  <a:spcPct val="0"/>
                </a:spcAft>
                <a:buNone/>
              </a:pPr>
              <a:r>
                <a:rPr lang="zh-CN" altLang="en-US">
                  <a:solidFill>
                    <a:prstClr val="black"/>
                  </a:solidFill>
                </a:rPr>
                <a:t>价值观念</a:t>
              </a:r>
            </a:p>
          </p:txBody>
        </p:sp>
        <p:sp>
          <p:nvSpPr>
            <p:cNvPr id="24603" name="椭圆 10">
              <a:extLst>
                <a:ext uri="{FF2B5EF4-FFF2-40B4-BE49-F238E27FC236}">
                  <a16:creationId xmlns:a16="http://schemas.microsoft.com/office/drawing/2014/main" id="{C6118BD9-1987-4944-93E1-45760851A891}"/>
                </a:ext>
              </a:extLst>
            </p:cNvPr>
            <p:cNvSpPr>
              <a:spLocks noChangeArrowheads="1"/>
            </p:cNvSpPr>
            <p:nvPr/>
          </p:nvSpPr>
          <p:spPr bwMode="auto">
            <a:xfrm>
              <a:off x="2951163" y="5192713"/>
              <a:ext cx="1476375" cy="1404937"/>
            </a:xfrm>
            <a:prstGeom prst="ellipse">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19050" algn="ctr">
              <a:solidFill>
                <a:schemeClr val="tx1"/>
              </a:solidFill>
              <a:round/>
              <a:headEnd type="none" w="lg" len="lg"/>
              <a:tailEnd/>
            </a:ln>
          </p:spPr>
          <p:txBody>
            <a:bodyPr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0"/>
                </a:spcBef>
                <a:spcAft>
                  <a:spcPct val="0"/>
                </a:spcAft>
                <a:buNone/>
              </a:pPr>
              <a:r>
                <a:rPr lang="zh-CN" altLang="en-US">
                  <a:solidFill>
                    <a:prstClr val="black"/>
                  </a:solidFill>
                </a:rPr>
                <a:t>消费习俗</a:t>
              </a:r>
            </a:p>
          </p:txBody>
        </p:sp>
        <p:sp>
          <p:nvSpPr>
            <p:cNvPr id="24604" name="椭圆 11">
              <a:extLst>
                <a:ext uri="{FF2B5EF4-FFF2-40B4-BE49-F238E27FC236}">
                  <a16:creationId xmlns:a16="http://schemas.microsoft.com/office/drawing/2014/main" id="{F6266820-47A3-4EBA-8E7A-D2BE14F72C62}"/>
                </a:ext>
              </a:extLst>
            </p:cNvPr>
            <p:cNvSpPr>
              <a:spLocks noChangeArrowheads="1"/>
            </p:cNvSpPr>
            <p:nvPr/>
          </p:nvSpPr>
          <p:spPr bwMode="auto">
            <a:xfrm>
              <a:off x="3311525" y="3608388"/>
              <a:ext cx="1476375" cy="1404937"/>
            </a:xfrm>
            <a:prstGeom prst="ellipse">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19050" algn="ctr">
              <a:solidFill>
                <a:schemeClr val="tx1"/>
              </a:solidFill>
              <a:round/>
              <a:headEnd type="none" w="lg" len="lg"/>
              <a:tailEnd/>
            </a:ln>
          </p:spPr>
          <p:txBody>
            <a:bodyPr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0"/>
                </a:spcBef>
                <a:spcAft>
                  <a:spcPct val="0"/>
                </a:spcAft>
                <a:buNone/>
              </a:pPr>
              <a:r>
                <a:rPr lang="zh-CN" altLang="en-US">
                  <a:solidFill>
                    <a:prstClr val="black"/>
                  </a:solidFill>
                </a:rPr>
                <a:t>消费流行</a:t>
              </a:r>
            </a:p>
          </p:txBody>
        </p:sp>
      </p:grpSp>
      <p:grpSp>
        <p:nvGrpSpPr>
          <p:cNvPr id="2" name="组合 25">
            <a:extLst>
              <a:ext uri="{FF2B5EF4-FFF2-40B4-BE49-F238E27FC236}">
                <a16:creationId xmlns:a16="http://schemas.microsoft.com/office/drawing/2014/main" id="{CA70B78E-11BE-4483-A602-390170D80846}"/>
              </a:ext>
            </a:extLst>
          </p:cNvPr>
          <p:cNvGrpSpPr>
            <a:grpSpLocks/>
          </p:cNvGrpSpPr>
          <p:nvPr/>
        </p:nvGrpSpPr>
        <p:grpSpPr bwMode="auto">
          <a:xfrm>
            <a:off x="6743701" y="2730500"/>
            <a:ext cx="3673475" cy="3219450"/>
            <a:chOff x="5219700" y="2730500"/>
            <a:chExt cx="3673475" cy="3219450"/>
          </a:xfrm>
        </p:grpSpPr>
        <p:sp>
          <p:nvSpPr>
            <p:cNvPr id="24583" name="矩形 14">
              <a:extLst>
                <a:ext uri="{FF2B5EF4-FFF2-40B4-BE49-F238E27FC236}">
                  <a16:creationId xmlns:a16="http://schemas.microsoft.com/office/drawing/2014/main" id="{D4EBA699-6E12-48D5-BF96-1058D065D3C8}"/>
                </a:ext>
              </a:extLst>
            </p:cNvPr>
            <p:cNvSpPr>
              <a:spLocks noChangeArrowheads="1"/>
            </p:cNvSpPr>
            <p:nvPr/>
          </p:nvSpPr>
          <p:spPr bwMode="auto">
            <a:xfrm>
              <a:off x="6588125" y="2730500"/>
              <a:ext cx="201612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round/>
                  <a:headEnd type="none" w="lg" len="lg"/>
                  <a:tailEnd/>
                </a14:hiddenLine>
              </a:ext>
            </a:extLst>
          </p:spPr>
          <p:txBody>
            <a:bodyPr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0"/>
                </a:spcBef>
                <a:spcAft>
                  <a:spcPct val="0"/>
                </a:spcAft>
                <a:buNone/>
              </a:pPr>
              <a:r>
                <a:rPr lang="zh-CN" altLang="en-US">
                  <a:solidFill>
                    <a:srgbClr val="1F497D"/>
                  </a:solidFill>
                </a:rPr>
                <a:t>主体文化</a:t>
              </a:r>
            </a:p>
          </p:txBody>
        </p:sp>
        <p:grpSp>
          <p:nvGrpSpPr>
            <p:cNvPr id="24584" name="组合 24">
              <a:extLst>
                <a:ext uri="{FF2B5EF4-FFF2-40B4-BE49-F238E27FC236}">
                  <a16:creationId xmlns:a16="http://schemas.microsoft.com/office/drawing/2014/main" id="{70558F53-0BB1-4827-BE25-C391C3B38777}"/>
                </a:ext>
              </a:extLst>
            </p:cNvPr>
            <p:cNvGrpSpPr>
              <a:grpSpLocks/>
            </p:cNvGrpSpPr>
            <p:nvPr/>
          </p:nvGrpSpPr>
          <p:grpSpPr bwMode="auto">
            <a:xfrm>
              <a:off x="6300788" y="3357563"/>
              <a:ext cx="2592387" cy="2592387"/>
              <a:chOff x="6300788" y="3357563"/>
              <a:chExt cx="2592387" cy="2592387"/>
            </a:xfrm>
          </p:grpSpPr>
          <p:sp>
            <p:nvSpPr>
              <p:cNvPr id="24592" name="圆角矩形 13">
                <a:extLst>
                  <a:ext uri="{FF2B5EF4-FFF2-40B4-BE49-F238E27FC236}">
                    <a16:creationId xmlns:a16="http://schemas.microsoft.com/office/drawing/2014/main" id="{72F58B3A-676E-4543-8048-D226DC3D1581}"/>
                  </a:ext>
                </a:extLst>
              </p:cNvPr>
              <p:cNvSpPr>
                <a:spLocks noChangeArrowheads="1"/>
              </p:cNvSpPr>
              <p:nvPr/>
            </p:nvSpPr>
            <p:spPr bwMode="auto">
              <a:xfrm>
                <a:off x="6300788" y="3357563"/>
                <a:ext cx="2592387" cy="2592387"/>
              </a:xfrm>
              <a:prstGeom prst="roundRect">
                <a:avLst>
                  <a:gd name="adj" fmla="val 16667"/>
                </a:avLst>
              </a:prstGeom>
              <a:solidFill>
                <a:srgbClr val="FFFF00"/>
              </a:solidFill>
              <a:ln w="50800" algn="ctr">
                <a:solidFill>
                  <a:schemeClr val="bg1"/>
                </a:solidFill>
                <a:round/>
                <a:headEnd type="none" w="lg" len="lg"/>
                <a:tailEnd/>
              </a:ln>
            </p:spPr>
            <p:txBody>
              <a:bodyPr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0"/>
                  </a:spcBef>
                  <a:spcAft>
                    <a:spcPct val="0"/>
                  </a:spcAft>
                  <a:buNone/>
                </a:pPr>
                <a:endParaRPr lang="zh-CN" altLang="en-US">
                  <a:solidFill>
                    <a:prstClr val="black"/>
                  </a:solidFill>
                </a:endParaRPr>
              </a:p>
            </p:txBody>
          </p:sp>
          <p:sp>
            <p:nvSpPr>
              <p:cNvPr id="24593" name="流程图: 联系 15">
                <a:extLst>
                  <a:ext uri="{FF2B5EF4-FFF2-40B4-BE49-F238E27FC236}">
                    <a16:creationId xmlns:a16="http://schemas.microsoft.com/office/drawing/2014/main" id="{D471A3D7-CA4F-4F61-BC55-C9EFF4E0B423}"/>
                  </a:ext>
                </a:extLst>
              </p:cNvPr>
              <p:cNvSpPr>
                <a:spLocks noChangeArrowheads="1"/>
              </p:cNvSpPr>
              <p:nvPr/>
            </p:nvSpPr>
            <p:spPr bwMode="auto">
              <a:xfrm>
                <a:off x="7235825" y="3860800"/>
                <a:ext cx="457200" cy="457200"/>
              </a:xfrm>
              <a:prstGeom prst="flowChartConnector">
                <a:avLst/>
              </a:prstGeom>
              <a:solidFill>
                <a:srgbClr val="FF0066"/>
              </a:solidFill>
              <a:ln w="50800" algn="ctr">
                <a:solidFill>
                  <a:schemeClr val="bg1"/>
                </a:solidFill>
                <a:round/>
                <a:headEnd type="none" w="lg" len="lg"/>
                <a:tailEnd/>
              </a:ln>
            </p:spPr>
            <p:txBody>
              <a:bodyPr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0"/>
                  </a:spcBef>
                  <a:spcAft>
                    <a:spcPct val="0"/>
                  </a:spcAft>
                  <a:buNone/>
                </a:pPr>
                <a:endParaRPr lang="zh-CN" altLang="en-US">
                  <a:solidFill>
                    <a:prstClr val="black"/>
                  </a:solidFill>
                </a:endParaRPr>
              </a:p>
            </p:txBody>
          </p:sp>
          <p:sp>
            <p:nvSpPr>
              <p:cNvPr id="24594" name="流程图: 联系 16">
                <a:extLst>
                  <a:ext uri="{FF2B5EF4-FFF2-40B4-BE49-F238E27FC236}">
                    <a16:creationId xmlns:a16="http://schemas.microsoft.com/office/drawing/2014/main" id="{200F14E2-37E6-4732-A4E1-BD03C2293758}"/>
                  </a:ext>
                </a:extLst>
              </p:cNvPr>
              <p:cNvSpPr>
                <a:spLocks noChangeArrowheads="1"/>
              </p:cNvSpPr>
              <p:nvPr/>
            </p:nvSpPr>
            <p:spPr bwMode="auto">
              <a:xfrm>
                <a:off x="6875463" y="5445125"/>
                <a:ext cx="457200" cy="457200"/>
              </a:xfrm>
              <a:prstGeom prst="flowChartConnector">
                <a:avLst/>
              </a:prstGeom>
              <a:solidFill>
                <a:srgbClr val="6EFC04"/>
              </a:solidFill>
              <a:ln w="50800" algn="ctr">
                <a:solidFill>
                  <a:schemeClr val="bg1"/>
                </a:solidFill>
                <a:round/>
                <a:headEnd type="none" w="lg" len="lg"/>
                <a:tailEnd/>
              </a:ln>
            </p:spPr>
            <p:txBody>
              <a:bodyPr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0"/>
                  </a:spcBef>
                  <a:spcAft>
                    <a:spcPct val="0"/>
                  </a:spcAft>
                  <a:buNone/>
                </a:pPr>
                <a:endParaRPr lang="zh-CN" altLang="en-US">
                  <a:solidFill>
                    <a:prstClr val="black"/>
                  </a:solidFill>
                </a:endParaRPr>
              </a:p>
            </p:txBody>
          </p:sp>
          <p:sp>
            <p:nvSpPr>
              <p:cNvPr id="24595" name="流程图: 联系 17">
                <a:extLst>
                  <a:ext uri="{FF2B5EF4-FFF2-40B4-BE49-F238E27FC236}">
                    <a16:creationId xmlns:a16="http://schemas.microsoft.com/office/drawing/2014/main" id="{499E3743-A4D3-40D4-AC35-0256690A4F78}"/>
                  </a:ext>
                </a:extLst>
              </p:cNvPr>
              <p:cNvSpPr>
                <a:spLocks noChangeArrowheads="1"/>
              </p:cNvSpPr>
              <p:nvPr/>
            </p:nvSpPr>
            <p:spPr bwMode="auto">
              <a:xfrm>
                <a:off x="8362950" y="4916488"/>
                <a:ext cx="457200" cy="457200"/>
              </a:xfrm>
              <a:prstGeom prst="flowChartConnector">
                <a:avLst/>
              </a:prstGeom>
              <a:solidFill>
                <a:srgbClr val="0000FF"/>
              </a:solidFill>
              <a:ln w="50800" algn="ctr">
                <a:solidFill>
                  <a:schemeClr val="bg1"/>
                </a:solidFill>
                <a:round/>
                <a:headEnd type="none" w="lg" len="lg"/>
                <a:tailEnd/>
              </a:ln>
            </p:spPr>
            <p:txBody>
              <a:bodyPr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0"/>
                  </a:spcBef>
                  <a:spcAft>
                    <a:spcPct val="0"/>
                  </a:spcAft>
                  <a:buNone/>
                </a:pPr>
                <a:endParaRPr lang="zh-CN" altLang="en-US">
                  <a:solidFill>
                    <a:prstClr val="black"/>
                  </a:solidFill>
                </a:endParaRPr>
              </a:p>
            </p:txBody>
          </p:sp>
          <p:sp>
            <p:nvSpPr>
              <p:cNvPr id="24596" name="流程图: 联系 18">
                <a:extLst>
                  <a:ext uri="{FF2B5EF4-FFF2-40B4-BE49-F238E27FC236}">
                    <a16:creationId xmlns:a16="http://schemas.microsoft.com/office/drawing/2014/main" id="{3C98AE46-8F53-4BA3-8E7A-405D6887BACF}"/>
                  </a:ext>
                </a:extLst>
              </p:cNvPr>
              <p:cNvSpPr>
                <a:spLocks noChangeArrowheads="1"/>
              </p:cNvSpPr>
              <p:nvPr/>
            </p:nvSpPr>
            <p:spPr bwMode="auto">
              <a:xfrm>
                <a:off x="7859713" y="5348288"/>
                <a:ext cx="457200" cy="457200"/>
              </a:xfrm>
              <a:prstGeom prst="flowChartConnector">
                <a:avLst/>
              </a:prstGeom>
              <a:solidFill>
                <a:srgbClr val="FF6600"/>
              </a:solidFill>
              <a:ln w="50800" algn="ctr">
                <a:solidFill>
                  <a:schemeClr val="bg1"/>
                </a:solidFill>
                <a:round/>
                <a:headEnd type="none" w="lg" len="lg"/>
                <a:tailEnd/>
              </a:ln>
            </p:spPr>
            <p:txBody>
              <a:bodyPr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0"/>
                  </a:spcBef>
                  <a:spcAft>
                    <a:spcPct val="0"/>
                  </a:spcAft>
                  <a:buNone/>
                </a:pPr>
                <a:endParaRPr lang="zh-CN" altLang="en-US">
                  <a:solidFill>
                    <a:prstClr val="black"/>
                  </a:solidFill>
                </a:endParaRPr>
              </a:p>
            </p:txBody>
          </p:sp>
          <p:sp>
            <p:nvSpPr>
              <p:cNvPr id="24597" name="流程图: 联系 19">
                <a:extLst>
                  <a:ext uri="{FF2B5EF4-FFF2-40B4-BE49-F238E27FC236}">
                    <a16:creationId xmlns:a16="http://schemas.microsoft.com/office/drawing/2014/main" id="{48F3644E-6D74-461A-8AC3-692005D02801}"/>
                  </a:ext>
                </a:extLst>
              </p:cNvPr>
              <p:cNvSpPr>
                <a:spLocks noChangeArrowheads="1"/>
              </p:cNvSpPr>
              <p:nvPr/>
            </p:nvSpPr>
            <p:spPr bwMode="auto">
              <a:xfrm>
                <a:off x="7812088" y="4340225"/>
                <a:ext cx="457200" cy="457200"/>
              </a:xfrm>
              <a:prstGeom prst="flowChartConnector">
                <a:avLst/>
              </a:prstGeom>
              <a:solidFill>
                <a:srgbClr val="7030A0"/>
              </a:solidFill>
              <a:ln w="50800" algn="ctr">
                <a:solidFill>
                  <a:schemeClr val="bg1"/>
                </a:solidFill>
                <a:round/>
                <a:headEnd type="none" w="lg" len="lg"/>
                <a:tailEnd/>
              </a:ln>
            </p:spPr>
            <p:txBody>
              <a:bodyPr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0"/>
                  </a:spcBef>
                  <a:spcAft>
                    <a:spcPct val="0"/>
                  </a:spcAft>
                  <a:buNone/>
                </a:pPr>
                <a:endParaRPr lang="zh-CN" altLang="en-US">
                  <a:solidFill>
                    <a:prstClr val="black"/>
                  </a:solidFill>
                </a:endParaRPr>
              </a:p>
            </p:txBody>
          </p:sp>
          <p:sp>
            <p:nvSpPr>
              <p:cNvPr id="24598" name="流程图: 联系 20">
                <a:extLst>
                  <a:ext uri="{FF2B5EF4-FFF2-40B4-BE49-F238E27FC236}">
                    <a16:creationId xmlns:a16="http://schemas.microsoft.com/office/drawing/2014/main" id="{5359117D-912D-48F4-AD25-FAD32ECF5F28}"/>
                  </a:ext>
                </a:extLst>
              </p:cNvPr>
              <p:cNvSpPr>
                <a:spLocks noChangeArrowheads="1"/>
              </p:cNvSpPr>
              <p:nvPr/>
            </p:nvSpPr>
            <p:spPr bwMode="auto">
              <a:xfrm>
                <a:off x="6778625" y="3500438"/>
                <a:ext cx="457200" cy="457200"/>
              </a:xfrm>
              <a:prstGeom prst="flowChartConnector">
                <a:avLst/>
              </a:prstGeom>
              <a:solidFill>
                <a:schemeClr val="tx1"/>
              </a:solidFill>
              <a:ln w="50800" algn="ctr">
                <a:solidFill>
                  <a:schemeClr val="bg1"/>
                </a:solidFill>
                <a:round/>
                <a:headEnd type="none" w="lg" len="lg"/>
                <a:tailEnd/>
              </a:ln>
            </p:spPr>
            <p:txBody>
              <a:bodyPr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0"/>
                  </a:spcBef>
                  <a:spcAft>
                    <a:spcPct val="0"/>
                  </a:spcAft>
                  <a:buNone/>
                </a:pPr>
                <a:endParaRPr lang="zh-CN" altLang="en-US">
                  <a:solidFill>
                    <a:prstClr val="black"/>
                  </a:solidFill>
                </a:endParaRPr>
              </a:p>
            </p:txBody>
          </p:sp>
        </p:grpSp>
        <p:sp>
          <p:nvSpPr>
            <p:cNvPr id="24585" name="矩形 21">
              <a:extLst>
                <a:ext uri="{FF2B5EF4-FFF2-40B4-BE49-F238E27FC236}">
                  <a16:creationId xmlns:a16="http://schemas.microsoft.com/office/drawing/2014/main" id="{94B352E7-2A95-4D3E-AF86-AD4A5FF3AEE9}"/>
                </a:ext>
              </a:extLst>
            </p:cNvPr>
            <p:cNvSpPr>
              <a:spLocks noChangeArrowheads="1"/>
            </p:cNvSpPr>
            <p:nvPr/>
          </p:nvSpPr>
          <p:spPr bwMode="auto">
            <a:xfrm>
              <a:off x="5219700" y="3357563"/>
              <a:ext cx="504825"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round/>
                  <a:headEnd type="none" w="lg" len="lg"/>
                  <a:tailEnd/>
                </a14:hiddenLine>
              </a:ext>
            </a:extLst>
          </p:spPr>
          <p:txBody>
            <a:bodyPr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0"/>
                </a:spcBef>
                <a:spcAft>
                  <a:spcPct val="0"/>
                </a:spcAft>
                <a:buNone/>
              </a:pPr>
              <a:r>
                <a:rPr lang="zh-CN" altLang="en-US">
                  <a:solidFill>
                    <a:srgbClr val="1F497D"/>
                  </a:solidFill>
                </a:rPr>
                <a:t>次级文化</a:t>
              </a:r>
            </a:p>
          </p:txBody>
        </p:sp>
        <p:cxnSp>
          <p:nvCxnSpPr>
            <p:cNvPr id="20" name="直接箭头连接符 19">
              <a:extLst>
                <a:ext uri="{FF2B5EF4-FFF2-40B4-BE49-F238E27FC236}">
                  <a16:creationId xmlns:a16="http://schemas.microsoft.com/office/drawing/2014/main" id="{02FDFEB4-E3EC-402B-AB22-42A01A9E56B2}"/>
                </a:ext>
              </a:extLst>
            </p:cNvPr>
            <p:cNvCxnSpPr/>
            <p:nvPr/>
          </p:nvCxnSpPr>
          <p:spPr bwMode="auto">
            <a:xfrm flipV="1">
              <a:off x="5724128" y="3729608"/>
              <a:ext cx="1054968" cy="815516"/>
            </a:xfrm>
            <a:prstGeom prst="straightConnector1">
              <a:avLst/>
            </a:prstGeom>
            <a:blipFill dpi="0" rotWithShape="0">
              <a:blip r:embed="rId2" cstate="print"/>
              <a:srcRect/>
              <a:tile tx="0" ty="0" sx="100000" sy="100000" flip="none" algn="tl"/>
            </a:blipFill>
            <a:ln w="38100" cap="flat" cmpd="sng" algn="ctr">
              <a:solidFill>
                <a:srgbClr val="FF0000"/>
              </a:solidFill>
              <a:prstDash val="solid"/>
              <a:round/>
              <a:headEnd type="none" w="med" len="med"/>
              <a:tailEnd type="arrow"/>
            </a:ln>
            <a:effectLst/>
            <a:scene3d>
              <a:camera prst="legacyObliqueBottomRight"/>
              <a:lightRig rig="legacyNormal3" dir="b"/>
            </a:scene3d>
            <a:sp3d prstMaterial="legacyMetal">
              <a:extrusionClr>
                <a:schemeClr val="accent2"/>
              </a:extrusionClr>
            </a:sp3d>
          </p:spPr>
        </p:cxnSp>
        <p:cxnSp>
          <p:nvCxnSpPr>
            <p:cNvPr id="21" name="直接箭头连接符 20">
              <a:extLst>
                <a:ext uri="{FF2B5EF4-FFF2-40B4-BE49-F238E27FC236}">
                  <a16:creationId xmlns:a16="http://schemas.microsoft.com/office/drawing/2014/main" id="{2052E66F-8533-4937-A48C-CAFA0516D763}"/>
                </a:ext>
              </a:extLst>
            </p:cNvPr>
            <p:cNvCxnSpPr/>
            <p:nvPr/>
          </p:nvCxnSpPr>
          <p:spPr bwMode="auto">
            <a:xfrm flipV="1">
              <a:off x="5724128" y="4089648"/>
              <a:ext cx="1512168" cy="455476"/>
            </a:xfrm>
            <a:prstGeom prst="straightConnector1">
              <a:avLst/>
            </a:prstGeom>
            <a:blipFill dpi="0" rotWithShape="0">
              <a:blip r:embed="rId2" cstate="print"/>
              <a:srcRect/>
              <a:tile tx="0" ty="0" sx="100000" sy="100000" flip="none" algn="tl"/>
            </a:blipFill>
            <a:ln w="38100" cap="flat" cmpd="sng" algn="ctr">
              <a:solidFill>
                <a:srgbClr val="FF0000"/>
              </a:solidFill>
              <a:prstDash val="solid"/>
              <a:round/>
              <a:headEnd type="none" w="med" len="med"/>
              <a:tailEnd type="arrow"/>
            </a:ln>
            <a:effectLst/>
            <a:scene3d>
              <a:camera prst="legacyObliqueBottomRight"/>
              <a:lightRig rig="legacyNormal3" dir="b"/>
            </a:scene3d>
            <a:sp3d prstMaterial="legacyMetal">
              <a:extrusionClr>
                <a:schemeClr val="accent2"/>
              </a:extrusionClr>
            </a:sp3d>
          </p:spPr>
        </p:cxnSp>
        <p:cxnSp>
          <p:nvCxnSpPr>
            <p:cNvPr id="22" name="直接箭头连接符 21">
              <a:extLst>
                <a:ext uri="{FF2B5EF4-FFF2-40B4-BE49-F238E27FC236}">
                  <a16:creationId xmlns:a16="http://schemas.microsoft.com/office/drawing/2014/main" id="{3D383CB2-275D-44E2-B339-7DF7C28A0ECA}"/>
                </a:ext>
              </a:extLst>
            </p:cNvPr>
            <p:cNvCxnSpPr/>
            <p:nvPr/>
          </p:nvCxnSpPr>
          <p:spPr bwMode="auto">
            <a:xfrm>
              <a:off x="5724128" y="4545124"/>
              <a:ext cx="1152128" cy="1128700"/>
            </a:xfrm>
            <a:prstGeom prst="straightConnector1">
              <a:avLst/>
            </a:prstGeom>
            <a:blipFill dpi="0" rotWithShape="0">
              <a:blip r:embed="rId2" cstate="print"/>
              <a:srcRect/>
              <a:tile tx="0" ty="0" sx="100000" sy="100000" flip="none" algn="tl"/>
            </a:blipFill>
            <a:ln w="38100" cap="flat" cmpd="sng" algn="ctr">
              <a:solidFill>
                <a:srgbClr val="FF0000"/>
              </a:solidFill>
              <a:prstDash val="solid"/>
              <a:round/>
              <a:headEnd type="none" w="med" len="med"/>
              <a:tailEnd type="arrow"/>
            </a:ln>
            <a:effectLst/>
            <a:scene3d>
              <a:camera prst="legacyObliqueBottomRight"/>
              <a:lightRig rig="legacyNormal3" dir="b"/>
            </a:scene3d>
            <a:sp3d prstMaterial="legacyMetal">
              <a:extrusionClr>
                <a:schemeClr val="accent2"/>
              </a:extrusionClr>
            </a:sp3d>
          </p:spPr>
        </p:cxnSp>
        <p:cxnSp>
          <p:nvCxnSpPr>
            <p:cNvPr id="23" name="直接箭头连接符 22">
              <a:extLst>
                <a:ext uri="{FF2B5EF4-FFF2-40B4-BE49-F238E27FC236}">
                  <a16:creationId xmlns:a16="http://schemas.microsoft.com/office/drawing/2014/main" id="{53AF7113-7C48-43AB-8B1B-68139955F0B0}"/>
                </a:ext>
              </a:extLst>
            </p:cNvPr>
            <p:cNvCxnSpPr/>
            <p:nvPr/>
          </p:nvCxnSpPr>
          <p:spPr bwMode="auto">
            <a:xfrm>
              <a:off x="5724128" y="4545124"/>
              <a:ext cx="2202043" cy="869895"/>
            </a:xfrm>
            <a:prstGeom prst="straightConnector1">
              <a:avLst/>
            </a:prstGeom>
            <a:blipFill dpi="0" rotWithShape="0">
              <a:blip r:embed="rId2" cstate="print"/>
              <a:srcRect/>
              <a:tile tx="0" ty="0" sx="100000" sy="100000" flip="none" algn="tl"/>
            </a:blipFill>
            <a:ln w="38100" cap="flat" cmpd="sng" algn="ctr">
              <a:solidFill>
                <a:srgbClr val="FF0000"/>
              </a:solidFill>
              <a:prstDash val="solid"/>
              <a:round/>
              <a:headEnd type="none" w="med" len="med"/>
              <a:tailEnd type="arrow"/>
            </a:ln>
            <a:effectLst/>
            <a:scene3d>
              <a:camera prst="legacyObliqueBottomRight"/>
              <a:lightRig rig="legacyNormal3" dir="b"/>
            </a:scene3d>
            <a:sp3d prstMaterial="legacyMetal">
              <a:extrusionClr>
                <a:schemeClr val="accent2"/>
              </a:extrusionClr>
            </a:sp3d>
          </p:spPr>
        </p:cxnSp>
        <p:cxnSp>
          <p:nvCxnSpPr>
            <p:cNvPr id="24" name="直接箭头连接符 23">
              <a:extLst>
                <a:ext uri="{FF2B5EF4-FFF2-40B4-BE49-F238E27FC236}">
                  <a16:creationId xmlns:a16="http://schemas.microsoft.com/office/drawing/2014/main" id="{94327FD3-9749-4EC0-9CE8-A85A9C780090}"/>
                </a:ext>
              </a:extLst>
            </p:cNvPr>
            <p:cNvCxnSpPr/>
            <p:nvPr/>
          </p:nvCxnSpPr>
          <p:spPr bwMode="auto">
            <a:xfrm>
              <a:off x="5724128" y="4545124"/>
              <a:ext cx="2639144" cy="599492"/>
            </a:xfrm>
            <a:prstGeom prst="straightConnector1">
              <a:avLst/>
            </a:prstGeom>
            <a:blipFill dpi="0" rotWithShape="0">
              <a:blip r:embed="rId2" cstate="print"/>
              <a:srcRect/>
              <a:tile tx="0" ty="0" sx="100000" sy="100000" flip="none" algn="tl"/>
            </a:blipFill>
            <a:ln w="38100" cap="flat" cmpd="sng" algn="ctr">
              <a:solidFill>
                <a:srgbClr val="FF0000"/>
              </a:solidFill>
              <a:prstDash val="solid"/>
              <a:round/>
              <a:headEnd type="none" w="med" len="med"/>
              <a:tailEnd type="arrow"/>
            </a:ln>
            <a:effectLst/>
            <a:scene3d>
              <a:camera prst="legacyObliqueBottomRight"/>
              <a:lightRig rig="legacyNormal3" dir="b"/>
            </a:scene3d>
            <a:sp3d prstMaterial="legacyMetal">
              <a:extrusionClr>
                <a:schemeClr val="accent2"/>
              </a:extrusionClr>
            </a:sp3d>
          </p:spPr>
        </p:cxnSp>
        <p:cxnSp>
          <p:nvCxnSpPr>
            <p:cNvPr id="25" name="直接箭头连接符 24">
              <a:extLst>
                <a:ext uri="{FF2B5EF4-FFF2-40B4-BE49-F238E27FC236}">
                  <a16:creationId xmlns:a16="http://schemas.microsoft.com/office/drawing/2014/main" id="{B0A451B4-3D3C-4B5A-91CC-256EA5D7CBC7}"/>
                </a:ext>
              </a:extLst>
            </p:cNvPr>
            <p:cNvCxnSpPr/>
            <p:nvPr/>
          </p:nvCxnSpPr>
          <p:spPr bwMode="auto">
            <a:xfrm>
              <a:off x="5724128" y="4545124"/>
              <a:ext cx="2088232" cy="23428"/>
            </a:xfrm>
            <a:prstGeom prst="straightConnector1">
              <a:avLst/>
            </a:prstGeom>
            <a:blipFill dpi="0" rotWithShape="0">
              <a:blip r:embed="rId2" cstate="print"/>
              <a:srcRect/>
              <a:tile tx="0" ty="0" sx="100000" sy="100000" flip="none" algn="tl"/>
            </a:blipFill>
            <a:ln w="38100" cap="flat" cmpd="sng" algn="ctr">
              <a:solidFill>
                <a:srgbClr val="FF0000"/>
              </a:solidFill>
              <a:prstDash val="solid"/>
              <a:round/>
              <a:headEnd type="none" w="med" len="med"/>
              <a:tailEnd type="arrow"/>
            </a:ln>
            <a:effectLst/>
            <a:scene3d>
              <a:camera prst="legacyObliqueBottomRight"/>
              <a:lightRig rig="legacyNormal3" dir="b"/>
            </a:scene3d>
            <a:sp3d prstMaterial="legacyMetal">
              <a:extrusionClr>
                <a:schemeClr val="accent2"/>
              </a:extrusionClr>
            </a:sp3d>
          </p:spPr>
        </p:cxnSp>
      </p:grpSp>
      <p:pic>
        <p:nvPicPr>
          <p:cNvPr id="29" name="图片 24">
            <a:extLst>
              <a:ext uri="{FF2B5EF4-FFF2-40B4-BE49-F238E27FC236}">
                <a16:creationId xmlns:a16="http://schemas.microsoft.com/office/drawing/2014/main" id="{1CAB3E72-1F24-42F6-82DF-CA7D40F3FB9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3996" t="15543" r="53944" b="3432"/>
          <a:stretch>
            <a:fillRect/>
          </a:stretch>
        </p:blipFill>
        <p:spPr bwMode="auto">
          <a:xfrm>
            <a:off x="0" y="0"/>
            <a:ext cx="133667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56582AEB-4753-4AA1-BAE2-F2AA8FBDF0E8}"/>
              </a:ext>
            </a:extLst>
          </p:cNvPr>
          <p:cNvSpPr>
            <a:spLocks noGrp="1" noChangeArrowheads="1"/>
          </p:cNvSpPr>
          <p:nvPr>
            <p:ph type="title"/>
          </p:nvPr>
        </p:nvSpPr>
        <p:spPr>
          <a:xfrm>
            <a:off x="766233" y="304801"/>
            <a:ext cx="7596532" cy="1216025"/>
          </a:xfrm>
        </p:spPr>
        <p:txBody>
          <a:bodyPr/>
          <a:lstStyle/>
          <a:p>
            <a:pPr algn="r"/>
            <a:r>
              <a:rPr lang="zh-CN" altLang="en-US" sz="4400" b="1" dirty="0">
                <a:solidFill>
                  <a:srgbClr val="2D368F"/>
                </a:solidFill>
                <a:latin typeface="华文新魏" panose="02010800040101010101" pitchFamily="2" charset="-122"/>
                <a:ea typeface="华文新魏" panose="02010800040101010101" pitchFamily="2" charset="-122"/>
              </a:rPr>
              <a:t>  营销环境的新变化</a:t>
            </a:r>
          </a:p>
        </p:txBody>
      </p:sp>
      <p:sp>
        <p:nvSpPr>
          <p:cNvPr id="38915" name="内容占位符 2">
            <a:extLst>
              <a:ext uri="{FF2B5EF4-FFF2-40B4-BE49-F238E27FC236}">
                <a16:creationId xmlns:a16="http://schemas.microsoft.com/office/drawing/2014/main" id="{F58BEB08-C7FF-4261-A719-BD1A84FEB6F9}"/>
              </a:ext>
            </a:extLst>
          </p:cNvPr>
          <p:cNvSpPr>
            <a:spLocks noGrp="1" noChangeArrowheads="1"/>
          </p:cNvSpPr>
          <p:nvPr>
            <p:ph idx="1"/>
          </p:nvPr>
        </p:nvSpPr>
        <p:spPr>
          <a:xfrm>
            <a:off x="755651" y="1796988"/>
            <a:ext cx="10668000" cy="4267200"/>
          </a:xfrm>
        </p:spPr>
        <p:txBody>
          <a:bodyPr/>
          <a:lstStyle/>
          <a:p>
            <a:r>
              <a:rPr lang="zh-CN" altLang="en-US" sz="2800" dirty="0">
                <a:latin typeface="微软雅黑" panose="020B0503020204020204" pitchFamily="34" charset="-122"/>
                <a:ea typeface="微软雅黑" panose="020B0503020204020204" pitchFamily="34" charset="-122"/>
              </a:rPr>
              <a:t>经济变化节奏不断加快</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创新和知识爆炸趋势明显</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市场竞争压力持续加大</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生产制造可以随处进行</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组织结构创新效果明显</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环境保护意识日益增强</a:t>
            </a:r>
          </a:p>
        </p:txBody>
      </p:sp>
      <p:sp>
        <p:nvSpPr>
          <p:cNvPr id="38916" name="灯片编号占位符 3">
            <a:extLst>
              <a:ext uri="{FF2B5EF4-FFF2-40B4-BE49-F238E27FC236}">
                <a16:creationId xmlns:a16="http://schemas.microsoft.com/office/drawing/2014/main" id="{64919833-D21E-4284-BA6F-D9BE4C0C6FD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11968C45-E3E4-46D0-88BF-5EF8BD81D567}" type="slidenum">
              <a:rPr lang="en-US" altLang="zh-CN">
                <a:solidFill>
                  <a:srgbClr val="000000"/>
                </a:solidFill>
                <a:latin typeface="Verdana" panose="020B0604030504040204" pitchFamily="34" charset="0"/>
              </a:rPr>
              <a:pPr fontAlgn="base">
                <a:spcBef>
                  <a:spcPct val="0"/>
                </a:spcBef>
                <a:spcAft>
                  <a:spcPct val="0"/>
                </a:spcAft>
              </a:pPr>
              <a:t>39</a:t>
            </a:fld>
            <a:endParaRPr lang="en-US" altLang="zh-CN">
              <a:solidFill>
                <a:srgbClr val="000000"/>
              </a:solidFill>
              <a:latin typeface="Verdana" panose="020B0604030504040204" pitchFamily="34" charset="0"/>
            </a:endParaRPr>
          </a:p>
        </p:txBody>
      </p:sp>
      <p:pic>
        <p:nvPicPr>
          <p:cNvPr id="38917" name="图片 4">
            <a:extLst>
              <a:ext uri="{FF2B5EF4-FFF2-40B4-BE49-F238E27FC236}">
                <a16:creationId xmlns:a16="http://schemas.microsoft.com/office/drawing/2014/main" id="{601D41ED-47D9-4173-BAB5-735E668BCA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3996" t="15543" r="53944" b="3432"/>
          <a:stretch>
            <a:fillRect/>
          </a:stretch>
        </p:blipFill>
        <p:spPr bwMode="auto">
          <a:xfrm>
            <a:off x="0" y="0"/>
            <a:ext cx="133667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r="3659" b="14709"/>
          <a:stretch/>
        </p:blipFill>
        <p:spPr>
          <a:xfrm flipH="1">
            <a:off x="0" y="0"/>
            <a:ext cx="5649766" cy="6858000"/>
          </a:xfrm>
          <a:prstGeom prst="rect">
            <a:avLst/>
          </a:prstGeom>
        </p:spPr>
      </p:pic>
      <p:sp>
        <p:nvSpPr>
          <p:cNvPr id="3" name="文本框 2"/>
          <p:cNvSpPr txBox="1"/>
          <p:nvPr/>
        </p:nvSpPr>
        <p:spPr>
          <a:xfrm>
            <a:off x="3815298" y="2413337"/>
            <a:ext cx="3291863" cy="1015663"/>
          </a:xfrm>
          <a:prstGeom prst="rect">
            <a:avLst/>
          </a:prstGeom>
          <a:noFill/>
        </p:spPr>
        <p:txBody>
          <a:bodyPr wrap="none" rtlCol="0">
            <a:spAutoFit/>
            <a:scene3d>
              <a:camera prst="orthographicFront"/>
              <a:lightRig rig="threePt" dir="t"/>
            </a:scene3d>
            <a:sp3d contourW="12700"/>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6000" b="1" i="0" u="none" strike="noStrike" kern="1200" cap="none" spc="0" normalizeH="0" baseline="0" noProof="0" dirty="0">
                <a:ln>
                  <a:noFill/>
                </a:ln>
                <a:gradFill>
                  <a:gsLst>
                    <a:gs pos="0">
                      <a:srgbClr val="00D1FE">
                        <a:alpha val="95000"/>
                      </a:srgbClr>
                    </a:gs>
                    <a:gs pos="100000">
                      <a:srgbClr val="397CD5">
                        <a:alpha val="95000"/>
                      </a:srgbClr>
                    </a:gs>
                  </a:gsLst>
                  <a:lin ang="2700000" scaled="1"/>
                </a:gradFill>
                <a:effectLst/>
                <a:uLnTx/>
                <a:uFillTx/>
                <a:latin typeface="Arial"/>
                <a:ea typeface="微软雅黑"/>
              </a:rPr>
              <a:t>PART 01</a:t>
            </a:r>
            <a:endParaRPr kumimoji="0" lang="zh-CN" altLang="en-US" sz="6000" b="1" i="0" u="none" strike="noStrike" kern="1200" cap="none" spc="0" normalizeH="0" baseline="0" noProof="0" dirty="0">
              <a:ln>
                <a:noFill/>
              </a:ln>
              <a:gradFill>
                <a:gsLst>
                  <a:gs pos="0">
                    <a:srgbClr val="00D1FE">
                      <a:alpha val="95000"/>
                    </a:srgbClr>
                  </a:gs>
                  <a:gs pos="100000">
                    <a:srgbClr val="397CD5">
                      <a:alpha val="95000"/>
                    </a:srgbClr>
                  </a:gs>
                </a:gsLst>
                <a:lin ang="2700000" scaled="1"/>
              </a:gradFill>
              <a:effectLst/>
              <a:uLnTx/>
              <a:uFillTx/>
              <a:latin typeface="Arial"/>
              <a:ea typeface="微软雅黑"/>
            </a:endParaRPr>
          </a:p>
        </p:txBody>
      </p:sp>
      <p:sp>
        <p:nvSpPr>
          <p:cNvPr id="5" name="文本框 4"/>
          <p:cNvSpPr txBox="1"/>
          <p:nvPr/>
        </p:nvSpPr>
        <p:spPr>
          <a:xfrm>
            <a:off x="3815298" y="3531477"/>
            <a:ext cx="4476307" cy="523220"/>
          </a:xfrm>
          <a:prstGeom prst="rect">
            <a:avLst/>
          </a:prstGeom>
          <a:noFill/>
        </p:spPr>
        <p:txBody>
          <a:bodyPr wrap="square" rtlCol="0">
            <a:spAutoFit/>
            <a:scene3d>
              <a:camera prst="orthographicFront"/>
              <a:lightRig rig="threePt" dir="t"/>
            </a:scene3d>
            <a:sp3d contourW="12700"/>
          </a:bodyPr>
          <a:lstStyle/>
          <a:p>
            <a:pPr lvl="0" algn="ctr">
              <a:defRPr/>
            </a:pPr>
            <a:r>
              <a:rPr lang="zh-CN" altLang="en-US" sz="2800" b="1" dirty="0">
                <a:solidFill>
                  <a:schemeClr val="tx1">
                    <a:lumMod val="65000"/>
                    <a:lumOff val="35000"/>
                  </a:schemeClr>
                </a:solidFill>
              </a:rPr>
              <a:t>营销环境概述</a:t>
            </a:r>
          </a:p>
        </p:txBody>
      </p:sp>
      <p:pic>
        <p:nvPicPr>
          <p:cNvPr id="8" name="图片 7">
            <a:extLst>
              <a:ext uri="{FF2B5EF4-FFF2-40B4-BE49-F238E27FC236}">
                <a16:creationId xmlns:a16="http://schemas.microsoft.com/office/drawing/2014/main" id="{95FBB0F4-227F-42D1-B6D7-02C2B986BE65}"/>
              </a:ext>
            </a:extLst>
          </p:cNvPr>
          <p:cNvPicPr>
            <a:picLocks noChangeAspect="1"/>
          </p:cNvPicPr>
          <p:nvPr/>
        </p:nvPicPr>
        <p:blipFill rotWithShape="1">
          <a:blip r:embed="rId4">
            <a:extLst>
              <a:ext uri="{28A0092B-C50C-407E-A947-70E740481C1C}">
                <a14:useLocalDpi xmlns:a14="http://schemas.microsoft.com/office/drawing/2010/main" val="0"/>
              </a:ext>
            </a:extLst>
          </a:blip>
          <a:srcRect l="15976" r="36502"/>
          <a:stretch/>
        </p:blipFill>
        <p:spPr>
          <a:xfrm flipH="1">
            <a:off x="7712242" y="0"/>
            <a:ext cx="4479758" cy="6858000"/>
          </a:xfrm>
          <a:prstGeom prst="rect">
            <a:avLst/>
          </a:prstGeom>
          <a:effectLst/>
        </p:spPr>
      </p:pic>
      <p:sp>
        <p:nvSpPr>
          <p:cNvPr id="9" name="矩形 8">
            <a:extLst>
              <a:ext uri="{FF2B5EF4-FFF2-40B4-BE49-F238E27FC236}">
                <a16:creationId xmlns:a16="http://schemas.microsoft.com/office/drawing/2014/main" id="{ECB55EEE-EE22-4D65-B93F-EE05BACB7E1E}"/>
              </a:ext>
            </a:extLst>
          </p:cNvPr>
          <p:cNvSpPr/>
          <p:nvPr/>
        </p:nvSpPr>
        <p:spPr>
          <a:xfrm>
            <a:off x="7357701" y="-49924"/>
            <a:ext cx="4896304" cy="6858000"/>
          </a:xfrm>
          <a:prstGeom prst="rect">
            <a:avLst/>
          </a:prstGeom>
          <a:gradFill>
            <a:gsLst>
              <a:gs pos="0">
                <a:schemeClr val="bg1"/>
              </a:gs>
              <a:gs pos="100000">
                <a:schemeClr val="bg1">
                  <a:alpha val="3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254426224"/>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r="3659" b="14709"/>
          <a:stretch/>
        </p:blipFill>
        <p:spPr>
          <a:xfrm flipH="1">
            <a:off x="0" y="0"/>
            <a:ext cx="5649766" cy="6858000"/>
          </a:xfrm>
          <a:prstGeom prst="rect">
            <a:avLst/>
          </a:prstGeom>
        </p:spPr>
      </p:pic>
      <p:sp>
        <p:nvSpPr>
          <p:cNvPr id="3" name="文本框 2"/>
          <p:cNvSpPr txBox="1"/>
          <p:nvPr/>
        </p:nvSpPr>
        <p:spPr>
          <a:xfrm>
            <a:off x="3815298" y="2413337"/>
            <a:ext cx="3291863" cy="1015663"/>
          </a:xfrm>
          <a:prstGeom prst="rect">
            <a:avLst/>
          </a:prstGeom>
          <a:noFill/>
        </p:spPr>
        <p:txBody>
          <a:bodyPr wrap="none" rtlCol="0">
            <a:spAutoFit/>
            <a:scene3d>
              <a:camera prst="orthographicFront"/>
              <a:lightRig rig="threePt" dir="t"/>
            </a:scene3d>
            <a:sp3d contourW="12700"/>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6000" b="1" i="0" u="none" strike="noStrike" kern="1200" cap="none" spc="0" normalizeH="0" baseline="0" noProof="0" dirty="0">
                <a:ln>
                  <a:noFill/>
                </a:ln>
                <a:gradFill>
                  <a:gsLst>
                    <a:gs pos="0">
                      <a:srgbClr val="00D1FE">
                        <a:alpha val="95000"/>
                      </a:srgbClr>
                    </a:gs>
                    <a:gs pos="100000">
                      <a:srgbClr val="397CD5">
                        <a:alpha val="95000"/>
                      </a:srgbClr>
                    </a:gs>
                  </a:gsLst>
                  <a:lin ang="2700000" scaled="1"/>
                </a:gradFill>
                <a:effectLst/>
                <a:uLnTx/>
                <a:uFillTx/>
                <a:latin typeface="Arial"/>
                <a:ea typeface="微软雅黑"/>
                <a:cs typeface="+mn-cs"/>
              </a:rPr>
              <a:t>PART 04</a:t>
            </a:r>
            <a:endParaRPr kumimoji="0" lang="zh-CN" altLang="en-US" sz="6000" b="1" i="0" u="none" strike="noStrike" kern="1200" cap="none" spc="0" normalizeH="0" baseline="0" noProof="0" dirty="0">
              <a:ln>
                <a:noFill/>
              </a:ln>
              <a:gradFill>
                <a:gsLst>
                  <a:gs pos="0">
                    <a:srgbClr val="00D1FE">
                      <a:alpha val="95000"/>
                    </a:srgbClr>
                  </a:gs>
                  <a:gs pos="100000">
                    <a:srgbClr val="397CD5">
                      <a:alpha val="95000"/>
                    </a:srgbClr>
                  </a:gs>
                </a:gsLst>
                <a:lin ang="2700000" scaled="1"/>
              </a:gradFill>
              <a:effectLst/>
              <a:uLnTx/>
              <a:uFillTx/>
              <a:latin typeface="Arial"/>
              <a:ea typeface="微软雅黑"/>
              <a:cs typeface="+mn-cs"/>
            </a:endParaRPr>
          </a:p>
        </p:txBody>
      </p:sp>
      <p:sp>
        <p:nvSpPr>
          <p:cNvPr id="5" name="文本框 4"/>
          <p:cNvSpPr txBox="1"/>
          <p:nvPr/>
        </p:nvSpPr>
        <p:spPr>
          <a:xfrm>
            <a:off x="3815298" y="3478924"/>
            <a:ext cx="4476307" cy="52322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环境分析与营销对策</a:t>
            </a:r>
          </a:p>
        </p:txBody>
      </p:sp>
      <p:pic>
        <p:nvPicPr>
          <p:cNvPr id="8" name="图片 7">
            <a:extLst>
              <a:ext uri="{FF2B5EF4-FFF2-40B4-BE49-F238E27FC236}">
                <a16:creationId xmlns:a16="http://schemas.microsoft.com/office/drawing/2014/main" id="{95FBB0F4-227F-42D1-B6D7-02C2B986BE65}"/>
              </a:ext>
            </a:extLst>
          </p:cNvPr>
          <p:cNvPicPr>
            <a:picLocks noChangeAspect="1"/>
          </p:cNvPicPr>
          <p:nvPr/>
        </p:nvPicPr>
        <p:blipFill rotWithShape="1">
          <a:blip r:embed="rId4">
            <a:extLst>
              <a:ext uri="{28A0092B-C50C-407E-A947-70E740481C1C}">
                <a14:useLocalDpi xmlns:a14="http://schemas.microsoft.com/office/drawing/2010/main" val="0"/>
              </a:ext>
            </a:extLst>
          </a:blip>
          <a:srcRect l="15976" r="36502"/>
          <a:stretch/>
        </p:blipFill>
        <p:spPr>
          <a:xfrm flipH="1">
            <a:off x="9192126" y="0"/>
            <a:ext cx="2999874" cy="6858000"/>
          </a:xfrm>
          <a:prstGeom prst="rect">
            <a:avLst/>
          </a:prstGeom>
          <a:effectLst/>
        </p:spPr>
      </p:pic>
      <p:sp>
        <p:nvSpPr>
          <p:cNvPr id="9" name="矩形 8">
            <a:extLst>
              <a:ext uri="{FF2B5EF4-FFF2-40B4-BE49-F238E27FC236}">
                <a16:creationId xmlns:a16="http://schemas.microsoft.com/office/drawing/2014/main" id="{ECB55EEE-EE22-4D65-B93F-EE05BACB7E1E}"/>
              </a:ext>
            </a:extLst>
          </p:cNvPr>
          <p:cNvSpPr/>
          <p:nvPr/>
        </p:nvSpPr>
        <p:spPr>
          <a:xfrm>
            <a:off x="8896685" y="-49924"/>
            <a:ext cx="3357319" cy="6858000"/>
          </a:xfrm>
          <a:prstGeom prst="rect">
            <a:avLst/>
          </a:prstGeom>
          <a:gradFill>
            <a:gsLst>
              <a:gs pos="0">
                <a:schemeClr val="bg1"/>
              </a:gs>
              <a:gs pos="100000">
                <a:schemeClr val="bg1">
                  <a:alpha val="3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2092279617"/>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2D782856-E2C8-409A-8EC2-AB260191EBA7}"/>
              </a:ext>
            </a:extLst>
          </p:cNvPr>
          <p:cNvSpPr>
            <a:spLocks noGrp="1"/>
          </p:cNvSpPr>
          <p:nvPr>
            <p:ph type="title"/>
          </p:nvPr>
        </p:nvSpPr>
        <p:spPr/>
        <p:txBody>
          <a:bodyPr/>
          <a:lstStyle/>
          <a:p>
            <a:pPr>
              <a:defRPr/>
            </a:pPr>
            <a:r>
              <a:rPr lang="en-US" altLang="zh-CN" dirty="0">
                <a:latin typeface="黑体" panose="02010609060101010101" pitchFamily="49" charset="-122"/>
                <a:ea typeface="黑体" panose="02010609060101010101" pitchFamily="49" charset="-122"/>
              </a:rPr>
              <a:t>3.4 </a:t>
            </a:r>
            <a:r>
              <a:rPr lang="zh-CN" altLang="zh-CN" dirty="0">
                <a:latin typeface="黑体" panose="02010609060101010101" pitchFamily="49" charset="-122"/>
                <a:ea typeface="黑体" panose="02010609060101010101" pitchFamily="49" charset="-122"/>
              </a:rPr>
              <a:t>环境分析与营销对策</a:t>
            </a:r>
            <a:endParaRPr lang="zh-CN" altLang="en-US" dirty="0">
              <a:latin typeface="黑体" panose="02010609060101010101" pitchFamily="49" charset="-122"/>
              <a:ea typeface="黑体" panose="02010609060101010101" pitchFamily="49" charset="-122"/>
            </a:endParaRPr>
          </a:p>
        </p:txBody>
      </p:sp>
      <p:grpSp>
        <p:nvGrpSpPr>
          <p:cNvPr id="25603" name="组合 3">
            <a:extLst>
              <a:ext uri="{FF2B5EF4-FFF2-40B4-BE49-F238E27FC236}">
                <a16:creationId xmlns:a16="http://schemas.microsoft.com/office/drawing/2014/main" id="{0250292D-10F0-4A75-AA7C-AF10AEDBE0CB}"/>
              </a:ext>
            </a:extLst>
          </p:cNvPr>
          <p:cNvGrpSpPr>
            <a:grpSpLocks/>
          </p:cNvGrpSpPr>
          <p:nvPr/>
        </p:nvGrpSpPr>
        <p:grpSpPr bwMode="auto">
          <a:xfrm>
            <a:off x="1562100" y="1487489"/>
            <a:ext cx="3886200" cy="3957637"/>
            <a:chOff x="107950" y="1752600"/>
            <a:chExt cx="3833813" cy="3833813"/>
          </a:xfrm>
        </p:grpSpPr>
        <p:sp>
          <p:nvSpPr>
            <p:cNvPr id="25633" name="AutoShape 3">
              <a:extLst>
                <a:ext uri="{FF2B5EF4-FFF2-40B4-BE49-F238E27FC236}">
                  <a16:creationId xmlns:a16="http://schemas.microsoft.com/office/drawing/2014/main" id="{BCA5986F-7586-47CC-8937-12F63300CC1B}"/>
                </a:ext>
              </a:extLst>
            </p:cNvPr>
            <p:cNvSpPr>
              <a:spLocks noChangeArrowheads="1"/>
            </p:cNvSpPr>
            <p:nvPr/>
          </p:nvSpPr>
          <p:spPr bwMode="gray">
            <a:xfrm>
              <a:off x="107950" y="1752600"/>
              <a:ext cx="3833813" cy="3833813"/>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gradFill rotWithShape="0">
              <a:gsLst>
                <a:gs pos="0">
                  <a:srgbClr val="FBEAC7"/>
                </a:gs>
                <a:gs pos="17999">
                  <a:srgbClr val="FEE7F2"/>
                </a:gs>
                <a:gs pos="36000">
                  <a:srgbClr val="FAC77D"/>
                </a:gs>
                <a:gs pos="61000">
                  <a:srgbClr val="FBA97D"/>
                </a:gs>
                <a:gs pos="82001">
                  <a:srgbClr val="FBD49C"/>
                </a:gs>
                <a:gs pos="100000">
                  <a:srgbClr val="FEE7F2"/>
                </a:gs>
              </a:gsLst>
              <a:lin ang="2700000"/>
            </a:gradFill>
            <a:ln w="50800">
              <a:solidFill>
                <a:srgbClr val="FFFFFF"/>
              </a:solidFill>
              <a:round/>
              <a:headEnd/>
              <a:tailEnd/>
            </a:ln>
          </p:spPr>
          <p:txBody>
            <a:bodyPr wrap="none" anchor="ctr"/>
            <a:lstStyle/>
            <a:p>
              <a:pPr fontAlgn="base">
                <a:spcBef>
                  <a:spcPct val="0"/>
                </a:spcBef>
                <a:spcAft>
                  <a:spcPct val="0"/>
                </a:spcAft>
              </a:pPr>
              <a:endParaRPr lang="zh-CN" altLang="en-US">
                <a:solidFill>
                  <a:prstClr val="black"/>
                </a:solidFill>
                <a:latin typeface="Verdana" panose="020B0604030504040204" pitchFamily="34" charset="0"/>
                <a:ea typeface="宋体" panose="02010600030101010101" pitchFamily="2" charset="-122"/>
              </a:endParaRPr>
            </a:p>
          </p:txBody>
        </p:sp>
        <p:sp>
          <p:nvSpPr>
            <p:cNvPr id="6" name="Oval 4">
              <a:extLst>
                <a:ext uri="{FF2B5EF4-FFF2-40B4-BE49-F238E27FC236}">
                  <a16:creationId xmlns:a16="http://schemas.microsoft.com/office/drawing/2014/main" id="{E689A4DD-4C70-4D68-B269-8E4415ECDAA6}"/>
                </a:ext>
              </a:extLst>
            </p:cNvPr>
            <p:cNvSpPr>
              <a:spLocks noChangeArrowheads="1"/>
            </p:cNvSpPr>
            <p:nvPr/>
          </p:nvSpPr>
          <p:spPr bwMode="gray">
            <a:xfrm>
              <a:off x="413340" y="2057091"/>
              <a:ext cx="3199542" cy="3200226"/>
            </a:xfrm>
            <a:prstGeom prst="ellipse">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50800" algn="ctr">
              <a:solidFill>
                <a:srgbClr val="FFFFFF"/>
              </a:solidFill>
              <a:round/>
              <a:headEnd/>
              <a:tailEnd/>
            </a:ln>
            <a:effectLst>
              <a:outerShdw blurRad="152400" dist="317500" dir="5400000" sx="90000" sy="-19000" rotWithShape="0">
                <a:prstClr val="black">
                  <a:alpha val="15000"/>
                </a:prstClr>
              </a:outerShdw>
            </a:effectLst>
          </p:spPr>
          <p:txBody>
            <a:bodyPr wrap="none" anchor="ctr"/>
            <a:lstStyle/>
            <a:p>
              <a:pPr algn="ctr" fontAlgn="base">
                <a:spcBef>
                  <a:spcPct val="0"/>
                </a:spcBef>
                <a:spcAft>
                  <a:spcPct val="0"/>
                </a:spcAft>
                <a:defRPr/>
              </a:pPr>
              <a:endParaRPr lang="zh-CN" altLang="en-US" sz="3200" dirty="0">
                <a:solidFill>
                  <a:prstClr val="black"/>
                </a:solidFill>
                <a:latin typeface="黑体" pitchFamily="49" charset="-122"/>
                <a:ea typeface="黑体" pitchFamily="49" charset="-122"/>
              </a:endParaRPr>
            </a:p>
          </p:txBody>
        </p:sp>
      </p:grpSp>
      <p:grpSp>
        <p:nvGrpSpPr>
          <p:cNvPr id="25604" name="组合 50">
            <a:extLst>
              <a:ext uri="{FF2B5EF4-FFF2-40B4-BE49-F238E27FC236}">
                <a16:creationId xmlns:a16="http://schemas.microsoft.com/office/drawing/2014/main" id="{99ABAEC9-4B69-453D-ACC2-A35716758CCD}"/>
              </a:ext>
            </a:extLst>
          </p:cNvPr>
          <p:cNvGrpSpPr>
            <a:grpSpLocks/>
          </p:cNvGrpSpPr>
          <p:nvPr/>
        </p:nvGrpSpPr>
        <p:grpSpPr bwMode="auto">
          <a:xfrm>
            <a:off x="4295775" y="1484313"/>
            <a:ext cx="5868988" cy="1287462"/>
            <a:chOff x="2411760" y="1052736"/>
            <a:chExt cx="5868144" cy="1287462"/>
          </a:xfrm>
        </p:grpSpPr>
        <p:sp>
          <p:nvSpPr>
            <p:cNvPr id="25625" name="AutoShape 7">
              <a:extLst>
                <a:ext uri="{FF2B5EF4-FFF2-40B4-BE49-F238E27FC236}">
                  <a16:creationId xmlns:a16="http://schemas.microsoft.com/office/drawing/2014/main" id="{DDA36800-0EE4-475D-82A1-CE4E1E0F7E66}"/>
                </a:ext>
              </a:extLst>
            </p:cNvPr>
            <p:cNvSpPr>
              <a:spLocks noChangeArrowheads="1"/>
            </p:cNvSpPr>
            <p:nvPr/>
          </p:nvSpPr>
          <p:spPr bwMode="gray">
            <a:xfrm>
              <a:off x="2556202" y="1268636"/>
              <a:ext cx="5723702" cy="792162"/>
            </a:xfrm>
            <a:prstGeom prst="roundRect">
              <a:avLst>
                <a:gd name="adj" fmla="val 50000"/>
              </a:avLst>
            </a:prstGeom>
            <a:solidFill>
              <a:srgbClr val="FFFF00"/>
            </a:solidFill>
            <a:ln w="63500" algn="ctr">
              <a:solidFill>
                <a:srgbClr val="FFFFFF"/>
              </a:solidFill>
              <a:round/>
              <a:headEnd/>
              <a:tailEnd/>
            </a:ln>
            <a:effectLst>
              <a:outerShdw dist="63500" dir="3187806" algn="ctr" rotWithShape="0">
                <a:srgbClr val="001D3A"/>
              </a:outerShdw>
            </a:effectLst>
          </p:spPr>
          <p:txBody>
            <a:bodyPr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r>
                <a:rPr lang="zh-CN" altLang="en-US">
                  <a:solidFill>
                    <a:prstClr val="black"/>
                  </a:solidFill>
                </a:rPr>
                <a:t>     </a:t>
              </a:r>
              <a:r>
                <a:rPr lang="zh-CN" altLang="zh-CN">
                  <a:solidFill>
                    <a:prstClr val="black"/>
                  </a:solidFill>
                  <a:hlinkClick r:id="rId2" action="ppaction://hlinksldjump"/>
                </a:rPr>
                <a:t>环境威胁与市场机会</a:t>
              </a:r>
              <a:endParaRPr lang="zh-CN" altLang="zh-CN">
                <a:solidFill>
                  <a:prstClr val="black"/>
                </a:solidFill>
              </a:endParaRPr>
            </a:p>
          </p:txBody>
        </p:sp>
        <p:grpSp>
          <p:nvGrpSpPr>
            <p:cNvPr id="25626" name="组合 153">
              <a:extLst>
                <a:ext uri="{FF2B5EF4-FFF2-40B4-BE49-F238E27FC236}">
                  <a16:creationId xmlns:a16="http://schemas.microsoft.com/office/drawing/2014/main" id="{C5766A04-2298-45D6-8B55-26F008553565}"/>
                </a:ext>
              </a:extLst>
            </p:cNvPr>
            <p:cNvGrpSpPr>
              <a:grpSpLocks/>
            </p:cNvGrpSpPr>
            <p:nvPr/>
          </p:nvGrpSpPr>
          <p:grpSpPr bwMode="auto">
            <a:xfrm>
              <a:off x="2411760" y="1052736"/>
              <a:ext cx="1224094" cy="1287462"/>
              <a:chOff x="1033463" y="1758950"/>
              <a:chExt cx="1100137" cy="1139825"/>
            </a:xfrm>
          </p:grpSpPr>
          <p:sp>
            <p:nvSpPr>
              <p:cNvPr id="25627" name="Oval 77">
                <a:extLst>
                  <a:ext uri="{FF2B5EF4-FFF2-40B4-BE49-F238E27FC236}">
                    <a16:creationId xmlns:a16="http://schemas.microsoft.com/office/drawing/2014/main" id="{D29DDA41-BE4E-4EBB-A5DF-BB566F55A30A}"/>
                  </a:ext>
                </a:extLst>
              </p:cNvPr>
              <p:cNvSpPr>
                <a:spLocks noChangeArrowheads="1"/>
              </p:cNvSpPr>
              <p:nvPr/>
            </p:nvSpPr>
            <p:spPr bwMode="gray">
              <a:xfrm>
                <a:off x="1033463" y="2365375"/>
                <a:ext cx="914400" cy="533400"/>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25628" name="Oval 78">
                <a:extLst>
                  <a:ext uri="{FF2B5EF4-FFF2-40B4-BE49-F238E27FC236}">
                    <a16:creationId xmlns:a16="http://schemas.microsoft.com/office/drawing/2014/main" id="{EFC2C851-BABA-4525-9BB7-80FC8CA053A8}"/>
                  </a:ext>
                </a:extLst>
              </p:cNvPr>
              <p:cNvSpPr>
                <a:spLocks noChangeArrowheads="1"/>
              </p:cNvSpPr>
              <p:nvPr/>
            </p:nvSpPr>
            <p:spPr bwMode="gray">
              <a:xfrm>
                <a:off x="1109663" y="1758950"/>
                <a:ext cx="1023937" cy="1023938"/>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25629" name="Oval 79">
                <a:extLst>
                  <a:ext uri="{FF2B5EF4-FFF2-40B4-BE49-F238E27FC236}">
                    <a16:creationId xmlns:a16="http://schemas.microsoft.com/office/drawing/2014/main" id="{091749D1-27E1-4826-919B-1E2B4F3DBCF4}"/>
                  </a:ext>
                </a:extLst>
              </p:cNvPr>
              <p:cNvSpPr>
                <a:spLocks noChangeArrowheads="1"/>
              </p:cNvSpPr>
              <p:nvPr/>
            </p:nvSpPr>
            <p:spPr bwMode="gray">
              <a:xfrm>
                <a:off x="1122363" y="1763713"/>
                <a:ext cx="1000125" cy="1000125"/>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25630" name="Oval 80">
                <a:extLst>
                  <a:ext uri="{FF2B5EF4-FFF2-40B4-BE49-F238E27FC236}">
                    <a16:creationId xmlns:a16="http://schemas.microsoft.com/office/drawing/2014/main" id="{B81E3651-EE6A-4CBE-A824-50672FF34F65}"/>
                  </a:ext>
                </a:extLst>
              </p:cNvPr>
              <p:cNvSpPr>
                <a:spLocks noChangeArrowheads="1"/>
              </p:cNvSpPr>
              <p:nvPr/>
            </p:nvSpPr>
            <p:spPr bwMode="gray">
              <a:xfrm>
                <a:off x="1133475" y="1774825"/>
                <a:ext cx="950913" cy="93345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25631" name="Oval 81">
                <a:extLst>
                  <a:ext uri="{FF2B5EF4-FFF2-40B4-BE49-F238E27FC236}">
                    <a16:creationId xmlns:a16="http://schemas.microsoft.com/office/drawing/2014/main" id="{3E40B053-FF69-43AD-A3AE-3DA70FCB6D3C}"/>
                  </a:ext>
                </a:extLst>
              </p:cNvPr>
              <p:cNvSpPr>
                <a:spLocks noChangeArrowheads="1"/>
              </p:cNvSpPr>
              <p:nvPr/>
            </p:nvSpPr>
            <p:spPr bwMode="gray">
              <a:xfrm>
                <a:off x="1187450" y="1758950"/>
                <a:ext cx="847725" cy="757238"/>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25632" name="Text Box 82">
                <a:extLst>
                  <a:ext uri="{FF2B5EF4-FFF2-40B4-BE49-F238E27FC236}">
                    <a16:creationId xmlns:a16="http://schemas.microsoft.com/office/drawing/2014/main" id="{BD16EFE9-446F-4184-AEBF-F871F9F5DF1A}"/>
                  </a:ext>
                </a:extLst>
              </p:cNvPr>
              <p:cNvSpPr txBox="1">
                <a:spLocks noChangeArrowheads="1"/>
              </p:cNvSpPr>
              <p:nvPr/>
            </p:nvSpPr>
            <p:spPr bwMode="gray">
              <a:xfrm>
                <a:off x="1354242" y="2014060"/>
                <a:ext cx="552432" cy="517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0"/>
                  </a:spcBef>
                  <a:spcAft>
                    <a:spcPct val="0"/>
                  </a:spcAft>
                  <a:buNone/>
                </a:pPr>
                <a:r>
                  <a:rPr lang="zh-CN" altLang="en-US">
                    <a:solidFill>
                      <a:srgbClr val="000000"/>
                    </a:solidFill>
                    <a:cs typeface="Times New Roman" panose="02020603050405020304" pitchFamily="18" charset="0"/>
                  </a:rPr>
                  <a:t>一</a:t>
                </a:r>
                <a:endParaRPr lang="en-US" altLang="zh-CN">
                  <a:solidFill>
                    <a:srgbClr val="000000"/>
                  </a:solidFill>
                  <a:cs typeface="Times New Roman" panose="02020603050405020304" pitchFamily="18" charset="0"/>
                </a:endParaRPr>
              </a:p>
            </p:txBody>
          </p:sp>
        </p:grpSp>
      </p:grpSp>
      <p:grpSp>
        <p:nvGrpSpPr>
          <p:cNvPr id="25605" name="组合 54">
            <a:extLst>
              <a:ext uri="{FF2B5EF4-FFF2-40B4-BE49-F238E27FC236}">
                <a16:creationId xmlns:a16="http://schemas.microsoft.com/office/drawing/2014/main" id="{650D222A-F6D7-4547-9E85-887D5AF9993C}"/>
              </a:ext>
            </a:extLst>
          </p:cNvPr>
          <p:cNvGrpSpPr>
            <a:grpSpLocks/>
          </p:cNvGrpSpPr>
          <p:nvPr/>
        </p:nvGrpSpPr>
        <p:grpSpPr bwMode="auto">
          <a:xfrm>
            <a:off x="4405313" y="2924176"/>
            <a:ext cx="5867400" cy="1287463"/>
            <a:chOff x="3024336" y="2708920"/>
            <a:chExt cx="5868144" cy="1287462"/>
          </a:xfrm>
        </p:grpSpPr>
        <p:sp>
          <p:nvSpPr>
            <p:cNvPr id="25617" name="AutoShape 7">
              <a:extLst>
                <a:ext uri="{FF2B5EF4-FFF2-40B4-BE49-F238E27FC236}">
                  <a16:creationId xmlns:a16="http://schemas.microsoft.com/office/drawing/2014/main" id="{36428172-0690-44E5-BD42-5982CD5D4CAB}"/>
                </a:ext>
              </a:extLst>
            </p:cNvPr>
            <p:cNvSpPr>
              <a:spLocks noChangeArrowheads="1"/>
            </p:cNvSpPr>
            <p:nvPr/>
          </p:nvSpPr>
          <p:spPr bwMode="gray">
            <a:xfrm>
              <a:off x="3168816" y="2924820"/>
              <a:ext cx="5723664" cy="792162"/>
            </a:xfrm>
            <a:prstGeom prst="roundRect">
              <a:avLst>
                <a:gd name="adj" fmla="val 50000"/>
              </a:avLst>
            </a:prstGeom>
            <a:solidFill>
              <a:srgbClr val="FFFF00"/>
            </a:solidFill>
            <a:ln w="63500" algn="ctr">
              <a:solidFill>
                <a:srgbClr val="FFFFFF"/>
              </a:solidFill>
              <a:round/>
              <a:headEnd/>
              <a:tailEnd/>
            </a:ln>
            <a:effectLst>
              <a:outerShdw dist="63500" dir="3187806" algn="ctr" rotWithShape="0">
                <a:srgbClr val="001D3A"/>
              </a:outerShdw>
            </a:effectLst>
          </p:spPr>
          <p:txBody>
            <a:bodyPr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r>
                <a:rPr lang="zh-CN" altLang="en-US">
                  <a:solidFill>
                    <a:prstClr val="black"/>
                  </a:solidFill>
                </a:rPr>
                <a:t>     </a:t>
              </a:r>
              <a:r>
                <a:rPr lang="zh-CN" altLang="zh-CN">
                  <a:solidFill>
                    <a:prstClr val="black"/>
                  </a:solidFill>
                  <a:hlinkClick r:id="rId3" action="ppaction://hlinksldjump"/>
                </a:rPr>
                <a:t>威胁与机会的分析、评价</a:t>
              </a:r>
              <a:endParaRPr lang="zh-CN" altLang="zh-CN">
                <a:solidFill>
                  <a:prstClr val="black"/>
                </a:solidFill>
              </a:endParaRPr>
            </a:p>
          </p:txBody>
        </p:sp>
        <p:grpSp>
          <p:nvGrpSpPr>
            <p:cNvPr id="25618" name="组合 153">
              <a:extLst>
                <a:ext uri="{FF2B5EF4-FFF2-40B4-BE49-F238E27FC236}">
                  <a16:creationId xmlns:a16="http://schemas.microsoft.com/office/drawing/2014/main" id="{2E55438E-A2DE-4328-8A66-EFB5D6267905}"/>
                </a:ext>
              </a:extLst>
            </p:cNvPr>
            <p:cNvGrpSpPr>
              <a:grpSpLocks/>
            </p:cNvGrpSpPr>
            <p:nvPr/>
          </p:nvGrpSpPr>
          <p:grpSpPr bwMode="auto">
            <a:xfrm>
              <a:off x="3024336" y="2708920"/>
              <a:ext cx="1224094" cy="1287462"/>
              <a:chOff x="1033463" y="1758950"/>
              <a:chExt cx="1100137" cy="1139825"/>
            </a:xfrm>
          </p:grpSpPr>
          <p:sp>
            <p:nvSpPr>
              <p:cNvPr id="25619" name="Oval 77">
                <a:extLst>
                  <a:ext uri="{FF2B5EF4-FFF2-40B4-BE49-F238E27FC236}">
                    <a16:creationId xmlns:a16="http://schemas.microsoft.com/office/drawing/2014/main" id="{822F9935-4ED9-4E73-83A8-C0E0772F53A9}"/>
                  </a:ext>
                </a:extLst>
              </p:cNvPr>
              <p:cNvSpPr>
                <a:spLocks noChangeArrowheads="1"/>
              </p:cNvSpPr>
              <p:nvPr/>
            </p:nvSpPr>
            <p:spPr bwMode="gray">
              <a:xfrm>
                <a:off x="1033463" y="2365375"/>
                <a:ext cx="914400" cy="533400"/>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25620" name="Oval 78">
                <a:extLst>
                  <a:ext uri="{FF2B5EF4-FFF2-40B4-BE49-F238E27FC236}">
                    <a16:creationId xmlns:a16="http://schemas.microsoft.com/office/drawing/2014/main" id="{41F5FBA9-7541-4888-8F7B-0ED1AF1BCBA3}"/>
                  </a:ext>
                </a:extLst>
              </p:cNvPr>
              <p:cNvSpPr>
                <a:spLocks noChangeArrowheads="1"/>
              </p:cNvSpPr>
              <p:nvPr/>
            </p:nvSpPr>
            <p:spPr bwMode="gray">
              <a:xfrm>
                <a:off x="1109663" y="1758950"/>
                <a:ext cx="1023937" cy="1023938"/>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25621" name="Oval 79">
                <a:extLst>
                  <a:ext uri="{FF2B5EF4-FFF2-40B4-BE49-F238E27FC236}">
                    <a16:creationId xmlns:a16="http://schemas.microsoft.com/office/drawing/2014/main" id="{2EE393E5-B232-429B-AFDE-83D1F5AB7E18}"/>
                  </a:ext>
                </a:extLst>
              </p:cNvPr>
              <p:cNvSpPr>
                <a:spLocks noChangeArrowheads="1"/>
              </p:cNvSpPr>
              <p:nvPr/>
            </p:nvSpPr>
            <p:spPr bwMode="gray">
              <a:xfrm>
                <a:off x="1122363" y="1763713"/>
                <a:ext cx="1000125" cy="1000125"/>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25622" name="Oval 80">
                <a:extLst>
                  <a:ext uri="{FF2B5EF4-FFF2-40B4-BE49-F238E27FC236}">
                    <a16:creationId xmlns:a16="http://schemas.microsoft.com/office/drawing/2014/main" id="{66C3C5A9-B289-40B6-A2E4-7E25A174CC52}"/>
                  </a:ext>
                </a:extLst>
              </p:cNvPr>
              <p:cNvSpPr>
                <a:spLocks noChangeArrowheads="1"/>
              </p:cNvSpPr>
              <p:nvPr/>
            </p:nvSpPr>
            <p:spPr bwMode="gray">
              <a:xfrm>
                <a:off x="1133475" y="1774825"/>
                <a:ext cx="950913" cy="93345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25623" name="Oval 81">
                <a:extLst>
                  <a:ext uri="{FF2B5EF4-FFF2-40B4-BE49-F238E27FC236}">
                    <a16:creationId xmlns:a16="http://schemas.microsoft.com/office/drawing/2014/main" id="{F2481C95-AA51-4312-ADD4-1278F6FDBAB7}"/>
                  </a:ext>
                </a:extLst>
              </p:cNvPr>
              <p:cNvSpPr>
                <a:spLocks noChangeArrowheads="1"/>
              </p:cNvSpPr>
              <p:nvPr/>
            </p:nvSpPr>
            <p:spPr bwMode="gray">
              <a:xfrm>
                <a:off x="1187450" y="1758950"/>
                <a:ext cx="847725" cy="757238"/>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25624" name="Text Box 82">
                <a:extLst>
                  <a:ext uri="{FF2B5EF4-FFF2-40B4-BE49-F238E27FC236}">
                    <a16:creationId xmlns:a16="http://schemas.microsoft.com/office/drawing/2014/main" id="{DF363B76-6DDC-4CB5-A3EB-4CA4EAF2F85D}"/>
                  </a:ext>
                </a:extLst>
              </p:cNvPr>
              <p:cNvSpPr txBox="1">
                <a:spLocks noChangeArrowheads="1"/>
              </p:cNvSpPr>
              <p:nvPr/>
            </p:nvSpPr>
            <p:spPr bwMode="gray">
              <a:xfrm>
                <a:off x="1354242" y="2014060"/>
                <a:ext cx="552432" cy="517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0"/>
                  </a:spcBef>
                  <a:spcAft>
                    <a:spcPct val="0"/>
                  </a:spcAft>
                  <a:buNone/>
                </a:pPr>
                <a:r>
                  <a:rPr lang="zh-CN" altLang="en-US">
                    <a:solidFill>
                      <a:srgbClr val="000000"/>
                    </a:solidFill>
                    <a:cs typeface="Times New Roman" panose="02020603050405020304" pitchFamily="18" charset="0"/>
                  </a:rPr>
                  <a:t>二</a:t>
                </a:r>
                <a:endParaRPr lang="en-US" altLang="zh-CN">
                  <a:solidFill>
                    <a:srgbClr val="000000"/>
                  </a:solidFill>
                  <a:cs typeface="Times New Roman" panose="02020603050405020304" pitchFamily="18" charset="0"/>
                </a:endParaRPr>
              </a:p>
            </p:txBody>
          </p:sp>
        </p:grpSp>
      </p:grpSp>
      <p:pic>
        <p:nvPicPr>
          <p:cNvPr id="25606" name="Picture 2" descr="C:\Users\Administrator\AppData\Local\Microsoft\Windows\Temporary Internet Files\Content.IE5\EO8PGRE4\MC900420798[1].wmf">
            <a:extLst>
              <a:ext uri="{FF2B5EF4-FFF2-40B4-BE49-F238E27FC236}">
                <a16:creationId xmlns:a16="http://schemas.microsoft.com/office/drawing/2014/main" id="{768D946D-C345-43ED-9F30-3A9E7DED536A}"/>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2888" y="2643189"/>
            <a:ext cx="14414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07" name="组合 54">
            <a:extLst>
              <a:ext uri="{FF2B5EF4-FFF2-40B4-BE49-F238E27FC236}">
                <a16:creationId xmlns:a16="http://schemas.microsoft.com/office/drawing/2014/main" id="{01F2BFAC-4C2B-4904-86ED-FE4357148C4B}"/>
              </a:ext>
            </a:extLst>
          </p:cNvPr>
          <p:cNvGrpSpPr>
            <a:grpSpLocks/>
          </p:cNvGrpSpPr>
          <p:nvPr/>
        </p:nvGrpSpPr>
        <p:grpSpPr bwMode="auto">
          <a:xfrm>
            <a:off x="4044950" y="4292601"/>
            <a:ext cx="5867400" cy="1287463"/>
            <a:chOff x="3024336" y="2708920"/>
            <a:chExt cx="5868144" cy="1287462"/>
          </a:xfrm>
        </p:grpSpPr>
        <p:sp>
          <p:nvSpPr>
            <p:cNvPr id="25609" name="AutoShape 7">
              <a:extLst>
                <a:ext uri="{FF2B5EF4-FFF2-40B4-BE49-F238E27FC236}">
                  <a16:creationId xmlns:a16="http://schemas.microsoft.com/office/drawing/2014/main" id="{480134C5-FF99-4094-891F-A00EB0A122EA}"/>
                </a:ext>
              </a:extLst>
            </p:cNvPr>
            <p:cNvSpPr>
              <a:spLocks noChangeArrowheads="1"/>
            </p:cNvSpPr>
            <p:nvPr/>
          </p:nvSpPr>
          <p:spPr bwMode="gray">
            <a:xfrm>
              <a:off x="3168817" y="2924820"/>
              <a:ext cx="5723663" cy="792162"/>
            </a:xfrm>
            <a:prstGeom prst="roundRect">
              <a:avLst>
                <a:gd name="adj" fmla="val 50000"/>
              </a:avLst>
            </a:prstGeom>
            <a:solidFill>
              <a:srgbClr val="FFFF00"/>
            </a:solidFill>
            <a:ln w="63500" algn="ctr">
              <a:solidFill>
                <a:srgbClr val="FFFFFF"/>
              </a:solidFill>
              <a:round/>
              <a:headEnd/>
              <a:tailEnd/>
            </a:ln>
            <a:effectLst>
              <a:outerShdw dist="63500" dir="3187806" algn="ctr" rotWithShape="0">
                <a:srgbClr val="001D3A"/>
              </a:outerShdw>
            </a:effectLst>
          </p:spPr>
          <p:txBody>
            <a:bodyPr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r>
                <a:rPr lang="zh-CN" altLang="en-US">
                  <a:solidFill>
                    <a:prstClr val="black"/>
                  </a:solidFill>
                </a:rPr>
                <a:t>     </a:t>
              </a:r>
              <a:r>
                <a:rPr lang="zh-CN" altLang="zh-CN">
                  <a:solidFill>
                    <a:prstClr val="black"/>
                  </a:solidFill>
                  <a:hlinkClick r:id="rId5" action="ppaction://hlinksldjump"/>
                </a:rPr>
                <a:t>企业营销对策</a:t>
              </a:r>
              <a:endParaRPr lang="zh-CN" altLang="zh-CN">
                <a:solidFill>
                  <a:prstClr val="black"/>
                </a:solidFill>
              </a:endParaRPr>
            </a:p>
          </p:txBody>
        </p:sp>
        <p:grpSp>
          <p:nvGrpSpPr>
            <p:cNvPr id="25610" name="组合 153">
              <a:extLst>
                <a:ext uri="{FF2B5EF4-FFF2-40B4-BE49-F238E27FC236}">
                  <a16:creationId xmlns:a16="http://schemas.microsoft.com/office/drawing/2014/main" id="{14386689-8895-4359-B716-294758F959B1}"/>
                </a:ext>
              </a:extLst>
            </p:cNvPr>
            <p:cNvGrpSpPr>
              <a:grpSpLocks/>
            </p:cNvGrpSpPr>
            <p:nvPr/>
          </p:nvGrpSpPr>
          <p:grpSpPr bwMode="auto">
            <a:xfrm>
              <a:off x="3024336" y="2708920"/>
              <a:ext cx="1224094" cy="1287462"/>
              <a:chOff x="1033463" y="1758950"/>
              <a:chExt cx="1100137" cy="1139825"/>
            </a:xfrm>
          </p:grpSpPr>
          <p:sp>
            <p:nvSpPr>
              <p:cNvPr id="25611" name="Oval 77">
                <a:extLst>
                  <a:ext uri="{FF2B5EF4-FFF2-40B4-BE49-F238E27FC236}">
                    <a16:creationId xmlns:a16="http://schemas.microsoft.com/office/drawing/2014/main" id="{F80CE463-336C-4140-8979-14DD75171062}"/>
                  </a:ext>
                </a:extLst>
              </p:cNvPr>
              <p:cNvSpPr>
                <a:spLocks noChangeArrowheads="1"/>
              </p:cNvSpPr>
              <p:nvPr/>
            </p:nvSpPr>
            <p:spPr bwMode="gray">
              <a:xfrm>
                <a:off x="1033463" y="2365375"/>
                <a:ext cx="914400" cy="533400"/>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25612" name="Oval 78">
                <a:extLst>
                  <a:ext uri="{FF2B5EF4-FFF2-40B4-BE49-F238E27FC236}">
                    <a16:creationId xmlns:a16="http://schemas.microsoft.com/office/drawing/2014/main" id="{B933CE42-6ADA-4602-B9B0-3DDE6FB19DB8}"/>
                  </a:ext>
                </a:extLst>
              </p:cNvPr>
              <p:cNvSpPr>
                <a:spLocks noChangeArrowheads="1"/>
              </p:cNvSpPr>
              <p:nvPr/>
            </p:nvSpPr>
            <p:spPr bwMode="gray">
              <a:xfrm>
                <a:off x="1109663" y="1758950"/>
                <a:ext cx="1023937" cy="1023938"/>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25613" name="Oval 79">
                <a:extLst>
                  <a:ext uri="{FF2B5EF4-FFF2-40B4-BE49-F238E27FC236}">
                    <a16:creationId xmlns:a16="http://schemas.microsoft.com/office/drawing/2014/main" id="{A2E2A329-C821-4454-9A17-AD2907C6C36A}"/>
                  </a:ext>
                </a:extLst>
              </p:cNvPr>
              <p:cNvSpPr>
                <a:spLocks noChangeArrowheads="1"/>
              </p:cNvSpPr>
              <p:nvPr/>
            </p:nvSpPr>
            <p:spPr bwMode="gray">
              <a:xfrm>
                <a:off x="1122363" y="1763713"/>
                <a:ext cx="1000125" cy="1000125"/>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25614" name="Oval 80">
                <a:extLst>
                  <a:ext uri="{FF2B5EF4-FFF2-40B4-BE49-F238E27FC236}">
                    <a16:creationId xmlns:a16="http://schemas.microsoft.com/office/drawing/2014/main" id="{0927202E-DCF8-4F5D-9D82-C2A04A735B39}"/>
                  </a:ext>
                </a:extLst>
              </p:cNvPr>
              <p:cNvSpPr>
                <a:spLocks noChangeArrowheads="1"/>
              </p:cNvSpPr>
              <p:nvPr/>
            </p:nvSpPr>
            <p:spPr bwMode="gray">
              <a:xfrm>
                <a:off x="1133475" y="1774825"/>
                <a:ext cx="950913" cy="93345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25615" name="Oval 81">
                <a:extLst>
                  <a:ext uri="{FF2B5EF4-FFF2-40B4-BE49-F238E27FC236}">
                    <a16:creationId xmlns:a16="http://schemas.microsoft.com/office/drawing/2014/main" id="{A181402E-E435-45C0-B014-3EC155D84531}"/>
                  </a:ext>
                </a:extLst>
              </p:cNvPr>
              <p:cNvSpPr>
                <a:spLocks noChangeArrowheads="1"/>
              </p:cNvSpPr>
              <p:nvPr/>
            </p:nvSpPr>
            <p:spPr bwMode="gray">
              <a:xfrm>
                <a:off x="1187450" y="1758950"/>
                <a:ext cx="847725" cy="757238"/>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fontAlgn="base" hangingPunct="1">
                  <a:spcBef>
                    <a:spcPct val="0"/>
                  </a:spcBef>
                  <a:spcAft>
                    <a:spcPct val="0"/>
                  </a:spcAft>
                  <a:buNone/>
                </a:pPr>
                <a:endParaRPr lang="zh-CN" altLang="en-US" sz="1800">
                  <a:solidFill>
                    <a:prstClr val="black"/>
                  </a:solidFill>
                  <a:latin typeface="Verdana" panose="020B0604030504040204" pitchFamily="34" charset="0"/>
                  <a:ea typeface="宋体" panose="02010600030101010101" pitchFamily="2" charset="-122"/>
                </a:endParaRPr>
              </a:p>
            </p:txBody>
          </p:sp>
          <p:sp>
            <p:nvSpPr>
              <p:cNvPr id="25616" name="Text Box 82">
                <a:extLst>
                  <a:ext uri="{FF2B5EF4-FFF2-40B4-BE49-F238E27FC236}">
                    <a16:creationId xmlns:a16="http://schemas.microsoft.com/office/drawing/2014/main" id="{5EE62D68-48EC-4DD5-9F49-C63C7A8A4FD1}"/>
                  </a:ext>
                </a:extLst>
              </p:cNvPr>
              <p:cNvSpPr txBox="1">
                <a:spLocks noChangeArrowheads="1"/>
              </p:cNvSpPr>
              <p:nvPr/>
            </p:nvSpPr>
            <p:spPr bwMode="gray">
              <a:xfrm>
                <a:off x="1354242" y="2014060"/>
                <a:ext cx="552432" cy="517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0"/>
                  </a:spcBef>
                  <a:spcAft>
                    <a:spcPct val="0"/>
                  </a:spcAft>
                  <a:buNone/>
                </a:pPr>
                <a:r>
                  <a:rPr lang="zh-CN" altLang="en-US">
                    <a:solidFill>
                      <a:srgbClr val="000000"/>
                    </a:solidFill>
                    <a:cs typeface="Times New Roman" panose="02020603050405020304" pitchFamily="18" charset="0"/>
                  </a:rPr>
                  <a:t>三</a:t>
                </a:r>
                <a:endParaRPr lang="en-US" altLang="zh-CN">
                  <a:solidFill>
                    <a:srgbClr val="000000"/>
                  </a:solidFill>
                  <a:cs typeface="Times New Roman" panose="02020603050405020304" pitchFamily="18" charset="0"/>
                </a:endParaRPr>
              </a:p>
            </p:txBody>
          </p:sp>
        </p:grpSp>
      </p:grpSp>
      <p:pic>
        <p:nvPicPr>
          <p:cNvPr id="35" name="图片 24">
            <a:extLst>
              <a:ext uri="{FF2B5EF4-FFF2-40B4-BE49-F238E27FC236}">
                <a16:creationId xmlns:a16="http://schemas.microsoft.com/office/drawing/2014/main" id="{8891A631-7B29-4E62-A9B6-812AEF0FC87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l="3996" t="15543" r="53944" b="3432"/>
          <a:stretch>
            <a:fillRect/>
          </a:stretch>
        </p:blipFill>
        <p:spPr bwMode="auto">
          <a:xfrm>
            <a:off x="0" y="0"/>
            <a:ext cx="133667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云形标注 8">
            <a:extLst>
              <a:ext uri="{FF2B5EF4-FFF2-40B4-BE49-F238E27FC236}">
                <a16:creationId xmlns:a16="http://schemas.microsoft.com/office/drawing/2014/main" id="{7339FF45-94A2-4083-91DF-BADFE2D14AF4}"/>
              </a:ext>
            </a:extLst>
          </p:cNvPr>
          <p:cNvSpPr>
            <a:spLocks noChangeArrowheads="1"/>
          </p:cNvSpPr>
          <p:nvPr/>
        </p:nvSpPr>
        <p:spPr bwMode="auto">
          <a:xfrm>
            <a:off x="3359151" y="3284538"/>
            <a:ext cx="5832475" cy="2089150"/>
          </a:xfrm>
          <a:prstGeom prst="cloudCallout">
            <a:avLst>
              <a:gd name="adj1" fmla="val -60570"/>
              <a:gd name="adj2" fmla="val 58579"/>
            </a:avLst>
          </a:prstGeom>
          <a:solidFill>
            <a:srgbClr val="CC99FF"/>
          </a:solidFill>
          <a:ln w="50800" algn="ctr">
            <a:solidFill>
              <a:schemeClr val="accent4">
                <a:lumMod val="20000"/>
                <a:lumOff val="80000"/>
              </a:schemeClr>
            </a:solidFill>
            <a:round/>
            <a:headEnd type="none" w="lg" len="lg"/>
            <a:tailEnd/>
          </a:ln>
        </p:spPr>
        <p:txBody>
          <a:bodyPr anchor="ctr"/>
          <a:lstStyle/>
          <a:p>
            <a:pPr algn="ctr" fontAlgn="base">
              <a:spcBef>
                <a:spcPct val="0"/>
              </a:spcBef>
              <a:spcAft>
                <a:spcPct val="0"/>
              </a:spcAft>
              <a:defRPr/>
            </a:pPr>
            <a:r>
              <a:rPr lang="zh-CN" altLang="en-US" sz="3200">
                <a:solidFill>
                  <a:prstClr val="black"/>
                </a:solidFill>
                <a:latin typeface="黑体" pitchFamily="2" charset="-122"/>
                <a:ea typeface="黑体" pitchFamily="2" charset="-122"/>
              </a:rPr>
              <a:t>威胁和机会往往是相对的。</a:t>
            </a:r>
          </a:p>
        </p:txBody>
      </p:sp>
      <p:sp>
        <p:nvSpPr>
          <p:cNvPr id="26627" name="标题 1">
            <a:extLst>
              <a:ext uri="{FF2B5EF4-FFF2-40B4-BE49-F238E27FC236}">
                <a16:creationId xmlns:a16="http://schemas.microsoft.com/office/drawing/2014/main" id="{473D3D7D-4EC7-41B5-AED2-C335BCB769B0}"/>
              </a:ext>
            </a:extLst>
          </p:cNvPr>
          <p:cNvSpPr>
            <a:spLocks noGrp="1"/>
          </p:cNvSpPr>
          <p:nvPr>
            <p:ph type="title"/>
          </p:nvPr>
        </p:nvSpPr>
        <p:spPr/>
        <p:txBody>
          <a:bodyPr/>
          <a:lstStyle/>
          <a:p>
            <a:pPr>
              <a:defRPr/>
            </a:pPr>
            <a:r>
              <a:rPr lang="zh-CN" altLang="zh-CN"/>
              <a:t>一、 环境威胁与市场机会</a:t>
            </a:r>
            <a:endParaRPr lang="zh-CN" altLang="en-US"/>
          </a:p>
        </p:txBody>
      </p:sp>
      <p:sp>
        <p:nvSpPr>
          <p:cNvPr id="26628" name="内容占位符 2">
            <a:extLst>
              <a:ext uri="{FF2B5EF4-FFF2-40B4-BE49-F238E27FC236}">
                <a16:creationId xmlns:a16="http://schemas.microsoft.com/office/drawing/2014/main" id="{04FF7CA4-F539-4FE4-894A-F48BD5A876FE}"/>
              </a:ext>
            </a:extLst>
          </p:cNvPr>
          <p:cNvSpPr>
            <a:spLocks noGrp="1"/>
          </p:cNvSpPr>
          <p:nvPr>
            <p:ph idx="1"/>
          </p:nvPr>
        </p:nvSpPr>
        <p:spPr>
          <a:xfrm>
            <a:off x="1981200" y="1125538"/>
            <a:ext cx="8229600" cy="2087562"/>
          </a:xfrm>
          <a:ln w="28575">
            <a:solidFill>
              <a:srgbClr val="FF0000"/>
            </a:solidFill>
            <a:miter lim="800000"/>
            <a:headEnd/>
            <a:tailEnd/>
          </a:ln>
        </p:spPr>
        <p:txBody>
          <a:bodyPr/>
          <a:lstStyle/>
          <a:p>
            <a:r>
              <a:rPr altLang="zh-CN">
                <a:latin typeface="黑体" panose="02010609060101010101" pitchFamily="49" charset="-122"/>
                <a:ea typeface="黑体" panose="02010609060101010101" pitchFamily="49" charset="-122"/>
              </a:rPr>
              <a:t>环境威胁</a:t>
            </a:r>
            <a:r>
              <a:rPr>
                <a:latin typeface="黑体" panose="02010609060101010101" pitchFamily="49" charset="-122"/>
                <a:ea typeface="黑体" panose="02010609060101010101" pitchFamily="49" charset="-122"/>
              </a:rPr>
              <a:t>：</a:t>
            </a:r>
            <a:r>
              <a:rPr altLang="zh-CN">
                <a:latin typeface="黑体" panose="02010609060101010101" pitchFamily="49" charset="-122"/>
                <a:ea typeface="黑体" panose="02010609060101010101" pitchFamily="49" charset="-122"/>
              </a:rPr>
              <a:t>环境中不利于企业营销的因素及其发展趋势</a:t>
            </a:r>
            <a:r>
              <a:rPr>
                <a:latin typeface="黑体" panose="02010609060101010101" pitchFamily="49" charset="-122"/>
                <a:ea typeface="黑体" panose="02010609060101010101" pitchFamily="49" charset="-122"/>
              </a:rPr>
              <a:t>。</a:t>
            </a:r>
            <a:endParaRPr lang="en-US" altLang="zh-CN">
              <a:latin typeface="黑体" panose="02010609060101010101" pitchFamily="49" charset="-122"/>
              <a:ea typeface="黑体" panose="02010609060101010101" pitchFamily="49" charset="-122"/>
            </a:endParaRPr>
          </a:p>
          <a:p>
            <a:r>
              <a:rPr altLang="zh-CN">
                <a:latin typeface="黑体" panose="02010609060101010101" pitchFamily="49" charset="-122"/>
                <a:ea typeface="黑体" panose="02010609060101010101" pitchFamily="49" charset="-122"/>
              </a:rPr>
              <a:t>市场机会</a:t>
            </a:r>
            <a:r>
              <a:rPr>
                <a:latin typeface="黑体" panose="02010609060101010101" pitchFamily="49" charset="-122"/>
                <a:ea typeface="黑体" panose="02010609060101010101" pitchFamily="49" charset="-122"/>
              </a:rPr>
              <a:t>：</a:t>
            </a:r>
            <a:r>
              <a:rPr altLang="zh-CN">
                <a:latin typeface="黑体" panose="02010609060101010101" pitchFamily="49" charset="-122"/>
                <a:ea typeface="黑体" panose="02010609060101010101" pitchFamily="49" charset="-122"/>
              </a:rPr>
              <a:t>环境变化形成的对企业营销活动富有吸引力和利益空间的领域。</a:t>
            </a:r>
            <a:endParaRPr>
              <a:latin typeface="黑体" panose="02010609060101010101" pitchFamily="49" charset="-122"/>
              <a:ea typeface="黑体" panose="02010609060101010101" pitchFamily="49" charset="-122"/>
            </a:endParaRPr>
          </a:p>
        </p:txBody>
      </p:sp>
      <p:pic>
        <p:nvPicPr>
          <p:cNvPr id="4" name="Picture 4" descr="C:\Users\Administrator\AppData\Local\Microsoft\Windows\Temporary Internet Files\Content.IE5\Z0CSI9HZ\MC900416132[1].wmf">
            <a:extLst>
              <a:ext uri="{FF2B5EF4-FFF2-40B4-BE49-F238E27FC236}">
                <a16:creationId xmlns:a16="http://schemas.microsoft.com/office/drawing/2014/main" id="{F61CE0D0-F7BD-485F-8FE0-2A1A908855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427289" y="4935539"/>
            <a:ext cx="1868487" cy="180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24">
            <a:extLst>
              <a:ext uri="{FF2B5EF4-FFF2-40B4-BE49-F238E27FC236}">
                <a16:creationId xmlns:a16="http://schemas.microsoft.com/office/drawing/2014/main" id="{859BBB05-6B41-429C-8434-EBED7CD1FEF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3996" t="15543" r="53944" b="3432"/>
          <a:stretch>
            <a:fillRect/>
          </a:stretch>
        </p:blipFill>
        <p:spPr bwMode="auto">
          <a:xfrm>
            <a:off x="0" y="0"/>
            <a:ext cx="133667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par>
                          <p:cTn id="21" fill="hold" nodeType="afterGroup">
                            <p:stCondLst>
                              <p:cond delay="2000"/>
                            </p:stCondLst>
                            <p:childTnLst>
                              <p:par>
                                <p:cTn id="22" presetID="17" presetClass="entr" presetSubtype="1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1000" fill="hold"/>
                                        <p:tgtEl>
                                          <p:spTgt spid="5"/>
                                        </p:tgtEl>
                                        <p:attrNameLst>
                                          <p:attrName>ppt_w</p:attrName>
                                        </p:attrNameLst>
                                      </p:cBhvr>
                                      <p:tavLst>
                                        <p:tav tm="0">
                                          <p:val>
                                            <p:fltVal val="0"/>
                                          </p:val>
                                        </p:tav>
                                        <p:tav tm="100000">
                                          <p:val>
                                            <p:strVal val="#ppt_w"/>
                                          </p:val>
                                        </p:tav>
                                      </p:tavLst>
                                    </p:anim>
                                    <p:anim calcmode="lin" valueType="num">
                                      <p:cBhvr>
                                        <p:cTn id="25" dur="1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ADE48FAC-2782-4D70-8749-27C3C8CF9BED}"/>
              </a:ext>
            </a:extLst>
          </p:cNvPr>
          <p:cNvSpPr>
            <a:spLocks noGrp="1"/>
          </p:cNvSpPr>
          <p:nvPr>
            <p:ph type="title"/>
          </p:nvPr>
        </p:nvSpPr>
        <p:spPr/>
        <p:txBody>
          <a:bodyPr/>
          <a:lstStyle/>
          <a:p>
            <a:pPr>
              <a:defRPr/>
            </a:pPr>
            <a:r>
              <a:rPr lang="zh-CN" altLang="zh-CN"/>
              <a:t>二、威胁与机会的分析、评价</a:t>
            </a:r>
            <a:endParaRPr lang="zh-CN" altLang="en-US"/>
          </a:p>
        </p:txBody>
      </p:sp>
      <p:grpSp>
        <p:nvGrpSpPr>
          <p:cNvPr id="2" name="组合 10">
            <a:extLst>
              <a:ext uri="{FF2B5EF4-FFF2-40B4-BE49-F238E27FC236}">
                <a16:creationId xmlns:a16="http://schemas.microsoft.com/office/drawing/2014/main" id="{71961069-58BB-4C0D-94C2-54397876A631}"/>
              </a:ext>
            </a:extLst>
          </p:cNvPr>
          <p:cNvGrpSpPr>
            <a:grpSpLocks/>
          </p:cNvGrpSpPr>
          <p:nvPr/>
        </p:nvGrpSpPr>
        <p:grpSpPr bwMode="auto">
          <a:xfrm>
            <a:off x="1718891" y="2349500"/>
            <a:ext cx="4089772" cy="3816350"/>
            <a:chOff x="629547" y="1125091"/>
            <a:chExt cx="3654421" cy="3023989"/>
          </a:xfrm>
        </p:grpSpPr>
        <p:sp>
          <p:nvSpPr>
            <p:cNvPr id="27662" name="Text Box 17">
              <a:extLst>
                <a:ext uri="{FF2B5EF4-FFF2-40B4-BE49-F238E27FC236}">
                  <a16:creationId xmlns:a16="http://schemas.microsoft.com/office/drawing/2014/main" id="{9007538C-18A8-4F8A-B1CE-36377AB9748C}"/>
                </a:ext>
              </a:extLst>
            </p:cNvPr>
            <p:cNvSpPr txBox="1">
              <a:spLocks noChangeArrowheads="1"/>
            </p:cNvSpPr>
            <p:nvPr/>
          </p:nvSpPr>
          <p:spPr bwMode="auto">
            <a:xfrm>
              <a:off x="1835696" y="1125091"/>
              <a:ext cx="2232248" cy="85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0"/>
                </a:spcBef>
                <a:spcAft>
                  <a:spcPct val="0"/>
                </a:spcAft>
                <a:buNone/>
              </a:pPr>
              <a:r>
                <a:rPr kumimoji="1" lang="zh-CN" altLang="en-US" u="sng">
                  <a:solidFill>
                    <a:srgbClr val="1F497D"/>
                  </a:solidFill>
                </a:rPr>
                <a:t>出现概率</a:t>
              </a:r>
              <a:endParaRPr kumimoji="1" lang="en-US" altLang="zh-CN" u="sng">
                <a:solidFill>
                  <a:srgbClr val="1F497D"/>
                </a:solidFill>
              </a:endParaRPr>
            </a:p>
            <a:p>
              <a:pPr algn="ctr" eaLnBrk="1" fontAlgn="base" hangingPunct="1">
                <a:spcBef>
                  <a:spcPct val="0"/>
                </a:spcBef>
                <a:spcAft>
                  <a:spcPct val="0"/>
                </a:spcAft>
                <a:buNone/>
              </a:pPr>
              <a:r>
                <a:rPr kumimoji="1" lang="zh-CN" altLang="en-US">
                  <a:solidFill>
                    <a:srgbClr val="1F497D"/>
                  </a:solidFill>
                </a:rPr>
                <a:t>高　　低</a:t>
              </a:r>
            </a:p>
          </p:txBody>
        </p:sp>
        <p:sp>
          <p:nvSpPr>
            <p:cNvPr id="27663" name="Text Box 18">
              <a:extLst>
                <a:ext uri="{FF2B5EF4-FFF2-40B4-BE49-F238E27FC236}">
                  <a16:creationId xmlns:a16="http://schemas.microsoft.com/office/drawing/2014/main" id="{B93FB84D-A0D2-4677-A09C-8D770FE12F46}"/>
                </a:ext>
              </a:extLst>
            </p:cNvPr>
            <p:cNvSpPr txBox="1">
              <a:spLocks noChangeArrowheads="1"/>
            </p:cNvSpPr>
            <p:nvPr/>
          </p:nvSpPr>
          <p:spPr bwMode="auto">
            <a:xfrm>
              <a:off x="629547" y="2132856"/>
              <a:ext cx="1045054" cy="201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vert="eaVert">
              <a:spAutoFit/>
            </a:bodyP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0"/>
                </a:spcBef>
                <a:spcAft>
                  <a:spcPct val="0"/>
                </a:spcAft>
                <a:buNone/>
              </a:pPr>
              <a:r>
                <a:rPr kumimoji="1" lang="zh-CN" altLang="en-US" u="sng">
                  <a:solidFill>
                    <a:srgbClr val="1F497D"/>
                  </a:solidFill>
                </a:rPr>
                <a:t>大　　小</a:t>
              </a:r>
              <a:r>
                <a:rPr kumimoji="1" lang="zh-CN" altLang="en-US">
                  <a:solidFill>
                    <a:srgbClr val="1F497D"/>
                  </a:solidFill>
                </a:rPr>
                <a:t> </a:t>
              </a:r>
              <a:endParaRPr kumimoji="1" lang="en-US" altLang="zh-CN">
                <a:solidFill>
                  <a:srgbClr val="1F497D"/>
                </a:solidFill>
              </a:endParaRPr>
            </a:p>
            <a:p>
              <a:pPr algn="ctr" eaLnBrk="1" fontAlgn="base" hangingPunct="1">
                <a:spcBef>
                  <a:spcPct val="0"/>
                </a:spcBef>
                <a:spcAft>
                  <a:spcPct val="0"/>
                </a:spcAft>
                <a:buNone/>
              </a:pPr>
              <a:r>
                <a:rPr kumimoji="1" lang="zh-CN" altLang="en-US">
                  <a:solidFill>
                    <a:srgbClr val="1F497D"/>
                  </a:solidFill>
                </a:rPr>
                <a:t>影响程度</a:t>
              </a:r>
            </a:p>
          </p:txBody>
        </p:sp>
        <p:sp>
          <p:nvSpPr>
            <p:cNvPr id="27664" name="矩形 6">
              <a:extLst>
                <a:ext uri="{FF2B5EF4-FFF2-40B4-BE49-F238E27FC236}">
                  <a16:creationId xmlns:a16="http://schemas.microsoft.com/office/drawing/2014/main" id="{33ED2E8B-18B5-421D-8615-D4522A52BE11}"/>
                </a:ext>
              </a:extLst>
            </p:cNvPr>
            <p:cNvSpPr>
              <a:spLocks noChangeArrowheads="1"/>
            </p:cNvSpPr>
            <p:nvPr/>
          </p:nvSpPr>
          <p:spPr bwMode="auto">
            <a:xfrm>
              <a:off x="1547664" y="2204864"/>
              <a:ext cx="1368152" cy="914400"/>
            </a:xfrm>
            <a:prstGeom prst="rect">
              <a:avLst/>
            </a:prstGeom>
            <a:solidFill>
              <a:srgbClr val="FFFF00"/>
            </a:solidFill>
            <a:ln w="50800" algn="ctr">
              <a:solidFill>
                <a:schemeClr val="bg1"/>
              </a:solidFill>
              <a:round/>
              <a:headEnd type="none" w="lg" len="lg"/>
              <a:tailEnd/>
            </a:ln>
          </p:spPr>
          <p:txBody>
            <a:bodyPr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20000"/>
                </a:spcBef>
                <a:spcAft>
                  <a:spcPct val="0"/>
                </a:spcAft>
                <a:buClr>
                  <a:srgbClr val="800080"/>
                </a:buClr>
                <a:buSzPct val="60000"/>
                <a:buNone/>
              </a:pPr>
              <a:r>
                <a:rPr kumimoji="1" lang="en-US" altLang="zh-CN">
                  <a:solidFill>
                    <a:prstClr val="black"/>
                  </a:solidFill>
                  <a:latin typeface="Times New Roman" panose="02020603050405020304" pitchFamily="18" charset="0"/>
                </a:rPr>
                <a:t>Ⅰ</a:t>
              </a:r>
            </a:p>
          </p:txBody>
        </p:sp>
        <p:sp>
          <p:nvSpPr>
            <p:cNvPr id="27665" name="矩形 7">
              <a:extLst>
                <a:ext uri="{FF2B5EF4-FFF2-40B4-BE49-F238E27FC236}">
                  <a16:creationId xmlns:a16="http://schemas.microsoft.com/office/drawing/2014/main" id="{34D14C7A-8C66-4AE2-BA21-617155DAA0E3}"/>
                </a:ext>
              </a:extLst>
            </p:cNvPr>
            <p:cNvSpPr>
              <a:spLocks noChangeArrowheads="1"/>
            </p:cNvSpPr>
            <p:nvPr/>
          </p:nvSpPr>
          <p:spPr bwMode="auto">
            <a:xfrm>
              <a:off x="2915816" y="2204864"/>
              <a:ext cx="1368152" cy="914400"/>
            </a:xfrm>
            <a:prstGeom prst="rect">
              <a:avLst/>
            </a:prstGeom>
            <a:solidFill>
              <a:srgbClr val="FFFF00"/>
            </a:solidFill>
            <a:ln w="50800" algn="ctr">
              <a:solidFill>
                <a:schemeClr val="bg1"/>
              </a:solidFill>
              <a:round/>
              <a:headEnd type="none" w="lg" len="lg"/>
              <a:tailEnd/>
            </a:ln>
          </p:spPr>
          <p:txBody>
            <a:bodyPr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20000"/>
                </a:spcBef>
                <a:spcAft>
                  <a:spcPct val="0"/>
                </a:spcAft>
                <a:buClr>
                  <a:srgbClr val="800080"/>
                </a:buClr>
                <a:buSzPct val="60000"/>
                <a:buNone/>
              </a:pPr>
              <a:r>
                <a:rPr kumimoji="1" lang="en-US" altLang="zh-CN">
                  <a:solidFill>
                    <a:prstClr val="black"/>
                  </a:solidFill>
                  <a:latin typeface="Times New Roman" panose="02020603050405020304" pitchFamily="18" charset="0"/>
                </a:rPr>
                <a:t>Ⅱ</a:t>
              </a:r>
            </a:p>
          </p:txBody>
        </p:sp>
        <p:sp>
          <p:nvSpPr>
            <p:cNvPr id="27666" name="矩形 8">
              <a:extLst>
                <a:ext uri="{FF2B5EF4-FFF2-40B4-BE49-F238E27FC236}">
                  <a16:creationId xmlns:a16="http://schemas.microsoft.com/office/drawing/2014/main" id="{AF0BD96A-D4C4-426C-8303-9B95319FCA63}"/>
                </a:ext>
              </a:extLst>
            </p:cNvPr>
            <p:cNvSpPr>
              <a:spLocks noChangeArrowheads="1"/>
            </p:cNvSpPr>
            <p:nvPr/>
          </p:nvSpPr>
          <p:spPr bwMode="auto">
            <a:xfrm>
              <a:off x="1547664" y="3140968"/>
              <a:ext cx="1368152" cy="914400"/>
            </a:xfrm>
            <a:prstGeom prst="rect">
              <a:avLst/>
            </a:prstGeom>
            <a:solidFill>
              <a:srgbClr val="FFFF00"/>
            </a:solidFill>
            <a:ln w="50800" algn="ctr">
              <a:solidFill>
                <a:schemeClr val="bg1"/>
              </a:solidFill>
              <a:round/>
              <a:headEnd type="none" w="lg" len="lg"/>
              <a:tailEnd/>
            </a:ln>
          </p:spPr>
          <p:txBody>
            <a:bodyPr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20000"/>
                </a:spcBef>
                <a:spcAft>
                  <a:spcPct val="0"/>
                </a:spcAft>
                <a:buClr>
                  <a:srgbClr val="800080"/>
                </a:buClr>
                <a:buSzPct val="60000"/>
                <a:buNone/>
              </a:pPr>
              <a:r>
                <a:rPr kumimoji="1" lang="en-US" altLang="zh-CN">
                  <a:solidFill>
                    <a:prstClr val="black"/>
                  </a:solidFill>
                  <a:latin typeface="Times New Roman" panose="02020603050405020304" pitchFamily="18" charset="0"/>
                </a:rPr>
                <a:t>Ⅲ</a:t>
              </a:r>
            </a:p>
          </p:txBody>
        </p:sp>
        <p:sp>
          <p:nvSpPr>
            <p:cNvPr id="27667" name="矩形 9">
              <a:extLst>
                <a:ext uri="{FF2B5EF4-FFF2-40B4-BE49-F238E27FC236}">
                  <a16:creationId xmlns:a16="http://schemas.microsoft.com/office/drawing/2014/main" id="{5724A651-EE0E-492B-A060-1CAE0CFD522D}"/>
                </a:ext>
              </a:extLst>
            </p:cNvPr>
            <p:cNvSpPr>
              <a:spLocks noChangeArrowheads="1"/>
            </p:cNvSpPr>
            <p:nvPr/>
          </p:nvSpPr>
          <p:spPr bwMode="auto">
            <a:xfrm>
              <a:off x="2915816" y="3140968"/>
              <a:ext cx="1368152" cy="914400"/>
            </a:xfrm>
            <a:prstGeom prst="rect">
              <a:avLst/>
            </a:prstGeom>
            <a:solidFill>
              <a:srgbClr val="FFFF00"/>
            </a:solidFill>
            <a:ln w="50800" algn="ctr">
              <a:solidFill>
                <a:schemeClr val="bg1"/>
              </a:solidFill>
              <a:round/>
              <a:headEnd type="none" w="lg" len="lg"/>
              <a:tailEnd/>
            </a:ln>
          </p:spPr>
          <p:txBody>
            <a:bodyPr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20000"/>
                </a:spcBef>
                <a:spcAft>
                  <a:spcPct val="0"/>
                </a:spcAft>
                <a:buClr>
                  <a:srgbClr val="800080"/>
                </a:buClr>
                <a:buSzPct val="60000"/>
                <a:buNone/>
              </a:pPr>
              <a:r>
                <a:rPr kumimoji="1" lang="en-US" altLang="zh-CN">
                  <a:solidFill>
                    <a:prstClr val="black"/>
                  </a:solidFill>
                  <a:latin typeface="Times New Roman" panose="02020603050405020304" pitchFamily="18" charset="0"/>
                </a:rPr>
                <a:t>Ⅳ</a:t>
              </a:r>
            </a:p>
          </p:txBody>
        </p:sp>
      </p:grpSp>
      <p:grpSp>
        <p:nvGrpSpPr>
          <p:cNvPr id="3" name="组合 11">
            <a:extLst>
              <a:ext uri="{FF2B5EF4-FFF2-40B4-BE49-F238E27FC236}">
                <a16:creationId xmlns:a16="http://schemas.microsoft.com/office/drawing/2014/main" id="{820EEC62-C7EE-433A-A91D-869A28B525D8}"/>
              </a:ext>
            </a:extLst>
          </p:cNvPr>
          <p:cNvGrpSpPr>
            <a:grpSpLocks/>
          </p:cNvGrpSpPr>
          <p:nvPr/>
        </p:nvGrpSpPr>
        <p:grpSpPr bwMode="auto">
          <a:xfrm>
            <a:off x="6327403" y="2349500"/>
            <a:ext cx="4089772" cy="3816350"/>
            <a:chOff x="629547" y="1125091"/>
            <a:chExt cx="3654421" cy="3023989"/>
          </a:xfrm>
        </p:grpSpPr>
        <p:sp>
          <p:nvSpPr>
            <p:cNvPr id="27656" name="Text Box 17">
              <a:extLst>
                <a:ext uri="{FF2B5EF4-FFF2-40B4-BE49-F238E27FC236}">
                  <a16:creationId xmlns:a16="http://schemas.microsoft.com/office/drawing/2014/main" id="{A9BB599C-598C-4A3E-8D29-16E1D410570E}"/>
                </a:ext>
              </a:extLst>
            </p:cNvPr>
            <p:cNvSpPr txBox="1">
              <a:spLocks noChangeArrowheads="1"/>
            </p:cNvSpPr>
            <p:nvPr/>
          </p:nvSpPr>
          <p:spPr bwMode="auto">
            <a:xfrm>
              <a:off x="1835696" y="1125091"/>
              <a:ext cx="2232248" cy="85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0"/>
                </a:spcBef>
                <a:spcAft>
                  <a:spcPct val="0"/>
                </a:spcAft>
                <a:buNone/>
              </a:pPr>
              <a:r>
                <a:rPr kumimoji="1" lang="zh-CN" altLang="en-US" u="sng">
                  <a:solidFill>
                    <a:srgbClr val="1F497D"/>
                  </a:solidFill>
                </a:rPr>
                <a:t>成功概率</a:t>
              </a:r>
              <a:endParaRPr kumimoji="1" lang="en-US" altLang="zh-CN" u="sng">
                <a:solidFill>
                  <a:srgbClr val="1F497D"/>
                </a:solidFill>
              </a:endParaRPr>
            </a:p>
            <a:p>
              <a:pPr algn="ctr" eaLnBrk="1" fontAlgn="base" hangingPunct="1">
                <a:spcBef>
                  <a:spcPct val="0"/>
                </a:spcBef>
                <a:spcAft>
                  <a:spcPct val="0"/>
                </a:spcAft>
                <a:buNone/>
              </a:pPr>
              <a:r>
                <a:rPr kumimoji="1" lang="zh-CN" altLang="en-US">
                  <a:solidFill>
                    <a:srgbClr val="1F497D"/>
                  </a:solidFill>
                </a:rPr>
                <a:t>高　　低</a:t>
              </a:r>
            </a:p>
          </p:txBody>
        </p:sp>
        <p:sp>
          <p:nvSpPr>
            <p:cNvPr id="27657" name="Text Box 18">
              <a:extLst>
                <a:ext uri="{FF2B5EF4-FFF2-40B4-BE49-F238E27FC236}">
                  <a16:creationId xmlns:a16="http://schemas.microsoft.com/office/drawing/2014/main" id="{D678FEE3-AE15-48DD-9D98-5B3481C1A390}"/>
                </a:ext>
              </a:extLst>
            </p:cNvPr>
            <p:cNvSpPr txBox="1">
              <a:spLocks noChangeArrowheads="1"/>
            </p:cNvSpPr>
            <p:nvPr/>
          </p:nvSpPr>
          <p:spPr bwMode="auto">
            <a:xfrm>
              <a:off x="629547" y="2132856"/>
              <a:ext cx="1045054" cy="201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vert="eaVert">
              <a:spAutoFit/>
            </a:bodyP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0"/>
                </a:spcBef>
                <a:spcAft>
                  <a:spcPct val="0"/>
                </a:spcAft>
                <a:buNone/>
              </a:pPr>
              <a:r>
                <a:rPr kumimoji="1" lang="zh-CN" altLang="en-US" u="sng">
                  <a:solidFill>
                    <a:srgbClr val="1F497D"/>
                  </a:solidFill>
                </a:rPr>
                <a:t>大　　小</a:t>
              </a:r>
              <a:r>
                <a:rPr kumimoji="1" lang="zh-CN" altLang="en-US">
                  <a:solidFill>
                    <a:srgbClr val="1F497D"/>
                  </a:solidFill>
                </a:rPr>
                <a:t> </a:t>
              </a:r>
              <a:endParaRPr kumimoji="1" lang="en-US" altLang="zh-CN">
                <a:solidFill>
                  <a:srgbClr val="1F497D"/>
                </a:solidFill>
              </a:endParaRPr>
            </a:p>
            <a:p>
              <a:pPr algn="ctr" eaLnBrk="1" fontAlgn="base" hangingPunct="1">
                <a:spcBef>
                  <a:spcPct val="0"/>
                </a:spcBef>
                <a:spcAft>
                  <a:spcPct val="0"/>
                </a:spcAft>
                <a:buNone/>
              </a:pPr>
              <a:r>
                <a:rPr kumimoji="1" lang="zh-CN" altLang="en-US">
                  <a:solidFill>
                    <a:srgbClr val="1F497D"/>
                  </a:solidFill>
                </a:rPr>
                <a:t>潜在吸引</a:t>
              </a:r>
            </a:p>
          </p:txBody>
        </p:sp>
        <p:sp>
          <p:nvSpPr>
            <p:cNvPr id="27658" name="矩形 14">
              <a:extLst>
                <a:ext uri="{FF2B5EF4-FFF2-40B4-BE49-F238E27FC236}">
                  <a16:creationId xmlns:a16="http://schemas.microsoft.com/office/drawing/2014/main" id="{621E95FE-6FB9-4CAE-80E1-17E6DC6EC772}"/>
                </a:ext>
              </a:extLst>
            </p:cNvPr>
            <p:cNvSpPr>
              <a:spLocks noChangeArrowheads="1"/>
            </p:cNvSpPr>
            <p:nvPr/>
          </p:nvSpPr>
          <p:spPr bwMode="auto">
            <a:xfrm>
              <a:off x="1547664" y="2204864"/>
              <a:ext cx="1368152" cy="914400"/>
            </a:xfrm>
            <a:prstGeom prst="rect">
              <a:avLst/>
            </a:prstGeom>
            <a:solidFill>
              <a:srgbClr val="FFFF00"/>
            </a:solidFill>
            <a:ln w="50800" algn="ctr">
              <a:solidFill>
                <a:schemeClr val="bg1"/>
              </a:solidFill>
              <a:round/>
              <a:headEnd type="none" w="lg" len="lg"/>
              <a:tailEnd/>
            </a:ln>
          </p:spPr>
          <p:txBody>
            <a:bodyPr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20000"/>
                </a:spcBef>
                <a:spcAft>
                  <a:spcPct val="0"/>
                </a:spcAft>
                <a:buClr>
                  <a:srgbClr val="800080"/>
                </a:buClr>
                <a:buSzPct val="60000"/>
                <a:buNone/>
              </a:pPr>
              <a:r>
                <a:rPr kumimoji="1" lang="en-US" altLang="zh-CN">
                  <a:solidFill>
                    <a:prstClr val="black"/>
                  </a:solidFill>
                  <a:latin typeface="Times New Roman" panose="02020603050405020304" pitchFamily="18" charset="0"/>
                </a:rPr>
                <a:t>Ⅰ</a:t>
              </a:r>
            </a:p>
          </p:txBody>
        </p:sp>
        <p:sp>
          <p:nvSpPr>
            <p:cNvPr id="27659" name="矩形 15">
              <a:extLst>
                <a:ext uri="{FF2B5EF4-FFF2-40B4-BE49-F238E27FC236}">
                  <a16:creationId xmlns:a16="http://schemas.microsoft.com/office/drawing/2014/main" id="{B4FFEF26-6739-4404-B1DF-F73BE5ADC158}"/>
                </a:ext>
              </a:extLst>
            </p:cNvPr>
            <p:cNvSpPr>
              <a:spLocks noChangeArrowheads="1"/>
            </p:cNvSpPr>
            <p:nvPr/>
          </p:nvSpPr>
          <p:spPr bwMode="auto">
            <a:xfrm>
              <a:off x="2915816" y="2204864"/>
              <a:ext cx="1368152" cy="914400"/>
            </a:xfrm>
            <a:prstGeom prst="rect">
              <a:avLst/>
            </a:prstGeom>
            <a:solidFill>
              <a:srgbClr val="FFFF00"/>
            </a:solidFill>
            <a:ln w="50800" algn="ctr">
              <a:solidFill>
                <a:schemeClr val="bg1"/>
              </a:solidFill>
              <a:round/>
              <a:headEnd type="none" w="lg" len="lg"/>
              <a:tailEnd/>
            </a:ln>
          </p:spPr>
          <p:txBody>
            <a:bodyPr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20000"/>
                </a:spcBef>
                <a:spcAft>
                  <a:spcPct val="0"/>
                </a:spcAft>
                <a:buClr>
                  <a:srgbClr val="800080"/>
                </a:buClr>
                <a:buSzPct val="60000"/>
                <a:buNone/>
              </a:pPr>
              <a:r>
                <a:rPr kumimoji="1" lang="en-US" altLang="zh-CN">
                  <a:solidFill>
                    <a:prstClr val="black"/>
                  </a:solidFill>
                  <a:latin typeface="Times New Roman" panose="02020603050405020304" pitchFamily="18" charset="0"/>
                </a:rPr>
                <a:t>Ⅱ</a:t>
              </a:r>
            </a:p>
          </p:txBody>
        </p:sp>
        <p:sp>
          <p:nvSpPr>
            <p:cNvPr id="27660" name="矩形 16">
              <a:extLst>
                <a:ext uri="{FF2B5EF4-FFF2-40B4-BE49-F238E27FC236}">
                  <a16:creationId xmlns:a16="http://schemas.microsoft.com/office/drawing/2014/main" id="{A6827D8A-C756-400C-843D-256C8009752A}"/>
                </a:ext>
              </a:extLst>
            </p:cNvPr>
            <p:cNvSpPr>
              <a:spLocks noChangeArrowheads="1"/>
            </p:cNvSpPr>
            <p:nvPr/>
          </p:nvSpPr>
          <p:spPr bwMode="auto">
            <a:xfrm>
              <a:off x="1547664" y="3140968"/>
              <a:ext cx="1368152" cy="914400"/>
            </a:xfrm>
            <a:prstGeom prst="rect">
              <a:avLst/>
            </a:prstGeom>
            <a:solidFill>
              <a:srgbClr val="FFFF00"/>
            </a:solidFill>
            <a:ln w="50800" algn="ctr">
              <a:solidFill>
                <a:schemeClr val="bg1"/>
              </a:solidFill>
              <a:round/>
              <a:headEnd type="none" w="lg" len="lg"/>
              <a:tailEnd/>
            </a:ln>
          </p:spPr>
          <p:txBody>
            <a:bodyPr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20000"/>
                </a:spcBef>
                <a:spcAft>
                  <a:spcPct val="0"/>
                </a:spcAft>
                <a:buClr>
                  <a:srgbClr val="800080"/>
                </a:buClr>
                <a:buSzPct val="60000"/>
                <a:buNone/>
              </a:pPr>
              <a:r>
                <a:rPr kumimoji="1" lang="en-US" altLang="zh-CN">
                  <a:solidFill>
                    <a:prstClr val="black"/>
                  </a:solidFill>
                  <a:latin typeface="Times New Roman" panose="02020603050405020304" pitchFamily="18" charset="0"/>
                </a:rPr>
                <a:t>Ⅲ</a:t>
              </a:r>
            </a:p>
          </p:txBody>
        </p:sp>
        <p:sp>
          <p:nvSpPr>
            <p:cNvPr id="27661" name="矩形 17">
              <a:extLst>
                <a:ext uri="{FF2B5EF4-FFF2-40B4-BE49-F238E27FC236}">
                  <a16:creationId xmlns:a16="http://schemas.microsoft.com/office/drawing/2014/main" id="{454EE043-5F1B-4050-A7FC-0811F3DE9668}"/>
                </a:ext>
              </a:extLst>
            </p:cNvPr>
            <p:cNvSpPr>
              <a:spLocks noChangeArrowheads="1"/>
            </p:cNvSpPr>
            <p:nvPr/>
          </p:nvSpPr>
          <p:spPr bwMode="auto">
            <a:xfrm>
              <a:off x="2915816" y="3140968"/>
              <a:ext cx="1368152" cy="914400"/>
            </a:xfrm>
            <a:prstGeom prst="rect">
              <a:avLst/>
            </a:prstGeom>
            <a:solidFill>
              <a:srgbClr val="FFFF00"/>
            </a:solidFill>
            <a:ln w="50800" algn="ctr">
              <a:solidFill>
                <a:schemeClr val="bg1"/>
              </a:solidFill>
              <a:round/>
              <a:headEnd type="none" w="lg" len="lg"/>
              <a:tailEnd/>
            </a:ln>
          </p:spPr>
          <p:txBody>
            <a:bodyPr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20000"/>
                </a:spcBef>
                <a:spcAft>
                  <a:spcPct val="0"/>
                </a:spcAft>
                <a:buClr>
                  <a:srgbClr val="800080"/>
                </a:buClr>
                <a:buSzPct val="60000"/>
                <a:buNone/>
              </a:pPr>
              <a:r>
                <a:rPr kumimoji="1" lang="en-US" altLang="zh-CN">
                  <a:solidFill>
                    <a:prstClr val="black"/>
                  </a:solidFill>
                  <a:latin typeface="Times New Roman" panose="02020603050405020304" pitchFamily="18" charset="0"/>
                </a:rPr>
                <a:t>Ⅳ</a:t>
              </a:r>
            </a:p>
          </p:txBody>
        </p:sp>
      </p:grpSp>
      <p:sp>
        <p:nvSpPr>
          <p:cNvPr id="18" name="爆炸形 1 32">
            <a:extLst>
              <a:ext uri="{FF2B5EF4-FFF2-40B4-BE49-F238E27FC236}">
                <a16:creationId xmlns:a16="http://schemas.microsoft.com/office/drawing/2014/main" id="{C55C78EC-A2A1-45CA-B70E-6427F37628B6}"/>
              </a:ext>
            </a:extLst>
          </p:cNvPr>
          <p:cNvSpPr>
            <a:spLocks noChangeArrowheads="1"/>
          </p:cNvSpPr>
          <p:nvPr/>
        </p:nvSpPr>
        <p:spPr bwMode="auto">
          <a:xfrm>
            <a:off x="2566988" y="1268414"/>
            <a:ext cx="3313112" cy="1201737"/>
          </a:xfrm>
          <a:prstGeom prst="irregularSeal1">
            <a:avLst/>
          </a:prstGeom>
          <a:solidFill>
            <a:srgbClr val="6EFC04"/>
          </a:solidFill>
          <a:ln w="50800" algn="ctr">
            <a:solidFill>
              <a:schemeClr val="accent6">
                <a:lumMod val="60000"/>
                <a:lumOff val="40000"/>
              </a:schemeClr>
            </a:solidFill>
            <a:round/>
            <a:headEnd type="none" w="lg" len="lg"/>
            <a:tailEnd/>
          </a:ln>
        </p:spPr>
        <p:txBody>
          <a:bodyPr anchor="ctr"/>
          <a:lstStyle/>
          <a:p>
            <a:pPr algn="ctr" fontAlgn="base">
              <a:spcBef>
                <a:spcPct val="0"/>
              </a:spcBef>
              <a:spcAft>
                <a:spcPct val="0"/>
              </a:spcAft>
              <a:defRPr/>
            </a:pPr>
            <a:r>
              <a:rPr lang="zh-CN" altLang="en-US" sz="3200" dirty="0">
                <a:solidFill>
                  <a:prstClr val="black"/>
                </a:solidFill>
                <a:latin typeface="黑体" pitchFamily="2" charset="-122"/>
                <a:ea typeface="黑体" pitchFamily="2" charset="-122"/>
              </a:rPr>
              <a:t>威胁分析</a:t>
            </a:r>
          </a:p>
        </p:txBody>
      </p:sp>
      <p:sp>
        <p:nvSpPr>
          <p:cNvPr id="19" name="爆炸形 1 33">
            <a:extLst>
              <a:ext uri="{FF2B5EF4-FFF2-40B4-BE49-F238E27FC236}">
                <a16:creationId xmlns:a16="http://schemas.microsoft.com/office/drawing/2014/main" id="{5A8EF4F4-6284-4DA8-9060-914B2E463A99}"/>
              </a:ext>
            </a:extLst>
          </p:cNvPr>
          <p:cNvSpPr>
            <a:spLocks noChangeArrowheads="1"/>
          </p:cNvSpPr>
          <p:nvPr/>
        </p:nvSpPr>
        <p:spPr bwMode="auto">
          <a:xfrm>
            <a:off x="7177089" y="1268414"/>
            <a:ext cx="3311525" cy="1201737"/>
          </a:xfrm>
          <a:prstGeom prst="irregularSeal1">
            <a:avLst/>
          </a:prstGeom>
          <a:solidFill>
            <a:srgbClr val="6EFC04"/>
          </a:solidFill>
          <a:ln w="50800" algn="ctr">
            <a:solidFill>
              <a:schemeClr val="accent6">
                <a:lumMod val="60000"/>
                <a:lumOff val="40000"/>
              </a:schemeClr>
            </a:solidFill>
            <a:round/>
            <a:headEnd type="none" w="lg" len="lg"/>
            <a:tailEnd/>
          </a:ln>
        </p:spPr>
        <p:txBody>
          <a:bodyPr anchor="ctr"/>
          <a:lstStyle/>
          <a:p>
            <a:pPr algn="ctr" fontAlgn="base">
              <a:spcBef>
                <a:spcPct val="0"/>
              </a:spcBef>
              <a:spcAft>
                <a:spcPct val="0"/>
              </a:spcAft>
              <a:defRPr/>
            </a:pPr>
            <a:r>
              <a:rPr lang="zh-CN" altLang="en-US" sz="3200">
                <a:solidFill>
                  <a:prstClr val="black"/>
                </a:solidFill>
                <a:latin typeface="黑体" pitchFamily="2" charset="-122"/>
                <a:ea typeface="黑体" pitchFamily="2" charset="-122"/>
              </a:rPr>
              <a:t>成功分析</a:t>
            </a:r>
          </a:p>
        </p:txBody>
      </p:sp>
      <p:pic>
        <p:nvPicPr>
          <p:cNvPr id="20" name="图片 24">
            <a:extLst>
              <a:ext uri="{FF2B5EF4-FFF2-40B4-BE49-F238E27FC236}">
                <a16:creationId xmlns:a16="http://schemas.microsoft.com/office/drawing/2014/main" id="{66BD8540-3321-413A-BE28-79B9B325198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3996" t="15543" r="53944" b="3432"/>
          <a:stretch>
            <a:fillRect/>
          </a:stretch>
        </p:blipFill>
        <p:spPr bwMode="auto">
          <a:xfrm>
            <a:off x="0" y="0"/>
            <a:ext cx="133667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385" decel="100000"/>
                                        <p:tgtEl>
                                          <p:spTgt spid="18"/>
                                        </p:tgtEl>
                                      </p:cBhvr>
                                    </p:animEffect>
                                    <p:animScale>
                                      <p:cBhvr>
                                        <p:cTn id="8" dur="385" decel="100000"/>
                                        <p:tgtEl>
                                          <p:spTgt spid="18"/>
                                        </p:tgtEl>
                                      </p:cBhvr>
                                      <p:from x="10000" y="10000"/>
                                      <p:to x="200000" y="450000"/>
                                    </p:animScale>
                                    <p:animScale>
                                      <p:cBhvr>
                                        <p:cTn id="9" dur="615" accel="100000" fill="hold">
                                          <p:stCondLst>
                                            <p:cond delay="385"/>
                                          </p:stCondLst>
                                        </p:cTn>
                                        <p:tgtEl>
                                          <p:spTgt spid="18"/>
                                        </p:tgtEl>
                                      </p:cBhvr>
                                      <p:from x="200000" y="450000"/>
                                      <p:to x="100000" y="100000"/>
                                    </p:animScale>
                                    <p:set>
                                      <p:cBhvr>
                                        <p:cTn id="10" dur="385" fill="hold"/>
                                        <p:tgtEl>
                                          <p:spTgt spid="18"/>
                                        </p:tgtEl>
                                        <p:attrNameLst>
                                          <p:attrName>ppt_x</p:attrName>
                                        </p:attrNameLst>
                                      </p:cBhvr>
                                      <p:to>
                                        <p:strVal val="(0.5)"/>
                                      </p:to>
                                    </p:set>
                                    <p:anim from="(0.5)" to="(#ppt_x)" calcmode="lin" valueType="num">
                                      <p:cBhvr>
                                        <p:cTn id="11" dur="615" accel="100000" fill="hold">
                                          <p:stCondLst>
                                            <p:cond delay="385"/>
                                          </p:stCondLst>
                                        </p:cTn>
                                        <p:tgtEl>
                                          <p:spTgt spid="18"/>
                                        </p:tgtEl>
                                        <p:attrNameLst>
                                          <p:attrName>ppt_x</p:attrName>
                                        </p:attrNameLst>
                                      </p:cBhvr>
                                    </p:anim>
                                    <p:set>
                                      <p:cBhvr>
                                        <p:cTn id="12" dur="385" fill="hold"/>
                                        <p:tgtEl>
                                          <p:spTgt spid="18"/>
                                        </p:tgtEl>
                                        <p:attrNameLst>
                                          <p:attrName>ppt_y</p:attrName>
                                        </p:attrNameLst>
                                      </p:cBhvr>
                                      <p:to>
                                        <p:strVal val="(#ppt_y+0.4)"/>
                                      </p:to>
                                    </p:set>
                                    <p:anim from="(#ppt_y+0.4)" to="(#ppt_y)" calcmode="lin" valueType="num">
                                      <p:cBhvr>
                                        <p:cTn id="13" dur="615" accel="100000" fill="hold">
                                          <p:stCondLst>
                                            <p:cond delay="385"/>
                                          </p:stCondLst>
                                        </p:cTn>
                                        <p:tgtEl>
                                          <p:spTgt spid="18"/>
                                        </p:tgtEl>
                                        <p:attrNameLst>
                                          <p:attrName>ppt_y</p:attrName>
                                        </p:attrNameLst>
                                      </p:cBhvr>
                                    </p:anim>
                                  </p:childTnLst>
                                </p:cTn>
                              </p:par>
                            </p:childTnLst>
                          </p:cTn>
                        </p:par>
                        <p:par>
                          <p:cTn id="14" fill="hold" nodeType="afterGroup">
                            <p:stCondLst>
                              <p:cond delay="1000"/>
                            </p:stCondLst>
                            <p:childTnLst>
                              <p:par>
                                <p:cTn id="15" presetID="42"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51" presetClass="entr" presetSubtype="0"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385" decel="100000"/>
                                        <p:tgtEl>
                                          <p:spTgt spid="19"/>
                                        </p:tgtEl>
                                      </p:cBhvr>
                                    </p:animEffect>
                                    <p:animScale>
                                      <p:cBhvr>
                                        <p:cTn id="25" dur="385" decel="100000"/>
                                        <p:tgtEl>
                                          <p:spTgt spid="19"/>
                                        </p:tgtEl>
                                      </p:cBhvr>
                                      <p:from x="10000" y="10000"/>
                                      <p:to x="200000" y="450000"/>
                                    </p:animScale>
                                    <p:animScale>
                                      <p:cBhvr>
                                        <p:cTn id="26" dur="615" accel="100000" fill="hold">
                                          <p:stCondLst>
                                            <p:cond delay="385"/>
                                          </p:stCondLst>
                                        </p:cTn>
                                        <p:tgtEl>
                                          <p:spTgt spid="19"/>
                                        </p:tgtEl>
                                      </p:cBhvr>
                                      <p:from x="200000" y="450000"/>
                                      <p:to x="100000" y="100000"/>
                                    </p:animScale>
                                    <p:set>
                                      <p:cBhvr>
                                        <p:cTn id="27" dur="385" fill="hold"/>
                                        <p:tgtEl>
                                          <p:spTgt spid="19"/>
                                        </p:tgtEl>
                                        <p:attrNameLst>
                                          <p:attrName>ppt_x</p:attrName>
                                        </p:attrNameLst>
                                      </p:cBhvr>
                                      <p:to>
                                        <p:strVal val="(0.5)"/>
                                      </p:to>
                                    </p:set>
                                    <p:anim from="(0.5)" to="(#ppt_x)" calcmode="lin" valueType="num">
                                      <p:cBhvr>
                                        <p:cTn id="28" dur="615" accel="100000" fill="hold">
                                          <p:stCondLst>
                                            <p:cond delay="385"/>
                                          </p:stCondLst>
                                        </p:cTn>
                                        <p:tgtEl>
                                          <p:spTgt spid="19"/>
                                        </p:tgtEl>
                                        <p:attrNameLst>
                                          <p:attrName>ppt_x</p:attrName>
                                        </p:attrNameLst>
                                      </p:cBhvr>
                                    </p:anim>
                                    <p:set>
                                      <p:cBhvr>
                                        <p:cTn id="29" dur="385" fill="hold"/>
                                        <p:tgtEl>
                                          <p:spTgt spid="19"/>
                                        </p:tgtEl>
                                        <p:attrNameLst>
                                          <p:attrName>ppt_y</p:attrName>
                                        </p:attrNameLst>
                                      </p:cBhvr>
                                      <p:to>
                                        <p:strVal val="(#ppt_y+0.4)"/>
                                      </p:to>
                                    </p:set>
                                    <p:anim from="(#ppt_y+0.4)" to="(#ppt_y)" calcmode="lin" valueType="num">
                                      <p:cBhvr>
                                        <p:cTn id="30" dur="615" accel="100000" fill="hold">
                                          <p:stCondLst>
                                            <p:cond delay="385"/>
                                          </p:stCondLst>
                                        </p:cTn>
                                        <p:tgtEl>
                                          <p:spTgt spid="19"/>
                                        </p:tgtEl>
                                        <p:attrNameLst>
                                          <p:attrName>ppt_y</p:attrName>
                                        </p:attrNameLst>
                                      </p:cBhvr>
                                    </p:anim>
                                  </p:childTnLst>
                                </p:cTn>
                              </p:par>
                            </p:childTnLst>
                          </p:cTn>
                        </p:par>
                        <p:par>
                          <p:cTn id="31" fill="hold" nodeType="afterGroup">
                            <p:stCondLst>
                              <p:cond delay="1000"/>
                            </p:stCondLst>
                            <p:childTnLst>
                              <p:par>
                                <p:cTn id="32" presetID="42" presetClass="entr" presetSubtype="0"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1000"/>
                                        <p:tgtEl>
                                          <p:spTgt spid="3"/>
                                        </p:tgtEl>
                                      </p:cBhvr>
                                    </p:animEffect>
                                    <p:anim calcmode="lin" valueType="num">
                                      <p:cBhvr>
                                        <p:cTn id="35" dur="1000" fill="hold"/>
                                        <p:tgtEl>
                                          <p:spTgt spid="3"/>
                                        </p:tgtEl>
                                        <p:attrNameLst>
                                          <p:attrName>ppt_x</p:attrName>
                                        </p:attrNameLst>
                                      </p:cBhvr>
                                      <p:tavLst>
                                        <p:tav tm="0">
                                          <p:val>
                                            <p:strVal val="#ppt_x"/>
                                          </p:val>
                                        </p:tav>
                                        <p:tav tm="100000">
                                          <p:val>
                                            <p:strVal val="#ppt_x"/>
                                          </p:val>
                                        </p:tav>
                                      </p:tavLst>
                                    </p:anim>
                                    <p:anim calcmode="lin" valueType="num">
                                      <p:cBhvr>
                                        <p:cTn id="3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38F3C2BA-7B24-43DC-A834-95CEABC01A76}"/>
              </a:ext>
            </a:extLst>
          </p:cNvPr>
          <p:cNvSpPr>
            <a:spLocks noGrp="1"/>
          </p:cNvSpPr>
          <p:nvPr>
            <p:ph type="title"/>
          </p:nvPr>
        </p:nvSpPr>
        <p:spPr/>
        <p:txBody>
          <a:bodyPr/>
          <a:lstStyle/>
          <a:p>
            <a:pPr>
              <a:defRPr/>
            </a:pPr>
            <a:r>
              <a:rPr lang="zh-CN" altLang="zh-CN"/>
              <a:t>三、企业营销对策</a:t>
            </a:r>
            <a:endParaRPr lang="zh-CN" altLang="en-US"/>
          </a:p>
        </p:txBody>
      </p:sp>
      <p:grpSp>
        <p:nvGrpSpPr>
          <p:cNvPr id="2" name="组合 12">
            <a:extLst>
              <a:ext uri="{FF2B5EF4-FFF2-40B4-BE49-F238E27FC236}">
                <a16:creationId xmlns:a16="http://schemas.microsoft.com/office/drawing/2014/main" id="{F4600151-2C2E-4364-A324-4AF94316A922}"/>
              </a:ext>
            </a:extLst>
          </p:cNvPr>
          <p:cNvGrpSpPr>
            <a:grpSpLocks/>
          </p:cNvGrpSpPr>
          <p:nvPr/>
        </p:nvGrpSpPr>
        <p:grpSpPr bwMode="auto">
          <a:xfrm>
            <a:off x="2693987" y="981075"/>
            <a:ext cx="5634039" cy="4165600"/>
            <a:chOff x="1170199" y="1271662"/>
            <a:chExt cx="5634049" cy="4166353"/>
          </a:xfrm>
        </p:grpSpPr>
        <p:sp>
          <p:nvSpPr>
            <p:cNvPr id="28681" name="Text Box 17">
              <a:extLst>
                <a:ext uri="{FF2B5EF4-FFF2-40B4-BE49-F238E27FC236}">
                  <a16:creationId xmlns:a16="http://schemas.microsoft.com/office/drawing/2014/main" id="{8D448240-7DC1-4498-B768-CB8F83CFABC7}"/>
                </a:ext>
              </a:extLst>
            </p:cNvPr>
            <p:cNvSpPr txBox="1">
              <a:spLocks noChangeArrowheads="1"/>
            </p:cNvSpPr>
            <p:nvPr/>
          </p:nvSpPr>
          <p:spPr bwMode="auto">
            <a:xfrm>
              <a:off x="3491880" y="1271662"/>
              <a:ext cx="216024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0"/>
                </a:spcBef>
                <a:spcAft>
                  <a:spcPct val="0"/>
                </a:spcAft>
                <a:buNone/>
              </a:pPr>
              <a:r>
                <a:rPr kumimoji="1" lang="zh-CN" altLang="en-US" u="sng">
                  <a:solidFill>
                    <a:srgbClr val="1F497D"/>
                  </a:solidFill>
                </a:rPr>
                <a:t>威胁水平</a:t>
              </a:r>
              <a:endParaRPr kumimoji="1" lang="en-US" altLang="zh-CN" u="sng">
                <a:solidFill>
                  <a:srgbClr val="1F497D"/>
                </a:solidFill>
              </a:endParaRPr>
            </a:p>
            <a:p>
              <a:pPr algn="ctr" eaLnBrk="1" fontAlgn="base" hangingPunct="1">
                <a:spcBef>
                  <a:spcPct val="0"/>
                </a:spcBef>
                <a:spcAft>
                  <a:spcPct val="0"/>
                </a:spcAft>
                <a:buNone/>
              </a:pPr>
              <a:r>
                <a:rPr kumimoji="1" lang="zh-CN" altLang="en-US">
                  <a:solidFill>
                    <a:srgbClr val="1F497D"/>
                  </a:solidFill>
                </a:rPr>
                <a:t>低　　高</a:t>
              </a:r>
            </a:p>
          </p:txBody>
        </p:sp>
        <p:sp>
          <p:nvSpPr>
            <p:cNvPr id="28682" name="Text Box 18">
              <a:extLst>
                <a:ext uri="{FF2B5EF4-FFF2-40B4-BE49-F238E27FC236}">
                  <a16:creationId xmlns:a16="http://schemas.microsoft.com/office/drawing/2014/main" id="{E4CE0A5A-9462-4039-86AA-1D92900D33E2}"/>
                </a:ext>
              </a:extLst>
            </p:cNvPr>
            <p:cNvSpPr txBox="1">
              <a:spLocks noChangeArrowheads="1"/>
            </p:cNvSpPr>
            <p:nvPr/>
          </p:nvSpPr>
          <p:spPr bwMode="auto">
            <a:xfrm>
              <a:off x="1170199" y="2996952"/>
              <a:ext cx="1169553" cy="194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vert="eaVert">
              <a:spAutoFit/>
            </a:bodyP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0"/>
                </a:spcBef>
                <a:spcAft>
                  <a:spcPct val="0"/>
                </a:spcAft>
                <a:buNone/>
              </a:pPr>
              <a:r>
                <a:rPr kumimoji="1" lang="zh-CN" altLang="en-US" u="sng">
                  <a:solidFill>
                    <a:srgbClr val="1F497D"/>
                  </a:solidFill>
                </a:rPr>
                <a:t>高　　低</a:t>
              </a:r>
              <a:r>
                <a:rPr kumimoji="1" lang="zh-CN" altLang="en-US">
                  <a:solidFill>
                    <a:srgbClr val="1F497D"/>
                  </a:solidFill>
                </a:rPr>
                <a:t> </a:t>
              </a:r>
              <a:endParaRPr kumimoji="1" lang="en-US" altLang="zh-CN">
                <a:solidFill>
                  <a:srgbClr val="1F497D"/>
                </a:solidFill>
              </a:endParaRPr>
            </a:p>
            <a:p>
              <a:pPr algn="ctr" eaLnBrk="1" fontAlgn="base" hangingPunct="1">
                <a:spcBef>
                  <a:spcPct val="0"/>
                </a:spcBef>
                <a:spcAft>
                  <a:spcPct val="0"/>
                </a:spcAft>
                <a:buNone/>
              </a:pPr>
              <a:r>
                <a:rPr kumimoji="1" lang="zh-CN" altLang="en-US">
                  <a:solidFill>
                    <a:srgbClr val="1F497D"/>
                  </a:solidFill>
                </a:rPr>
                <a:t>机会水平</a:t>
              </a:r>
            </a:p>
          </p:txBody>
        </p:sp>
        <p:sp>
          <p:nvSpPr>
            <p:cNvPr id="7" name="矩形 6">
              <a:extLst>
                <a:ext uri="{FF2B5EF4-FFF2-40B4-BE49-F238E27FC236}">
                  <a16:creationId xmlns:a16="http://schemas.microsoft.com/office/drawing/2014/main" id="{83A05B39-C88B-4E93-A4E2-5B9A2C36E646}"/>
                </a:ext>
              </a:extLst>
            </p:cNvPr>
            <p:cNvSpPr>
              <a:spLocks noChangeArrowheads="1"/>
            </p:cNvSpPr>
            <p:nvPr/>
          </p:nvSpPr>
          <p:spPr bwMode="auto">
            <a:xfrm>
              <a:off x="2389403" y="2451388"/>
              <a:ext cx="2206629" cy="1476642"/>
            </a:xfrm>
            <a:prstGeom prst="rect">
              <a:avLst/>
            </a:prstGeom>
            <a:solidFill>
              <a:srgbClr val="FF0066"/>
            </a:solidFill>
            <a:ln w="50800" algn="ctr">
              <a:solidFill>
                <a:schemeClr val="accent6">
                  <a:lumMod val="20000"/>
                  <a:lumOff val="80000"/>
                </a:schemeClr>
              </a:solidFill>
              <a:round/>
              <a:headEnd type="none" w="lg" len="lg"/>
              <a:tailEnd/>
            </a:ln>
          </p:spPr>
          <p:txBody>
            <a:bodyPr anchor="ctr"/>
            <a:lstStyle/>
            <a:p>
              <a:pPr algn="ctr" fontAlgn="base">
                <a:spcBef>
                  <a:spcPct val="20000"/>
                </a:spcBef>
                <a:spcAft>
                  <a:spcPct val="0"/>
                </a:spcAft>
                <a:buClr>
                  <a:srgbClr val="800080"/>
                </a:buClr>
                <a:buSzPct val="60000"/>
                <a:defRPr/>
              </a:pPr>
              <a:r>
                <a:rPr kumimoji="1" lang="zh-CN" altLang="en-US" sz="3200">
                  <a:solidFill>
                    <a:prstClr val="white"/>
                  </a:solidFill>
                  <a:latin typeface="Times New Roman" pitchFamily="18" charset="0"/>
                  <a:ea typeface="黑体" pitchFamily="2" charset="-122"/>
                </a:rPr>
                <a:t>理想</a:t>
              </a:r>
              <a:endParaRPr kumimoji="1" lang="en-US" altLang="zh-CN" sz="3200">
                <a:solidFill>
                  <a:prstClr val="white"/>
                </a:solidFill>
                <a:latin typeface="Times New Roman" pitchFamily="18" charset="0"/>
                <a:ea typeface="黑体" pitchFamily="2" charset="-122"/>
              </a:endParaRPr>
            </a:p>
            <a:p>
              <a:pPr algn="ctr" fontAlgn="base">
                <a:spcBef>
                  <a:spcPct val="20000"/>
                </a:spcBef>
                <a:spcAft>
                  <a:spcPct val="0"/>
                </a:spcAft>
                <a:buClr>
                  <a:srgbClr val="800080"/>
                </a:buClr>
                <a:buSzPct val="60000"/>
                <a:defRPr/>
              </a:pPr>
              <a:r>
                <a:rPr kumimoji="1" lang="zh-CN" altLang="en-US" sz="3200">
                  <a:solidFill>
                    <a:prstClr val="white"/>
                  </a:solidFill>
                  <a:latin typeface="Times New Roman" pitchFamily="18" charset="0"/>
                  <a:ea typeface="黑体" pitchFamily="2" charset="-122"/>
                </a:rPr>
                <a:t>业务</a:t>
              </a:r>
              <a:endParaRPr kumimoji="1" lang="en-US" altLang="zh-CN" sz="3200">
                <a:solidFill>
                  <a:prstClr val="white"/>
                </a:solidFill>
                <a:latin typeface="Times New Roman" pitchFamily="18" charset="0"/>
                <a:ea typeface="黑体" pitchFamily="2" charset="-122"/>
              </a:endParaRPr>
            </a:p>
          </p:txBody>
        </p:sp>
        <p:sp>
          <p:nvSpPr>
            <p:cNvPr id="8" name="矩形 7">
              <a:extLst>
                <a:ext uri="{FF2B5EF4-FFF2-40B4-BE49-F238E27FC236}">
                  <a16:creationId xmlns:a16="http://schemas.microsoft.com/office/drawing/2014/main" id="{C2C6EF62-BB57-49C6-8A39-4353A152C5F1}"/>
                </a:ext>
              </a:extLst>
            </p:cNvPr>
            <p:cNvSpPr>
              <a:spLocks noChangeArrowheads="1"/>
            </p:cNvSpPr>
            <p:nvPr/>
          </p:nvSpPr>
          <p:spPr bwMode="auto">
            <a:xfrm>
              <a:off x="4596032" y="2451388"/>
              <a:ext cx="2208216" cy="1476642"/>
            </a:xfrm>
            <a:prstGeom prst="rect">
              <a:avLst/>
            </a:prstGeom>
            <a:solidFill>
              <a:srgbClr val="FF0066"/>
            </a:solidFill>
            <a:ln w="50800" algn="ctr">
              <a:solidFill>
                <a:schemeClr val="accent6">
                  <a:lumMod val="20000"/>
                  <a:lumOff val="80000"/>
                </a:schemeClr>
              </a:solidFill>
              <a:round/>
              <a:headEnd type="none" w="lg" len="lg"/>
              <a:tailEnd/>
            </a:ln>
          </p:spPr>
          <p:txBody>
            <a:bodyPr anchor="ctr"/>
            <a:lstStyle/>
            <a:p>
              <a:pPr algn="ctr" fontAlgn="base">
                <a:spcBef>
                  <a:spcPct val="20000"/>
                </a:spcBef>
                <a:spcAft>
                  <a:spcPct val="0"/>
                </a:spcAft>
                <a:buClr>
                  <a:srgbClr val="800080"/>
                </a:buClr>
                <a:buSzPct val="60000"/>
                <a:defRPr/>
              </a:pPr>
              <a:r>
                <a:rPr kumimoji="1" lang="zh-CN" altLang="en-US" sz="3200">
                  <a:solidFill>
                    <a:prstClr val="white"/>
                  </a:solidFill>
                  <a:latin typeface="Times New Roman" pitchFamily="18" charset="0"/>
                  <a:ea typeface="黑体" pitchFamily="2" charset="-122"/>
                </a:rPr>
                <a:t>风险</a:t>
              </a:r>
              <a:endParaRPr kumimoji="1" lang="en-US" altLang="zh-CN" sz="3200">
                <a:solidFill>
                  <a:prstClr val="white"/>
                </a:solidFill>
                <a:latin typeface="Times New Roman" pitchFamily="18" charset="0"/>
                <a:ea typeface="黑体" pitchFamily="2" charset="-122"/>
              </a:endParaRPr>
            </a:p>
            <a:p>
              <a:pPr algn="ctr" fontAlgn="base">
                <a:spcBef>
                  <a:spcPct val="20000"/>
                </a:spcBef>
                <a:spcAft>
                  <a:spcPct val="0"/>
                </a:spcAft>
                <a:buClr>
                  <a:srgbClr val="800080"/>
                </a:buClr>
                <a:buSzPct val="60000"/>
                <a:defRPr/>
              </a:pPr>
              <a:r>
                <a:rPr kumimoji="1" lang="zh-CN" altLang="en-US" sz="3200">
                  <a:solidFill>
                    <a:prstClr val="white"/>
                  </a:solidFill>
                  <a:latin typeface="Times New Roman" pitchFamily="18" charset="0"/>
                  <a:ea typeface="黑体" pitchFamily="2" charset="-122"/>
                </a:rPr>
                <a:t>业务</a:t>
              </a:r>
              <a:endParaRPr kumimoji="1" lang="en-US" altLang="zh-CN" sz="3200">
                <a:solidFill>
                  <a:prstClr val="white"/>
                </a:solidFill>
                <a:latin typeface="Times New Roman" pitchFamily="18" charset="0"/>
                <a:ea typeface="黑体" pitchFamily="2" charset="-122"/>
              </a:endParaRPr>
            </a:p>
          </p:txBody>
        </p:sp>
        <p:sp>
          <p:nvSpPr>
            <p:cNvPr id="9" name="矩形 8">
              <a:extLst>
                <a:ext uri="{FF2B5EF4-FFF2-40B4-BE49-F238E27FC236}">
                  <a16:creationId xmlns:a16="http://schemas.microsoft.com/office/drawing/2014/main" id="{6E6F0808-E05D-4A13-9F17-67D32C11E169}"/>
                </a:ext>
              </a:extLst>
            </p:cNvPr>
            <p:cNvSpPr>
              <a:spLocks noChangeArrowheads="1"/>
            </p:cNvSpPr>
            <p:nvPr/>
          </p:nvSpPr>
          <p:spPr bwMode="auto">
            <a:xfrm>
              <a:off x="2389403" y="3962961"/>
              <a:ext cx="2206629" cy="1475054"/>
            </a:xfrm>
            <a:prstGeom prst="rect">
              <a:avLst/>
            </a:prstGeom>
            <a:solidFill>
              <a:srgbClr val="FF0066"/>
            </a:solidFill>
            <a:ln w="50800" algn="ctr">
              <a:solidFill>
                <a:schemeClr val="accent6">
                  <a:lumMod val="20000"/>
                  <a:lumOff val="80000"/>
                </a:schemeClr>
              </a:solidFill>
              <a:round/>
              <a:headEnd type="none" w="lg" len="lg"/>
              <a:tailEnd/>
            </a:ln>
          </p:spPr>
          <p:txBody>
            <a:bodyPr anchor="ctr"/>
            <a:lstStyle/>
            <a:p>
              <a:pPr algn="ctr" fontAlgn="base">
                <a:spcBef>
                  <a:spcPct val="20000"/>
                </a:spcBef>
                <a:spcAft>
                  <a:spcPct val="0"/>
                </a:spcAft>
                <a:buClr>
                  <a:srgbClr val="800080"/>
                </a:buClr>
                <a:buSzPct val="60000"/>
                <a:defRPr/>
              </a:pPr>
              <a:r>
                <a:rPr kumimoji="1" lang="zh-CN" altLang="en-US" sz="3200">
                  <a:solidFill>
                    <a:prstClr val="white"/>
                  </a:solidFill>
                  <a:latin typeface="Times New Roman" pitchFamily="18" charset="0"/>
                  <a:ea typeface="黑体" pitchFamily="2" charset="-122"/>
                </a:rPr>
                <a:t>成熟</a:t>
              </a:r>
              <a:endParaRPr kumimoji="1" lang="en-US" altLang="zh-CN" sz="3200">
                <a:solidFill>
                  <a:prstClr val="white"/>
                </a:solidFill>
                <a:latin typeface="Times New Roman" pitchFamily="18" charset="0"/>
                <a:ea typeface="黑体" pitchFamily="2" charset="-122"/>
              </a:endParaRPr>
            </a:p>
            <a:p>
              <a:pPr algn="ctr" fontAlgn="base">
                <a:spcBef>
                  <a:spcPct val="20000"/>
                </a:spcBef>
                <a:spcAft>
                  <a:spcPct val="0"/>
                </a:spcAft>
                <a:buClr>
                  <a:srgbClr val="800080"/>
                </a:buClr>
                <a:buSzPct val="60000"/>
                <a:defRPr/>
              </a:pPr>
              <a:r>
                <a:rPr kumimoji="1" lang="zh-CN" altLang="en-US" sz="3200">
                  <a:solidFill>
                    <a:prstClr val="white"/>
                  </a:solidFill>
                  <a:latin typeface="Times New Roman" pitchFamily="18" charset="0"/>
                  <a:ea typeface="黑体" pitchFamily="2" charset="-122"/>
                </a:rPr>
                <a:t>业务</a:t>
              </a:r>
              <a:endParaRPr kumimoji="1" lang="en-US" altLang="zh-CN" sz="3200">
                <a:solidFill>
                  <a:prstClr val="white"/>
                </a:solidFill>
                <a:latin typeface="Times New Roman" pitchFamily="18" charset="0"/>
                <a:ea typeface="黑体" pitchFamily="2" charset="-122"/>
              </a:endParaRPr>
            </a:p>
          </p:txBody>
        </p:sp>
        <p:sp>
          <p:nvSpPr>
            <p:cNvPr id="10" name="矩形 9">
              <a:extLst>
                <a:ext uri="{FF2B5EF4-FFF2-40B4-BE49-F238E27FC236}">
                  <a16:creationId xmlns:a16="http://schemas.microsoft.com/office/drawing/2014/main" id="{26B065BB-EFCE-438B-9E04-CB7CB4424313}"/>
                </a:ext>
              </a:extLst>
            </p:cNvPr>
            <p:cNvSpPr>
              <a:spLocks noChangeArrowheads="1"/>
            </p:cNvSpPr>
            <p:nvPr/>
          </p:nvSpPr>
          <p:spPr bwMode="auto">
            <a:xfrm>
              <a:off x="4596032" y="3962961"/>
              <a:ext cx="2208216" cy="1475054"/>
            </a:xfrm>
            <a:prstGeom prst="rect">
              <a:avLst/>
            </a:prstGeom>
            <a:solidFill>
              <a:srgbClr val="FF0066"/>
            </a:solidFill>
            <a:ln w="50800" algn="ctr">
              <a:solidFill>
                <a:schemeClr val="accent6">
                  <a:lumMod val="20000"/>
                  <a:lumOff val="80000"/>
                </a:schemeClr>
              </a:solidFill>
              <a:round/>
              <a:headEnd type="none" w="lg" len="lg"/>
              <a:tailEnd/>
            </a:ln>
          </p:spPr>
          <p:txBody>
            <a:bodyPr anchor="ctr"/>
            <a:lstStyle/>
            <a:p>
              <a:pPr algn="ctr" fontAlgn="base">
                <a:spcBef>
                  <a:spcPct val="20000"/>
                </a:spcBef>
                <a:spcAft>
                  <a:spcPct val="0"/>
                </a:spcAft>
                <a:buClr>
                  <a:srgbClr val="800080"/>
                </a:buClr>
                <a:buSzPct val="60000"/>
                <a:defRPr/>
              </a:pPr>
              <a:r>
                <a:rPr kumimoji="1" lang="zh-CN" altLang="en-US" sz="3200">
                  <a:solidFill>
                    <a:prstClr val="white"/>
                  </a:solidFill>
                  <a:latin typeface="Times New Roman" pitchFamily="18" charset="0"/>
                  <a:ea typeface="黑体" pitchFamily="2" charset="-122"/>
                </a:rPr>
                <a:t>困难</a:t>
              </a:r>
              <a:endParaRPr kumimoji="1" lang="en-US" altLang="zh-CN" sz="3200">
                <a:solidFill>
                  <a:prstClr val="white"/>
                </a:solidFill>
                <a:latin typeface="Times New Roman" pitchFamily="18" charset="0"/>
                <a:ea typeface="黑体" pitchFamily="2" charset="-122"/>
              </a:endParaRPr>
            </a:p>
            <a:p>
              <a:pPr algn="ctr" fontAlgn="base">
                <a:spcBef>
                  <a:spcPct val="20000"/>
                </a:spcBef>
                <a:spcAft>
                  <a:spcPct val="0"/>
                </a:spcAft>
                <a:buClr>
                  <a:srgbClr val="800080"/>
                </a:buClr>
                <a:buSzPct val="60000"/>
                <a:defRPr/>
              </a:pPr>
              <a:r>
                <a:rPr kumimoji="1" lang="zh-CN" altLang="en-US" sz="3200">
                  <a:solidFill>
                    <a:prstClr val="white"/>
                  </a:solidFill>
                  <a:latin typeface="Times New Roman" pitchFamily="18" charset="0"/>
                  <a:ea typeface="黑体" pitchFamily="2" charset="-122"/>
                </a:rPr>
                <a:t>业务</a:t>
              </a:r>
              <a:endParaRPr kumimoji="1" lang="en-US" altLang="zh-CN" sz="3200">
                <a:solidFill>
                  <a:prstClr val="white"/>
                </a:solidFill>
                <a:latin typeface="Times New Roman" pitchFamily="18" charset="0"/>
                <a:ea typeface="黑体" pitchFamily="2" charset="-122"/>
              </a:endParaRPr>
            </a:p>
          </p:txBody>
        </p:sp>
      </p:grpSp>
      <p:sp>
        <p:nvSpPr>
          <p:cNvPr id="11" name="圆角矩形标注 13">
            <a:extLst>
              <a:ext uri="{FF2B5EF4-FFF2-40B4-BE49-F238E27FC236}">
                <a16:creationId xmlns:a16="http://schemas.microsoft.com/office/drawing/2014/main" id="{00D686AF-C2D8-4221-80FD-DAD36C031E94}"/>
              </a:ext>
            </a:extLst>
          </p:cNvPr>
          <p:cNvSpPr>
            <a:spLocks noChangeArrowheads="1"/>
          </p:cNvSpPr>
          <p:nvPr/>
        </p:nvSpPr>
        <p:spPr bwMode="auto">
          <a:xfrm>
            <a:off x="2028826" y="1125538"/>
            <a:ext cx="2195513" cy="1079500"/>
          </a:xfrm>
          <a:prstGeom prst="wedgeRoundRectCallout">
            <a:avLst>
              <a:gd name="adj1" fmla="val 68162"/>
              <a:gd name="adj2" fmla="val 117398"/>
              <a:gd name="adj3" fmla="val 16667"/>
            </a:avLst>
          </a:prstGeom>
          <a:solidFill>
            <a:srgbClr val="FFFF00"/>
          </a:solidFill>
          <a:ln w="50800" algn="ctr">
            <a:solidFill>
              <a:schemeClr val="accent5">
                <a:lumMod val="20000"/>
                <a:lumOff val="80000"/>
              </a:schemeClr>
            </a:solidFill>
            <a:round/>
            <a:headEnd type="none" w="lg" len="lg"/>
            <a:tailEnd/>
          </a:ln>
        </p:spPr>
        <p:txBody>
          <a:bodyPr anchor="ctr"/>
          <a:lstStyle/>
          <a:p>
            <a:pPr algn="ctr" fontAlgn="base">
              <a:spcBef>
                <a:spcPct val="0"/>
              </a:spcBef>
              <a:spcAft>
                <a:spcPct val="0"/>
              </a:spcAft>
              <a:defRPr/>
            </a:pPr>
            <a:r>
              <a:rPr lang="zh-CN" altLang="en-US" sz="3200">
                <a:solidFill>
                  <a:prstClr val="black"/>
                </a:solidFill>
                <a:latin typeface="黑体" pitchFamily="2" charset="-122"/>
                <a:ea typeface="黑体" pitchFamily="2" charset="-122"/>
              </a:rPr>
              <a:t>抓住机会</a:t>
            </a:r>
            <a:endParaRPr lang="en-US" altLang="zh-CN" sz="3200">
              <a:solidFill>
                <a:prstClr val="black"/>
              </a:solidFill>
              <a:latin typeface="黑体" pitchFamily="2" charset="-122"/>
              <a:ea typeface="黑体" pitchFamily="2" charset="-122"/>
            </a:endParaRPr>
          </a:p>
          <a:p>
            <a:pPr algn="ctr" fontAlgn="base">
              <a:spcBef>
                <a:spcPct val="0"/>
              </a:spcBef>
              <a:spcAft>
                <a:spcPct val="0"/>
              </a:spcAft>
              <a:defRPr/>
            </a:pPr>
            <a:r>
              <a:rPr lang="zh-CN" altLang="en-US" sz="3200">
                <a:solidFill>
                  <a:prstClr val="black"/>
                </a:solidFill>
                <a:latin typeface="黑体" pitchFamily="2" charset="-122"/>
                <a:ea typeface="黑体" pitchFamily="2" charset="-122"/>
              </a:rPr>
              <a:t>迅速行动</a:t>
            </a:r>
          </a:p>
        </p:txBody>
      </p:sp>
      <p:sp>
        <p:nvSpPr>
          <p:cNvPr id="12" name="圆角矩形标注 14">
            <a:extLst>
              <a:ext uri="{FF2B5EF4-FFF2-40B4-BE49-F238E27FC236}">
                <a16:creationId xmlns:a16="http://schemas.microsoft.com/office/drawing/2014/main" id="{774CA89E-8F01-4656-BCC8-A99D23AC01A5}"/>
              </a:ext>
            </a:extLst>
          </p:cNvPr>
          <p:cNvSpPr>
            <a:spLocks noChangeArrowheads="1"/>
          </p:cNvSpPr>
          <p:nvPr/>
        </p:nvSpPr>
        <p:spPr bwMode="auto">
          <a:xfrm>
            <a:off x="8004176" y="1052514"/>
            <a:ext cx="2195513" cy="1081087"/>
          </a:xfrm>
          <a:prstGeom prst="wedgeRoundRectCallout">
            <a:avLst>
              <a:gd name="adj1" fmla="val -72963"/>
              <a:gd name="adj2" fmla="val 116296"/>
              <a:gd name="adj3" fmla="val 16667"/>
            </a:avLst>
          </a:prstGeom>
          <a:solidFill>
            <a:srgbClr val="FFFF00"/>
          </a:solidFill>
          <a:ln w="50800" algn="ctr">
            <a:solidFill>
              <a:schemeClr val="accent5">
                <a:lumMod val="20000"/>
                <a:lumOff val="80000"/>
              </a:schemeClr>
            </a:solidFill>
            <a:round/>
            <a:headEnd type="none" w="lg" len="lg"/>
            <a:tailEnd/>
          </a:ln>
        </p:spPr>
        <p:txBody>
          <a:bodyPr anchor="ctr"/>
          <a:lstStyle/>
          <a:p>
            <a:pPr algn="ctr" fontAlgn="base">
              <a:spcBef>
                <a:spcPct val="0"/>
              </a:spcBef>
              <a:spcAft>
                <a:spcPct val="0"/>
              </a:spcAft>
              <a:defRPr/>
            </a:pPr>
            <a:r>
              <a:rPr lang="zh-CN" altLang="zh-CN" sz="3200">
                <a:solidFill>
                  <a:prstClr val="black"/>
                </a:solidFill>
                <a:latin typeface="黑体" pitchFamily="2" charset="-122"/>
                <a:ea typeface="黑体" pitchFamily="2" charset="-122"/>
              </a:rPr>
              <a:t>扬长避短</a:t>
            </a:r>
            <a:endParaRPr lang="en-US" altLang="zh-CN" sz="3200">
              <a:solidFill>
                <a:prstClr val="black"/>
              </a:solidFill>
              <a:latin typeface="黑体" pitchFamily="2" charset="-122"/>
              <a:ea typeface="黑体" pitchFamily="2" charset="-122"/>
            </a:endParaRPr>
          </a:p>
          <a:p>
            <a:pPr algn="ctr" fontAlgn="base">
              <a:spcBef>
                <a:spcPct val="0"/>
              </a:spcBef>
              <a:spcAft>
                <a:spcPct val="0"/>
              </a:spcAft>
              <a:defRPr/>
            </a:pPr>
            <a:r>
              <a:rPr lang="zh-CN" altLang="zh-CN" sz="3200">
                <a:solidFill>
                  <a:prstClr val="black"/>
                </a:solidFill>
                <a:latin typeface="黑体" pitchFamily="2" charset="-122"/>
                <a:ea typeface="黑体" pitchFamily="2" charset="-122"/>
              </a:rPr>
              <a:t>创造条件</a:t>
            </a:r>
            <a:endParaRPr lang="zh-CN" altLang="en-US" sz="3200">
              <a:solidFill>
                <a:prstClr val="black"/>
              </a:solidFill>
              <a:latin typeface="黑体" pitchFamily="2" charset="-122"/>
              <a:ea typeface="黑体" pitchFamily="2" charset="-122"/>
            </a:endParaRPr>
          </a:p>
        </p:txBody>
      </p:sp>
      <p:sp>
        <p:nvSpPr>
          <p:cNvPr id="13" name="圆角矩形标注 15">
            <a:extLst>
              <a:ext uri="{FF2B5EF4-FFF2-40B4-BE49-F238E27FC236}">
                <a16:creationId xmlns:a16="http://schemas.microsoft.com/office/drawing/2014/main" id="{3988FCCB-C191-4858-92CF-725D77583F92}"/>
              </a:ext>
            </a:extLst>
          </p:cNvPr>
          <p:cNvSpPr>
            <a:spLocks noChangeArrowheads="1"/>
          </p:cNvSpPr>
          <p:nvPr/>
        </p:nvSpPr>
        <p:spPr bwMode="auto">
          <a:xfrm>
            <a:off x="2028826" y="5157788"/>
            <a:ext cx="2195513" cy="1079500"/>
          </a:xfrm>
          <a:prstGeom prst="wedgeRoundRectCallout">
            <a:avLst>
              <a:gd name="adj1" fmla="val 63421"/>
              <a:gd name="adj2" fmla="val -111884"/>
              <a:gd name="adj3" fmla="val 16667"/>
            </a:avLst>
          </a:prstGeom>
          <a:solidFill>
            <a:srgbClr val="FFFF00"/>
          </a:solidFill>
          <a:ln w="50800" algn="ctr">
            <a:solidFill>
              <a:schemeClr val="accent5">
                <a:lumMod val="20000"/>
                <a:lumOff val="80000"/>
              </a:schemeClr>
            </a:solidFill>
            <a:round/>
            <a:headEnd type="none" w="lg" len="lg"/>
            <a:tailEnd/>
          </a:ln>
        </p:spPr>
        <p:txBody>
          <a:bodyPr anchor="ctr"/>
          <a:lstStyle/>
          <a:p>
            <a:pPr algn="ctr" fontAlgn="base">
              <a:spcBef>
                <a:spcPct val="0"/>
              </a:spcBef>
              <a:spcAft>
                <a:spcPct val="0"/>
              </a:spcAft>
              <a:defRPr/>
            </a:pPr>
            <a:r>
              <a:rPr lang="zh-CN" altLang="zh-CN" sz="3200">
                <a:solidFill>
                  <a:prstClr val="black"/>
                </a:solidFill>
                <a:latin typeface="黑体" pitchFamily="2" charset="-122"/>
                <a:ea typeface="黑体" pitchFamily="2" charset="-122"/>
              </a:rPr>
              <a:t>常规业务</a:t>
            </a:r>
            <a:endParaRPr lang="en-US" altLang="zh-CN" sz="3200">
              <a:solidFill>
                <a:prstClr val="black"/>
              </a:solidFill>
              <a:latin typeface="黑体" pitchFamily="2" charset="-122"/>
              <a:ea typeface="黑体" pitchFamily="2" charset="-122"/>
            </a:endParaRPr>
          </a:p>
          <a:p>
            <a:pPr algn="ctr" fontAlgn="base">
              <a:spcBef>
                <a:spcPct val="0"/>
              </a:spcBef>
              <a:spcAft>
                <a:spcPct val="0"/>
              </a:spcAft>
              <a:defRPr/>
            </a:pPr>
            <a:r>
              <a:rPr lang="zh-CN" altLang="zh-CN" sz="3200">
                <a:solidFill>
                  <a:prstClr val="black"/>
                </a:solidFill>
                <a:latin typeface="黑体" pitchFamily="2" charset="-122"/>
                <a:ea typeface="黑体" pitchFamily="2" charset="-122"/>
              </a:rPr>
              <a:t>维持运转</a:t>
            </a:r>
            <a:endParaRPr lang="zh-CN" altLang="en-US" sz="3200">
              <a:solidFill>
                <a:prstClr val="black"/>
              </a:solidFill>
              <a:latin typeface="黑体" pitchFamily="2" charset="-122"/>
              <a:ea typeface="黑体" pitchFamily="2" charset="-122"/>
            </a:endParaRPr>
          </a:p>
        </p:txBody>
      </p:sp>
      <p:sp>
        <p:nvSpPr>
          <p:cNvPr id="14" name="圆角矩形标注 17">
            <a:extLst>
              <a:ext uri="{FF2B5EF4-FFF2-40B4-BE49-F238E27FC236}">
                <a16:creationId xmlns:a16="http://schemas.microsoft.com/office/drawing/2014/main" id="{AB5522EF-FA8C-4FFC-BF2E-70AF4EF746DB}"/>
              </a:ext>
            </a:extLst>
          </p:cNvPr>
          <p:cNvSpPr>
            <a:spLocks noChangeArrowheads="1"/>
          </p:cNvSpPr>
          <p:nvPr/>
        </p:nvSpPr>
        <p:spPr bwMode="auto">
          <a:xfrm>
            <a:off x="8004176" y="5157788"/>
            <a:ext cx="2195513" cy="1079500"/>
          </a:xfrm>
          <a:prstGeom prst="wedgeRoundRectCallout">
            <a:avLst>
              <a:gd name="adj1" fmla="val -70856"/>
              <a:gd name="adj2" fmla="val -101963"/>
              <a:gd name="adj3" fmla="val 16667"/>
            </a:avLst>
          </a:prstGeom>
          <a:solidFill>
            <a:srgbClr val="FFFF00"/>
          </a:solidFill>
          <a:ln w="50800" algn="ctr">
            <a:solidFill>
              <a:schemeClr val="accent5">
                <a:lumMod val="20000"/>
                <a:lumOff val="80000"/>
              </a:schemeClr>
            </a:solidFill>
            <a:round/>
            <a:headEnd type="none" w="lg" len="lg"/>
            <a:tailEnd/>
          </a:ln>
        </p:spPr>
        <p:txBody>
          <a:bodyPr anchor="ctr"/>
          <a:lstStyle/>
          <a:p>
            <a:pPr algn="ctr" fontAlgn="base">
              <a:spcBef>
                <a:spcPct val="0"/>
              </a:spcBef>
              <a:spcAft>
                <a:spcPct val="0"/>
              </a:spcAft>
              <a:defRPr/>
            </a:pPr>
            <a:r>
              <a:rPr lang="zh-CN" altLang="en-US" sz="3200">
                <a:solidFill>
                  <a:prstClr val="black"/>
                </a:solidFill>
                <a:latin typeface="黑体" pitchFamily="2" charset="-122"/>
                <a:ea typeface="黑体" pitchFamily="2" charset="-122"/>
              </a:rPr>
              <a:t>努力改变</a:t>
            </a:r>
            <a:endParaRPr lang="en-US" altLang="zh-CN" sz="3200">
              <a:solidFill>
                <a:prstClr val="black"/>
              </a:solidFill>
              <a:latin typeface="黑体" pitchFamily="2" charset="-122"/>
              <a:ea typeface="黑体" pitchFamily="2" charset="-122"/>
            </a:endParaRPr>
          </a:p>
          <a:p>
            <a:pPr algn="ctr" fontAlgn="base">
              <a:spcBef>
                <a:spcPct val="0"/>
              </a:spcBef>
              <a:spcAft>
                <a:spcPct val="0"/>
              </a:spcAft>
              <a:defRPr/>
            </a:pPr>
            <a:r>
              <a:rPr lang="zh-CN" altLang="en-US" sz="3200">
                <a:solidFill>
                  <a:prstClr val="black"/>
                </a:solidFill>
                <a:latin typeface="黑体" pitchFamily="2" charset="-122"/>
                <a:ea typeface="黑体" pitchFamily="2" charset="-122"/>
              </a:rPr>
              <a:t>立即转移</a:t>
            </a:r>
          </a:p>
        </p:txBody>
      </p:sp>
      <p:pic>
        <p:nvPicPr>
          <p:cNvPr id="15" name="图片 24">
            <a:extLst>
              <a:ext uri="{FF2B5EF4-FFF2-40B4-BE49-F238E27FC236}">
                <a16:creationId xmlns:a16="http://schemas.microsoft.com/office/drawing/2014/main" id="{8696340E-78C3-497C-BC62-CD1E57ACDB9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3996" t="15543" r="53944" b="3432"/>
          <a:stretch>
            <a:fillRect/>
          </a:stretch>
        </p:blipFill>
        <p:spPr bwMode="auto">
          <a:xfrm>
            <a:off x="0" y="0"/>
            <a:ext cx="133667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style.rotation</p:attrName>
                                        </p:attrNameLst>
                                      </p:cBhvr>
                                      <p:tavLst>
                                        <p:tav tm="0">
                                          <p:val>
                                            <p:fltVal val="720"/>
                                          </p:val>
                                        </p:tav>
                                        <p:tav tm="100000">
                                          <p:val>
                                            <p:fltVal val="0"/>
                                          </p:val>
                                        </p:tav>
                                      </p:tavLst>
                                    </p:anim>
                                    <p:anim calcmode="lin" valueType="num">
                                      <p:cBhvr>
                                        <p:cTn id="9" dur="2000" fill="hold"/>
                                        <p:tgtEl>
                                          <p:spTgt spid="2"/>
                                        </p:tgtEl>
                                        <p:attrNameLst>
                                          <p:attrName>ppt_h</p:attrName>
                                        </p:attrNameLst>
                                      </p:cBhvr>
                                      <p:tavLst>
                                        <p:tav tm="0">
                                          <p:val>
                                            <p:fltVal val="0"/>
                                          </p:val>
                                        </p:tav>
                                        <p:tav tm="100000">
                                          <p:val>
                                            <p:strVal val="#ppt_h"/>
                                          </p:val>
                                        </p:tav>
                                      </p:tavLst>
                                    </p:anim>
                                    <p:anim calcmode="lin" valueType="num">
                                      <p:cBhvr>
                                        <p:cTn id="10" dur="2000" fill="hold"/>
                                        <p:tgtEl>
                                          <p:spTgt spid="2"/>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5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770" decel="100000"/>
                                        <p:tgtEl>
                                          <p:spTgt spid="11"/>
                                        </p:tgtEl>
                                      </p:cBhvr>
                                    </p:animEffect>
                                    <p:animScale>
                                      <p:cBhvr>
                                        <p:cTn id="16" dur="770" decel="100000"/>
                                        <p:tgtEl>
                                          <p:spTgt spid="11"/>
                                        </p:tgtEl>
                                      </p:cBhvr>
                                      <p:from x="10000" y="10000"/>
                                      <p:to x="200000" y="450000"/>
                                    </p:animScale>
                                    <p:animScale>
                                      <p:cBhvr>
                                        <p:cTn id="17" dur="1230" accel="100000" fill="hold">
                                          <p:stCondLst>
                                            <p:cond delay="770"/>
                                          </p:stCondLst>
                                        </p:cTn>
                                        <p:tgtEl>
                                          <p:spTgt spid="11"/>
                                        </p:tgtEl>
                                      </p:cBhvr>
                                      <p:from x="200000" y="450000"/>
                                      <p:to x="100000" y="100000"/>
                                    </p:animScale>
                                    <p:set>
                                      <p:cBhvr>
                                        <p:cTn id="18" dur="770" fill="hold"/>
                                        <p:tgtEl>
                                          <p:spTgt spid="11"/>
                                        </p:tgtEl>
                                        <p:attrNameLst>
                                          <p:attrName>ppt_x</p:attrName>
                                        </p:attrNameLst>
                                      </p:cBhvr>
                                      <p:to>
                                        <p:strVal val="(0.5)"/>
                                      </p:to>
                                    </p:set>
                                    <p:anim from="(0.5)" to="(#ppt_x)" calcmode="lin" valueType="num">
                                      <p:cBhvr>
                                        <p:cTn id="19" dur="1230" accel="100000" fill="hold">
                                          <p:stCondLst>
                                            <p:cond delay="770"/>
                                          </p:stCondLst>
                                        </p:cTn>
                                        <p:tgtEl>
                                          <p:spTgt spid="11"/>
                                        </p:tgtEl>
                                        <p:attrNameLst>
                                          <p:attrName>ppt_x</p:attrName>
                                        </p:attrNameLst>
                                      </p:cBhvr>
                                    </p:anim>
                                    <p:set>
                                      <p:cBhvr>
                                        <p:cTn id="20" dur="770" fill="hold"/>
                                        <p:tgtEl>
                                          <p:spTgt spid="11"/>
                                        </p:tgtEl>
                                        <p:attrNameLst>
                                          <p:attrName>ppt_y</p:attrName>
                                        </p:attrNameLst>
                                      </p:cBhvr>
                                      <p:to>
                                        <p:strVal val="(#ppt_y+0.4)"/>
                                      </p:to>
                                    </p:set>
                                    <p:anim from="(#ppt_y+0.4)" to="(#ppt_y)" calcmode="lin" valueType="num">
                                      <p:cBhvr>
                                        <p:cTn id="21" dur="1230" accel="100000" fill="hold">
                                          <p:stCondLst>
                                            <p:cond delay="770"/>
                                          </p:stCondLst>
                                        </p:cTn>
                                        <p:tgtEl>
                                          <p:spTgt spid="11"/>
                                        </p:tgtEl>
                                        <p:attrNameLst>
                                          <p:attrName>ppt_y</p:attrName>
                                        </p:attrNameLst>
                                      </p:cBhvr>
                                    </p:anim>
                                  </p:childTnLst>
                                </p:cTn>
                              </p:par>
                            </p:childTnLst>
                          </p:cTn>
                        </p:par>
                        <p:par>
                          <p:cTn id="22" fill="hold" nodeType="afterGroup">
                            <p:stCondLst>
                              <p:cond delay="2000"/>
                            </p:stCondLst>
                            <p:childTnLst>
                              <p:par>
                                <p:cTn id="23" presetID="51"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770" decel="100000"/>
                                        <p:tgtEl>
                                          <p:spTgt spid="13"/>
                                        </p:tgtEl>
                                      </p:cBhvr>
                                    </p:animEffect>
                                    <p:animScale>
                                      <p:cBhvr>
                                        <p:cTn id="26" dur="770" decel="100000"/>
                                        <p:tgtEl>
                                          <p:spTgt spid="13"/>
                                        </p:tgtEl>
                                      </p:cBhvr>
                                      <p:from x="10000" y="10000"/>
                                      <p:to x="200000" y="450000"/>
                                    </p:animScale>
                                    <p:animScale>
                                      <p:cBhvr>
                                        <p:cTn id="27" dur="1230" accel="100000" fill="hold">
                                          <p:stCondLst>
                                            <p:cond delay="770"/>
                                          </p:stCondLst>
                                        </p:cTn>
                                        <p:tgtEl>
                                          <p:spTgt spid="13"/>
                                        </p:tgtEl>
                                      </p:cBhvr>
                                      <p:from x="200000" y="450000"/>
                                      <p:to x="100000" y="100000"/>
                                    </p:animScale>
                                    <p:set>
                                      <p:cBhvr>
                                        <p:cTn id="28" dur="770" fill="hold"/>
                                        <p:tgtEl>
                                          <p:spTgt spid="13"/>
                                        </p:tgtEl>
                                        <p:attrNameLst>
                                          <p:attrName>ppt_x</p:attrName>
                                        </p:attrNameLst>
                                      </p:cBhvr>
                                      <p:to>
                                        <p:strVal val="(0.5)"/>
                                      </p:to>
                                    </p:set>
                                    <p:anim from="(0.5)" to="(#ppt_x)" calcmode="lin" valueType="num">
                                      <p:cBhvr>
                                        <p:cTn id="29" dur="1230" accel="100000" fill="hold">
                                          <p:stCondLst>
                                            <p:cond delay="770"/>
                                          </p:stCondLst>
                                        </p:cTn>
                                        <p:tgtEl>
                                          <p:spTgt spid="13"/>
                                        </p:tgtEl>
                                        <p:attrNameLst>
                                          <p:attrName>ppt_x</p:attrName>
                                        </p:attrNameLst>
                                      </p:cBhvr>
                                    </p:anim>
                                    <p:set>
                                      <p:cBhvr>
                                        <p:cTn id="30" dur="770" fill="hold"/>
                                        <p:tgtEl>
                                          <p:spTgt spid="13"/>
                                        </p:tgtEl>
                                        <p:attrNameLst>
                                          <p:attrName>ppt_y</p:attrName>
                                        </p:attrNameLst>
                                      </p:cBhvr>
                                      <p:to>
                                        <p:strVal val="(#ppt_y+0.4)"/>
                                      </p:to>
                                    </p:set>
                                    <p:anim from="(#ppt_y+0.4)" to="(#ppt_y)" calcmode="lin" valueType="num">
                                      <p:cBhvr>
                                        <p:cTn id="31" dur="1230" accel="100000" fill="hold">
                                          <p:stCondLst>
                                            <p:cond delay="770"/>
                                          </p:stCondLst>
                                        </p:cTn>
                                        <p:tgtEl>
                                          <p:spTgt spid="13"/>
                                        </p:tgtEl>
                                        <p:attrNameLst>
                                          <p:attrName>ppt_y</p:attrName>
                                        </p:attrNameLst>
                                      </p:cBhvr>
                                    </p:anim>
                                  </p:childTnLst>
                                </p:cTn>
                              </p:par>
                            </p:childTnLst>
                          </p:cTn>
                        </p:par>
                        <p:par>
                          <p:cTn id="32" fill="hold" nodeType="afterGroup">
                            <p:stCondLst>
                              <p:cond delay="4000"/>
                            </p:stCondLst>
                            <p:childTnLst>
                              <p:par>
                                <p:cTn id="33" presetID="51"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770" decel="100000"/>
                                        <p:tgtEl>
                                          <p:spTgt spid="12"/>
                                        </p:tgtEl>
                                      </p:cBhvr>
                                    </p:animEffect>
                                    <p:animScale>
                                      <p:cBhvr>
                                        <p:cTn id="36" dur="770" decel="100000"/>
                                        <p:tgtEl>
                                          <p:spTgt spid="12"/>
                                        </p:tgtEl>
                                      </p:cBhvr>
                                      <p:from x="10000" y="10000"/>
                                      <p:to x="200000" y="450000"/>
                                    </p:animScale>
                                    <p:animScale>
                                      <p:cBhvr>
                                        <p:cTn id="37" dur="1230" accel="100000" fill="hold">
                                          <p:stCondLst>
                                            <p:cond delay="770"/>
                                          </p:stCondLst>
                                        </p:cTn>
                                        <p:tgtEl>
                                          <p:spTgt spid="12"/>
                                        </p:tgtEl>
                                      </p:cBhvr>
                                      <p:from x="200000" y="450000"/>
                                      <p:to x="100000" y="100000"/>
                                    </p:animScale>
                                    <p:set>
                                      <p:cBhvr>
                                        <p:cTn id="38" dur="770" fill="hold"/>
                                        <p:tgtEl>
                                          <p:spTgt spid="12"/>
                                        </p:tgtEl>
                                        <p:attrNameLst>
                                          <p:attrName>ppt_x</p:attrName>
                                        </p:attrNameLst>
                                      </p:cBhvr>
                                      <p:to>
                                        <p:strVal val="(0.5)"/>
                                      </p:to>
                                    </p:set>
                                    <p:anim from="(0.5)" to="(#ppt_x)" calcmode="lin" valueType="num">
                                      <p:cBhvr>
                                        <p:cTn id="39" dur="1230" accel="100000" fill="hold">
                                          <p:stCondLst>
                                            <p:cond delay="770"/>
                                          </p:stCondLst>
                                        </p:cTn>
                                        <p:tgtEl>
                                          <p:spTgt spid="12"/>
                                        </p:tgtEl>
                                        <p:attrNameLst>
                                          <p:attrName>ppt_x</p:attrName>
                                        </p:attrNameLst>
                                      </p:cBhvr>
                                    </p:anim>
                                    <p:set>
                                      <p:cBhvr>
                                        <p:cTn id="40" dur="770" fill="hold"/>
                                        <p:tgtEl>
                                          <p:spTgt spid="12"/>
                                        </p:tgtEl>
                                        <p:attrNameLst>
                                          <p:attrName>ppt_y</p:attrName>
                                        </p:attrNameLst>
                                      </p:cBhvr>
                                      <p:to>
                                        <p:strVal val="(#ppt_y+0.4)"/>
                                      </p:to>
                                    </p:set>
                                    <p:anim from="(#ppt_y+0.4)" to="(#ppt_y)" calcmode="lin" valueType="num">
                                      <p:cBhvr>
                                        <p:cTn id="41" dur="1230" accel="100000" fill="hold">
                                          <p:stCondLst>
                                            <p:cond delay="770"/>
                                          </p:stCondLst>
                                        </p:cTn>
                                        <p:tgtEl>
                                          <p:spTgt spid="12"/>
                                        </p:tgtEl>
                                        <p:attrNameLst>
                                          <p:attrName>ppt_y</p:attrName>
                                        </p:attrNameLst>
                                      </p:cBhvr>
                                    </p:anim>
                                  </p:childTnLst>
                                </p:cTn>
                              </p:par>
                            </p:childTnLst>
                          </p:cTn>
                        </p:par>
                        <p:par>
                          <p:cTn id="42" fill="hold" nodeType="afterGroup">
                            <p:stCondLst>
                              <p:cond delay="6000"/>
                            </p:stCondLst>
                            <p:childTnLst>
                              <p:par>
                                <p:cTn id="43" presetID="51" presetClass="entr" presetSubtype="0"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770" decel="100000"/>
                                        <p:tgtEl>
                                          <p:spTgt spid="14"/>
                                        </p:tgtEl>
                                      </p:cBhvr>
                                    </p:animEffect>
                                    <p:animScale>
                                      <p:cBhvr>
                                        <p:cTn id="46" dur="770" decel="100000"/>
                                        <p:tgtEl>
                                          <p:spTgt spid="14"/>
                                        </p:tgtEl>
                                      </p:cBhvr>
                                      <p:from x="10000" y="10000"/>
                                      <p:to x="200000" y="450000"/>
                                    </p:animScale>
                                    <p:animScale>
                                      <p:cBhvr>
                                        <p:cTn id="47" dur="1230" accel="100000" fill="hold">
                                          <p:stCondLst>
                                            <p:cond delay="770"/>
                                          </p:stCondLst>
                                        </p:cTn>
                                        <p:tgtEl>
                                          <p:spTgt spid="14"/>
                                        </p:tgtEl>
                                      </p:cBhvr>
                                      <p:from x="200000" y="450000"/>
                                      <p:to x="100000" y="100000"/>
                                    </p:animScale>
                                    <p:set>
                                      <p:cBhvr>
                                        <p:cTn id="48" dur="770" fill="hold"/>
                                        <p:tgtEl>
                                          <p:spTgt spid="14"/>
                                        </p:tgtEl>
                                        <p:attrNameLst>
                                          <p:attrName>ppt_x</p:attrName>
                                        </p:attrNameLst>
                                      </p:cBhvr>
                                      <p:to>
                                        <p:strVal val="(0.5)"/>
                                      </p:to>
                                    </p:set>
                                    <p:anim from="(0.5)" to="(#ppt_x)" calcmode="lin" valueType="num">
                                      <p:cBhvr>
                                        <p:cTn id="49" dur="1230" accel="100000" fill="hold">
                                          <p:stCondLst>
                                            <p:cond delay="770"/>
                                          </p:stCondLst>
                                        </p:cTn>
                                        <p:tgtEl>
                                          <p:spTgt spid="14"/>
                                        </p:tgtEl>
                                        <p:attrNameLst>
                                          <p:attrName>ppt_x</p:attrName>
                                        </p:attrNameLst>
                                      </p:cBhvr>
                                    </p:anim>
                                    <p:set>
                                      <p:cBhvr>
                                        <p:cTn id="50" dur="770" fill="hold"/>
                                        <p:tgtEl>
                                          <p:spTgt spid="14"/>
                                        </p:tgtEl>
                                        <p:attrNameLst>
                                          <p:attrName>ppt_y</p:attrName>
                                        </p:attrNameLst>
                                      </p:cBhvr>
                                      <p:to>
                                        <p:strVal val="(#ppt_y+0.4)"/>
                                      </p:to>
                                    </p:set>
                                    <p:anim from="(#ppt_y+0.4)" to="(#ppt_y)" calcmode="lin" valueType="num">
                                      <p:cBhvr>
                                        <p:cTn id="51" dur="1230" accel="100000" fill="hold">
                                          <p:stCondLst>
                                            <p:cond delay="770"/>
                                          </p:stCondLst>
                                        </p:cTn>
                                        <p:tgtEl>
                                          <p:spTgt spid="14"/>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图片 8">
            <a:extLst>
              <a:ext uri="{FF2B5EF4-FFF2-40B4-BE49-F238E27FC236}">
                <a16:creationId xmlns:a16="http://schemas.microsoft.com/office/drawing/2014/main" id="{A1CB149D-FADE-4773-877D-0771B1E7C59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3996" t="15543" r="53944" b="3432"/>
          <a:stretch>
            <a:fillRect/>
          </a:stretch>
        </p:blipFill>
        <p:spPr bwMode="auto">
          <a:xfrm>
            <a:off x="0" y="0"/>
            <a:ext cx="133667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AutoShape 7">
            <a:extLst>
              <a:ext uri="{FF2B5EF4-FFF2-40B4-BE49-F238E27FC236}">
                <a16:creationId xmlns:a16="http://schemas.microsoft.com/office/drawing/2014/main" id="{7151A65D-C4D3-4927-B6E0-30C84D87580A}"/>
              </a:ext>
            </a:extLst>
          </p:cNvPr>
          <p:cNvSpPr>
            <a:spLocks noChangeArrowheads="1"/>
          </p:cNvSpPr>
          <p:nvPr/>
        </p:nvSpPr>
        <p:spPr bwMode="auto">
          <a:xfrm>
            <a:off x="3071814" y="2133600"/>
            <a:ext cx="5616575" cy="3671888"/>
          </a:xfrm>
          <a:prstGeom prst="flowChartCollate">
            <a:avLst/>
          </a:prstGeom>
          <a:solidFill>
            <a:schemeClr val="accent1"/>
          </a:solidFill>
          <a:ln>
            <a:noFill/>
          </a:ln>
          <a:effectLst>
            <a:outerShdw blurRad="63500" dist="107763" dir="13500000" algn="ctr" rotWithShape="0">
              <a:srgbClr val="000000">
                <a:alpha val="50000"/>
              </a:srgbClr>
            </a:outerShdw>
          </a:effectLst>
        </p:spPr>
        <p:txBody>
          <a:bodyPr wrap="none" anchor="ctr"/>
          <a:lstStyle/>
          <a:p>
            <a:pPr eaLnBrk="1" hangingPunct="1">
              <a:defRPr/>
            </a:pPr>
            <a:endParaRPr lang="zh-CN" altLang="en-US">
              <a:latin typeface="Arial" charset="0"/>
              <a:ea typeface="宋体" charset="0"/>
              <a:cs typeface="宋体" charset="0"/>
            </a:endParaRPr>
          </a:p>
        </p:txBody>
      </p:sp>
      <p:sp>
        <p:nvSpPr>
          <p:cNvPr id="16389" name="Text Box 8">
            <a:extLst>
              <a:ext uri="{FF2B5EF4-FFF2-40B4-BE49-F238E27FC236}">
                <a16:creationId xmlns:a16="http://schemas.microsoft.com/office/drawing/2014/main" id="{6A0E09E0-4423-4E41-A382-6BCEB730788E}"/>
              </a:ext>
            </a:extLst>
          </p:cNvPr>
          <p:cNvSpPr txBox="1">
            <a:spLocks noChangeArrowheads="1"/>
          </p:cNvSpPr>
          <p:nvPr/>
        </p:nvSpPr>
        <p:spPr bwMode="auto">
          <a:xfrm>
            <a:off x="4295776" y="2420938"/>
            <a:ext cx="3095625"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accent2"/>
              </a:buClr>
              <a:buFont typeface="Wingdings" panose="05000000000000000000" pitchFamily="2" charset="2"/>
              <a:buNone/>
            </a:pPr>
            <a:endParaRPr lang="en-US" altLang="zh-CN">
              <a:ea typeface="楷体_GB2312" pitchFamily="49" charset="-122"/>
            </a:endParaRPr>
          </a:p>
          <a:p>
            <a:pPr eaLnBrk="1" hangingPunct="1">
              <a:spcBef>
                <a:spcPct val="50000"/>
              </a:spcBef>
            </a:pPr>
            <a:endParaRPr lang="en-US" altLang="zh-CN">
              <a:ea typeface="楷体_GB2312" pitchFamily="49" charset="-122"/>
            </a:endParaRPr>
          </a:p>
        </p:txBody>
      </p:sp>
      <p:sp>
        <p:nvSpPr>
          <p:cNvPr id="45066" name="Text Box 10">
            <a:extLst>
              <a:ext uri="{FF2B5EF4-FFF2-40B4-BE49-F238E27FC236}">
                <a16:creationId xmlns:a16="http://schemas.microsoft.com/office/drawing/2014/main" id="{808F77CF-F47B-4958-AA20-7C15A857F782}"/>
              </a:ext>
            </a:extLst>
          </p:cNvPr>
          <p:cNvSpPr txBox="1">
            <a:spLocks noChangeArrowheads="1"/>
          </p:cNvSpPr>
          <p:nvPr/>
        </p:nvSpPr>
        <p:spPr bwMode="auto">
          <a:xfrm>
            <a:off x="4656138" y="2276475"/>
            <a:ext cx="2735262"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ea typeface="楷体_GB2312" pitchFamily="49" charset="-122"/>
              </a:rPr>
              <a:t>对机会的反应</a:t>
            </a:r>
          </a:p>
          <a:p>
            <a:pPr algn="ctr" eaLnBrk="1" hangingPunct="1"/>
            <a:r>
              <a:rPr lang="zh-CN" altLang="en-US" sz="2400">
                <a:solidFill>
                  <a:schemeClr val="folHlink"/>
                </a:solidFill>
                <a:ea typeface="楷体_GB2312" pitchFamily="49" charset="-122"/>
              </a:rPr>
              <a:t>慎重地评估其质量</a:t>
            </a:r>
          </a:p>
        </p:txBody>
      </p:sp>
      <p:sp>
        <p:nvSpPr>
          <p:cNvPr id="45067" name="Text Box 11">
            <a:extLst>
              <a:ext uri="{FF2B5EF4-FFF2-40B4-BE49-F238E27FC236}">
                <a16:creationId xmlns:a16="http://schemas.microsoft.com/office/drawing/2014/main" id="{1B6B1D52-A44B-4BAC-89A5-5CA89F98E82E}"/>
              </a:ext>
            </a:extLst>
          </p:cNvPr>
          <p:cNvSpPr txBox="1">
            <a:spLocks noChangeArrowheads="1"/>
          </p:cNvSpPr>
          <p:nvPr/>
        </p:nvSpPr>
        <p:spPr bwMode="auto">
          <a:xfrm>
            <a:off x="4511675" y="4652963"/>
            <a:ext cx="2759137" cy="95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accent2"/>
              </a:buClr>
              <a:buFont typeface="Wingdings" panose="05000000000000000000" pitchFamily="2" charset="2"/>
              <a:buNone/>
            </a:pPr>
            <a:r>
              <a:rPr lang="zh-CN" altLang="en-US" sz="2800" dirty="0">
                <a:solidFill>
                  <a:schemeClr val="folHlink"/>
                </a:solidFill>
                <a:ea typeface="楷体_GB2312" pitchFamily="49" charset="-122"/>
              </a:rPr>
              <a:t>对威胁的反应</a:t>
            </a:r>
          </a:p>
          <a:p>
            <a:pPr algn="ctr" eaLnBrk="1" hangingPunct="1">
              <a:spcBef>
                <a:spcPct val="20000"/>
              </a:spcBef>
              <a:buClr>
                <a:schemeClr val="accent2"/>
              </a:buClr>
              <a:buFont typeface="Wingdings" panose="05000000000000000000" pitchFamily="2" charset="2"/>
              <a:buNone/>
            </a:pPr>
            <a:r>
              <a:rPr lang="zh-CN" altLang="en-US" sz="2400" dirty="0">
                <a:ea typeface="楷体_GB2312" pitchFamily="49" charset="-122"/>
              </a:rPr>
              <a:t>反抗、减轻、转移</a:t>
            </a:r>
          </a:p>
        </p:txBody>
      </p:sp>
      <p:sp>
        <p:nvSpPr>
          <p:cNvPr id="16392" name="Rectangle 4">
            <a:extLst>
              <a:ext uri="{FF2B5EF4-FFF2-40B4-BE49-F238E27FC236}">
                <a16:creationId xmlns:a16="http://schemas.microsoft.com/office/drawing/2014/main" id="{9B08A8EE-93B8-47B7-A6D4-C1EFB28B1BE1}"/>
              </a:ext>
            </a:extLst>
          </p:cNvPr>
          <p:cNvSpPr>
            <a:spLocks noGrp="1" noChangeArrowheads="1"/>
          </p:cNvSpPr>
          <p:nvPr>
            <p:ph type="title"/>
          </p:nvPr>
        </p:nvSpPr>
        <p:spPr>
          <a:xfrm>
            <a:off x="2271713" y="720725"/>
            <a:ext cx="7049840" cy="527050"/>
          </a:xfrm>
          <a:noFill/>
        </p:spPr>
        <p:txBody>
          <a:bodyPr>
            <a:normAutofit fontScale="90000"/>
          </a:bodyPr>
          <a:lstStyle/>
          <a:p>
            <a:pPr algn="r" eaLnBrk="1" hangingPunct="1"/>
            <a:r>
              <a:rPr kumimoji="0" lang="zh-CN" altLang="en-US" dirty="0">
                <a:latin typeface="微软雅黑" panose="020B0503020204020204" pitchFamily="34" charset="-122"/>
                <a:ea typeface="微软雅黑" panose="020B0503020204020204" pitchFamily="34" charset="-122"/>
              </a:rPr>
              <a:t>　</a:t>
            </a:r>
            <a:r>
              <a:rPr lang="zh-CN" altLang="en-US" dirty="0"/>
              <a:t>企业对机会和威胁的反应</a:t>
            </a:r>
            <a:br>
              <a:rPr lang="zh-CN" altLang="en-US" dirty="0">
                <a:latin typeface="微软雅黑" panose="020B0503020204020204" pitchFamily="34" charset="-122"/>
                <a:ea typeface="微软雅黑" panose="020B0503020204020204" pitchFamily="34" charset="-122"/>
              </a:rPr>
            </a:br>
            <a:endParaRPr kumimoji="0" lang="zh-CN" altLang="en-US" dirty="0">
              <a:latin typeface="微软雅黑" panose="020B0503020204020204" pitchFamily="34" charset="-122"/>
              <a:ea typeface="微软雅黑" panose="020B0503020204020204" pitchFamily="34" charset="-122"/>
            </a:endParaRPr>
          </a:p>
        </p:txBody>
      </p:sp>
      <p:sp>
        <p:nvSpPr>
          <p:cNvPr id="16393" name="灯片编号占位符 1">
            <a:extLst>
              <a:ext uri="{FF2B5EF4-FFF2-40B4-BE49-F238E27FC236}">
                <a16:creationId xmlns:a16="http://schemas.microsoft.com/office/drawing/2014/main" id="{DF53367E-12F4-4F4C-81B8-75FE0986DB3F}"/>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0"/>
              </a:spcAft>
              <a:defRPr sz="1200"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CCB27C01-103A-41F5-9B4F-A47858A5D7A7}" type="slidenum">
              <a:rPr lang="en-US" altLang="zh-CN" smtClean="0"/>
              <a:pPr>
                <a:defRPr/>
              </a:pPr>
              <a:t>45</a:t>
            </a:fld>
            <a:endParaRPr lang="en-US" altLang="zh-CN">
              <a:latin typeface="Verdana" panose="020B0604030504040204" pitchFamily="34" charset="0"/>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45066"/>
                                        </p:tgtEl>
                                        <p:attrNameLst>
                                          <p:attrName>style.visibility</p:attrName>
                                        </p:attrNameLst>
                                      </p:cBhvr>
                                      <p:to>
                                        <p:strVal val="visible"/>
                                      </p:to>
                                    </p:set>
                                    <p:animEffect transition="in" filter="wedge">
                                      <p:cBhvr>
                                        <p:cTn id="7" dur="2000"/>
                                        <p:tgtEl>
                                          <p:spTgt spid="450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45067"/>
                                        </p:tgtEl>
                                        <p:attrNameLst>
                                          <p:attrName>style.visibility</p:attrName>
                                        </p:attrNameLst>
                                      </p:cBhvr>
                                      <p:to>
                                        <p:strVal val="visible"/>
                                      </p:to>
                                    </p:set>
                                    <p:animEffect transition="in" filter="wedge">
                                      <p:cBhvr>
                                        <p:cTn id="12" dur="2000"/>
                                        <p:tgtEl>
                                          <p:spTgt spid="45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6" grpId="0"/>
      <p:bldP spid="4506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337256" y="279504"/>
            <a:ext cx="2448106" cy="769441"/>
          </a:xfrm>
          <a:prstGeom prst="rect">
            <a:avLst/>
          </a:prstGeom>
          <a:noFill/>
        </p:spPr>
        <p:txBody>
          <a:bodyPr wrap="none" rtlCol="0">
            <a:spAutoFit/>
          </a:bodyPr>
          <a:lstStyle/>
          <a:p>
            <a:pPr fontAlgn="base" latinLnBrk="1">
              <a:spcBef>
                <a:spcPct val="0"/>
              </a:spcBef>
              <a:spcAft>
                <a:spcPct val="0"/>
              </a:spcAft>
            </a:pPr>
            <a:r>
              <a:rPr kumimoji="1" lang="zh-CN" altLang="en-US" sz="4400" b="1" dirty="0">
                <a:solidFill>
                  <a:srgbClr val="003366"/>
                </a:solidFill>
                <a:latin typeface="黑体" panose="02010609060101010101" pitchFamily="49" charset="-122"/>
                <a:ea typeface="黑体" panose="02010609060101010101" pitchFamily="49" charset="-122"/>
                <a:cs typeface="+mj-cs"/>
              </a:rPr>
              <a:t>本章作业</a:t>
            </a:r>
          </a:p>
        </p:txBody>
      </p:sp>
      <p:pic>
        <p:nvPicPr>
          <p:cNvPr id="17" name="图片 16">
            <a:extLst>
              <a:ext uri="{FF2B5EF4-FFF2-40B4-BE49-F238E27FC236}">
                <a16:creationId xmlns:a16="http://schemas.microsoft.com/office/drawing/2014/main" id="{8926954E-E82E-45FA-8851-01A4710DD5A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945" t="3432" r="3996" b="15542"/>
          <a:stretch/>
        </p:blipFill>
        <p:spPr>
          <a:xfrm rot="10800000">
            <a:off x="-1" y="-2"/>
            <a:ext cx="1337257" cy="1655065"/>
          </a:xfrm>
          <a:prstGeom prst="rect">
            <a:avLst/>
          </a:prstGeom>
        </p:spPr>
      </p:pic>
      <p:sp>
        <p:nvSpPr>
          <p:cNvPr id="6" name="内容占位符 2"/>
          <p:cNvSpPr txBox="1">
            <a:spLocks noChangeArrowheads="1"/>
          </p:cNvSpPr>
          <p:nvPr/>
        </p:nvSpPr>
        <p:spPr>
          <a:xfrm>
            <a:off x="1066338" y="1426464"/>
            <a:ext cx="10086936" cy="493824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2" name="矩形 1"/>
          <p:cNvSpPr/>
          <p:nvPr/>
        </p:nvSpPr>
        <p:spPr>
          <a:xfrm>
            <a:off x="2561309" y="2152245"/>
            <a:ext cx="5285421" cy="646331"/>
          </a:xfrm>
          <a:prstGeom prst="rect">
            <a:avLst/>
          </a:prstGeom>
        </p:spPr>
        <p:txBody>
          <a:bodyPr wrap="none">
            <a:spAutoFit/>
          </a:bodyPr>
          <a:lstStyle/>
          <a:p>
            <a:pPr marL="609600" indent="-609600"/>
            <a:r>
              <a:rPr lang="zh-CN" altLang="en-US" sz="3600" b="1" dirty="0">
                <a:latin typeface="楷体" panose="02010609060101010101" pitchFamily="49" charset="-122"/>
                <a:ea typeface="楷体" panose="02010609060101010101" pitchFamily="49" charset="-122"/>
              </a:rPr>
              <a:t>完成教材</a:t>
            </a:r>
            <a:r>
              <a:rPr lang="en-US" altLang="zh-CN" sz="3600" b="1" dirty="0">
                <a:latin typeface="楷体" panose="02010609060101010101" pitchFamily="49" charset="-122"/>
                <a:ea typeface="楷体" panose="02010609060101010101" pitchFamily="49" charset="-122"/>
              </a:rPr>
              <a:t>P72-73</a:t>
            </a:r>
            <a:r>
              <a:rPr lang="zh-CN" altLang="en-US" sz="3600" b="1" dirty="0">
                <a:latin typeface="楷体" panose="02010609060101010101" pitchFamily="49" charset="-122"/>
                <a:ea typeface="楷体" panose="02010609060101010101" pitchFamily="49" charset="-122"/>
              </a:rPr>
              <a:t>案例分析</a:t>
            </a:r>
          </a:p>
        </p:txBody>
      </p:sp>
    </p:spTree>
    <p:extLst>
      <p:ext uri="{BB962C8B-B14F-4D97-AF65-F5344CB8AC3E}">
        <p14:creationId xmlns:p14="http://schemas.microsoft.com/office/powerpoint/2010/main" val="3957460927"/>
      </p:ext>
    </p:extLst>
  </p:cSld>
  <p:clrMapOvr>
    <a:masterClrMapping/>
  </p:clrMapOvr>
  <p:transition>
    <p:strips dir="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图片 83"/>
          <p:cNvPicPr>
            <a:picLocks noChangeAspect="1"/>
          </p:cNvPicPr>
          <p:nvPr/>
        </p:nvPicPr>
        <p:blipFill rotWithShape="1">
          <a:blip r:embed="rId3" cstate="print">
            <a:extLst>
              <a:ext uri="{28A0092B-C50C-407E-A947-70E740481C1C}">
                <a14:useLocalDpi xmlns:a14="http://schemas.microsoft.com/office/drawing/2010/main" val="0"/>
              </a:ext>
            </a:extLst>
          </a:blip>
          <a:srcRect t="3432" r="3996" b="15542"/>
          <a:stretch/>
        </p:blipFill>
        <p:spPr>
          <a:xfrm>
            <a:off x="0" y="247356"/>
            <a:ext cx="12192000" cy="6610644"/>
          </a:xfrm>
          <a:prstGeom prst="rect">
            <a:avLst/>
          </a:prstGeom>
        </p:spPr>
      </p:pic>
      <p:sp>
        <p:nvSpPr>
          <p:cNvPr id="15" name="矩形 14">
            <a:extLst>
              <a:ext uri="{FF2B5EF4-FFF2-40B4-BE49-F238E27FC236}">
                <a16:creationId xmlns:a16="http://schemas.microsoft.com/office/drawing/2014/main" id="{CBCE2F27-1948-4AAF-B7D2-B7B4F23C2784}"/>
              </a:ext>
            </a:extLst>
          </p:cNvPr>
          <p:cNvSpPr/>
          <p:nvPr/>
        </p:nvSpPr>
        <p:spPr>
          <a:xfrm>
            <a:off x="2902554" y="2753020"/>
            <a:ext cx="4485798" cy="1005019"/>
          </a:xfrm>
          <a:prstGeom prst="rect">
            <a:avLst/>
          </a:prstGeom>
        </p:spPr>
        <p:txBody>
          <a:bodyPr wrap="square">
            <a:spAutoFit/>
            <a:scene3d>
              <a:camera prst="orthographicFront"/>
              <a:lightRig rig="threePt" dir="t"/>
            </a:scene3d>
            <a:sp3d/>
          </a:bodyPr>
          <a:lstStyle/>
          <a:p>
            <a:pPr algn="r">
              <a:lnSpc>
                <a:spcPct val="120000"/>
              </a:lnSpc>
            </a:pPr>
            <a:r>
              <a:rPr lang="zh-CN" altLang="en-US" sz="5400" b="1" dirty="0">
                <a:solidFill>
                  <a:schemeClr val="accent2"/>
                </a:solidFill>
                <a:latin typeface="+mj-ea"/>
                <a:ea typeface="+mj-ea"/>
              </a:rPr>
              <a:t>感谢您的观看</a:t>
            </a:r>
          </a:p>
        </p:txBody>
      </p:sp>
      <p:pic>
        <p:nvPicPr>
          <p:cNvPr id="20" name="图片 19">
            <a:extLst>
              <a:ext uri="{FF2B5EF4-FFF2-40B4-BE49-F238E27FC236}">
                <a16:creationId xmlns:a16="http://schemas.microsoft.com/office/drawing/2014/main" id="{5B1277C4-1A39-4FBB-A5E9-033E9CF7F69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945" t="3432" r="3996" b="15542"/>
          <a:stretch/>
        </p:blipFill>
        <p:spPr>
          <a:xfrm rot="10800000">
            <a:off x="-1" y="-2"/>
            <a:ext cx="1337257" cy="1655065"/>
          </a:xfrm>
          <a:prstGeom prst="rect">
            <a:avLst/>
          </a:prstGeom>
        </p:spPr>
      </p:pic>
      <p:pic>
        <p:nvPicPr>
          <p:cNvPr id="21" name="图片 20">
            <a:extLst>
              <a:ext uri="{FF2B5EF4-FFF2-40B4-BE49-F238E27FC236}">
                <a16:creationId xmlns:a16="http://schemas.microsoft.com/office/drawing/2014/main" id="{0484E29D-BB70-4EF4-83E4-D6308DD34C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1265" y="247356"/>
            <a:ext cx="2400071" cy="605359"/>
          </a:xfrm>
          <a:prstGeom prst="rect">
            <a:avLst/>
          </a:prstGeom>
        </p:spPr>
      </p:pic>
      <p:sp>
        <p:nvSpPr>
          <p:cNvPr id="18" name="矩形 17">
            <a:extLst>
              <a:ext uri="{FF2B5EF4-FFF2-40B4-BE49-F238E27FC236}">
                <a16:creationId xmlns:a16="http://schemas.microsoft.com/office/drawing/2014/main" id="{D2809872-42D8-4915-9786-6A1D88EBF459}"/>
              </a:ext>
            </a:extLst>
          </p:cNvPr>
          <p:cNvSpPr/>
          <p:nvPr/>
        </p:nvSpPr>
        <p:spPr>
          <a:xfrm>
            <a:off x="2167128" y="3712464"/>
            <a:ext cx="5221224" cy="91440"/>
          </a:xfrm>
          <a:prstGeom prst="rect">
            <a:avLst/>
          </a:prstGeom>
          <a:solidFill>
            <a:srgbClr val="1D74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6639965"/>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 calcmode="lin" valueType="num">
                                      <p:cBhvr>
                                        <p:cTn id="7" dur="750" fill="hold"/>
                                        <p:tgtEl>
                                          <p:spTgt spid="15"/>
                                        </p:tgtEl>
                                        <p:attrNameLst>
                                          <p:attrName>ppt_x</p:attrName>
                                        </p:attrNameLst>
                                      </p:cBhvr>
                                      <p:tavLst>
                                        <p:tav tm="0">
                                          <p:val>
                                            <p:strVal val="#ppt_x-#ppt_w/2"/>
                                          </p:val>
                                        </p:tav>
                                        <p:tav tm="100000">
                                          <p:val>
                                            <p:strVal val="#ppt_x"/>
                                          </p:val>
                                        </p:tav>
                                      </p:tavLst>
                                    </p:anim>
                                    <p:anim calcmode="lin" valueType="num">
                                      <p:cBhvr>
                                        <p:cTn id="8" dur="750" fill="hold"/>
                                        <p:tgtEl>
                                          <p:spTgt spid="15"/>
                                        </p:tgtEl>
                                        <p:attrNameLst>
                                          <p:attrName>ppt_y</p:attrName>
                                        </p:attrNameLst>
                                      </p:cBhvr>
                                      <p:tavLst>
                                        <p:tav tm="0">
                                          <p:val>
                                            <p:strVal val="#ppt_y"/>
                                          </p:val>
                                        </p:tav>
                                        <p:tav tm="100000">
                                          <p:val>
                                            <p:strVal val="#ppt_y"/>
                                          </p:val>
                                        </p:tav>
                                      </p:tavLst>
                                    </p:anim>
                                    <p:anim calcmode="lin" valueType="num">
                                      <p:cBhvr>
                                        <p:cTn id="9" dur="750" fill="hold"/>
                                        <p:tgtEl>
                                          <p:spTgt spid="15"/>
                                        </p:tgtEl>
                                        <p:attrNameLst>
                                          <p:attrName>ppt_w</p:attrName>
                                        </p:attrNameLst>
                                      </p:cBhvr>
                                      <p:tavLst>
                                        <p:tav tm="0">
                                          <p:val>
                                            <p:fltVal val="0"/>
                                          </p:val>
                                        </p:tav>
                                        <p:tav tm="100000">
                                          <p:val>
                                            <p:strVal val="#ppt_w"/>
                                          </p:val>
                                        </p:tav>
                                      </p:tavLst>
                                    </p:anim>
                                    <p:anim calcmode="lin" valueType="num">
                                      <p:cBhvr>
                                        <p:cTn id="10" dur="75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337256" y="279504"/>
            <a:ext cx="4714752" cy="769441"/>
          </a:xfrm>
          <a:prstGeom prst="rect">
            <a:avLst/>
          </a:prstGeom>
          <a:noFill/>
        </p:spPr>
        <p:txBody>
          <a:bodyPr wrap="none" rtlCol="0">
            <a:spAutoFit/>
          </a:bodyPr>
          <a:lstStyle/>
          <a:p>
            <a:pPr fontAlgn="base" latinLnBrk="1">
              <a:spcBef>
                <a:spcPct val="0"/>
              </a:spcBef>
              <a:spcAft>
                <a:spcPct val="0"/>
              </a:spcAft>
            </a:pPr>
            <a:r>
              <a:rPr kumimoji="1" lang="en-US" altLang="zh-CN" sz="4400" b="1" dirty="0">
                <a:solidFill>
                  <a:srgbClr val="003366"/>
                </a:solidFill>
                <a:latin typeface="黑体" panose="02010609060101010101" pitchFamily="49" charset="-122"/>
                <a:ea typeface="黑体" panose="02010609060101010101" pitchFamily="49" charset="-122"/>
                <a:cs typeface="+mj-cs"/>
              </a:rPr>
              <a:t>3.1 </a:t>
            </a:r>
            <a:r>
              <a:rPr kumimoji="1" lang="zh-CN" altLang="en-US" sz="4400" b="1" dirty="0">
                <a:solidFill>
                  <a:srgbClr val="003366"/>
                </a:solidFill>
                <a:latin typeface="黑体" panose="02010609060101010101" pitchFamily="49" charset="-122"/>
                <a:ea typeface="黑体" panose="02010609060101010101" pitchFamily="49" charset="-122"/>
                <a:cs typeface="+mj-cs"/>
              </a:rPr>
              <a:t>营销环境概述</a:t>
            </a:r>
          </a:p>
        </p:txBody>
      </p:sp>
      <p:pic>
        <p:nvPicPr>
          <p:cNvPr id="17" name="图片 16">
            <a:extLst>
              <a:ext uri="{FF2B5EF4-FFF2-40B4-BE49-F238E27FC236}">
                <a16:creationId xmlns:a16="http://schemas.microsoft.com/office/drawing/2014/main" id="{8926954E-E82E-45FA-8851-01A4710DD5A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945" t="3432" r="3996" b="15542"/>
          <a:stretch/>
        </p:blipFill>
        <p:spPr>
          <a:xfrm rot="10800000">
            <a:off x="-1" y="-26507"/>
            <a:ext cx="1337257" cy="1655065"/>
          </a:xfrm>
          <a:prstGeom prst="rect">
            <a:avLst/>
          </a:prstGeom>
        </p:spPr>
      </p:pic>
      <p:sp>
        <p:nvSpPr>
          <p:cNvPr id="5" name="Rectangle 3"/>
          <p:cNvSpPr txBox="1">
            <a:spLocks noChangeArrowheads="1"/>
          </p:cNvSpPr>
          <p:nvPr/>
        </p:nvSpPr>
        <p:spPr>
          <a:xfrm>
            <a:off x="1251284" y="1655064"/>
            <a:ext cx="8655297" cy="4724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12800" indent="-812800" fontAlgn="base" latinLnBrk="1">
              <a:lnSpc>
                <a:spcPct val="150000"/>
              </a:lnSpc>
              <a:spcBef>
                <a:spcPct val="20000"/>
              </a:spcBef>
              <a:spcAft>
                <a:spcPct val="0"/>
              </a:spcAft>
              <a:buFontTx/>
              <a:buAutoNum type="ea1JpnChsDbPeriod"/>
            </a:pPr>
            <a:r>
              <a:rPr kumimoji="1" lang="zh-CN" altLang="en-US" sz="3200" b="1" dirty="0">
                <a:latin typeface="黑体" panose="02010609060101010101" pitchFamily="49" charset="-122"/>
                <a:ea typeface="黑体" panose="02010609060101010101" pitchFamily="49" charset="-122"/>
              </a:rPr>
              <a:t>营销环境的含义</a:t>
            </a:r>
          </a:p>
          <a:p>
            <a:pPr marL="812800" indent="-812800" fontAlgn="base" latinLnBrk="1">
              <a:lnSpc>
                <a:spcPct val="150000"/>
              </a:lnSpc>
              <a:spcBef>
                <a:spcPct val="20000"/>
              </a:spcBef>
              <a:spcAft>
                <a:spcPct val="0"/>
              </a:spcAft>
              <a:buFontTx/>
              <a:buAutoNum type="ea1JpnChsDbPeriod"/>
            </a:pPr>
            <a:r>
              <a:rPr kumimoji="1" lang="zh-CN" altLang="en-US" sz="3200" b="1" dirty="0">
                <a:latin typeface="黑体" panose="02010609060101010101" pitchFamily="49" charset="-122"/>
                <a:ea typeface="黑体" panose="02010609060101010101" pitchFamily="49" charset="-122"/>
              </a:rPr>
              <a:t>营销环境的特征</a:t>
            </a:r>
            <a:endParaRPr kumimoji="1" lang="en-US" altLang="zh-CN" sz="3200" b="1" dirty="0">
              <a:latin typeface="黑体" panose="02010609060101010101" pitchFamily="49" charset="-122"/>
              <a:ea typeface="黑体" panose="02010609060101010101" pitchFamily="49" charset="-122"/>
            </a:endParaRPr>
          </a:p>
          <a:p>
            <a:pPr marL="812800" indent="-812800" fontAlgn="base" latinLnBrk="1">
              <a:lnSpc>
                <a:spcPct val="150000"/>
              </a:lnSpc>
              <a:spcBef>
                <a:spcPct val="20000"/>
              </a:spcBef>
              <a:spcAft>
                <a:spcPct val="0"/>
              </a:spcAft>
              <a:buFontTx/>
              <a:buAutoNum type="ea1JpnChsDbPeriod"/>
            </a:pPr>
            <a:r>
              <a:rPr kumimoji="1" lang="zh-CN" altLang="en-US" sz="3200" b="1" dirty="0">
                <a:latin typeface="黑体" panose="02010609060101010101" pitchFamily="49" charset="-122"/>
                <a:ea typeface="黑体" panose="02010609060101010101" pitchFamily="49" charset="-122"/>
              </a:rPr>
              <a:t>分析营销环境的目的</a:t>
            </a:r>
            <a:endParaRPr kumimoji="1" lang="en-US" altLang="zh-CN" sz="3200" b="1" dirty="0">
              <a:latin typeface="黑体" panose="02010609060101010101" pitchFamily="49" charset="-122"/>
              <a:ea typeface="黑体" panose="02010609060101010101" pitchFamily="49" charset="-122"/>
            </a:endParaRPr>
          </a:p>
          <a:p>
            <a:pPr marL="812800" indent="-812800" fontAlgn="base" latinLnBrk="1">
              <a:lnSpc>
                <a:spcPct val="150000"/>
              </a:lnSpc>
              <a:spcBef>
                <a:spcPct val="20000"/>
              </a:spcBef>
              <a:spcAft>
                <a:spcPct val="0"/>
              </a:spcAft>
              <a:buFontTx/>
              <a:buAutoNum type="ea1JpnChsDbPeriod"/>
            </a:pPr>
            <a:r>
              <a:rPr kumimoji="1" lang="zh-CN" altLang="en-US" sz="3200" b="1" dirty="0">
                <a:latin typeface="黑体" panose="02010609060101010101" pitchFamily="49" charset="-122"/>
                <a:ea typeface="黑体" panose="02010609060101010101" pitchFamily="49" charset="-122"/>
              </a:rPr>
              <a:t>营销活动与营销环境</a:t>
            </a:r>
          </a:p>
          <a:p>
            <a:pPr marL="812800" indent="-812800">
              <a:buClr>
                <a:schemeClr val="bg2"/>
              </a:buClr>
              <a:buSzPct val="120000"/>
              <a:buFont typeface="Wingdings 2" panose="05020102010507070707" pitchFamily="18" charset="2"/>
              <a:buNone/>
            </a:pPr>
            <a:endParaRPr lang="zh-CN" altLang="en-US" dirty="0">
              <a:solidFill>
                <a:schemeClr val="accent6"/>
              </a:solidFill>
              <a:latin typeface="Times New Roman" panose="02020603050405020304" pitchFamily="18" charset="0"/>
            </a:endParaRPr>
          </a:p>
          <a:p>
            <a:pPr marL="812800" indent="-812800">
              <a:buFontTx/>
              <a:buNone/>
            </a:pPr>
            <a:endParaRPr lang="zh-CN" altLang="en-US" dirty="0">
              <a:solidFill>
                <a:schemeClr val="accent6"/>
              </a:solidFill>
            </a:endParaRPr>
          </a:p>
        </p:txBody>
      </p:sp>
    </p:spTree>
    <p:extLst>
      <p:ext uri="{BB962C8B-B14F-4D97-AF65-F5344CB8AC3E}">
        <p14:creationId xmlns:p14="http://schemas.microsoft.com/office/powerpoint/2010/main" val="3935085858"/>
      </p:ext>
    </p:extLst>
  </p:cSld>
  <p:clrMapOvr>
    <a:masterClrMapping/>
  </p:clrMapOvr>
  <p:transition>
    <p:strips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0F26D9EE-A7CE-4065-B3B0-4FC2F863E65B}"/>
              </a:ext>
            </a:extLst>
          </p:cNvPr>
          <p:cNvSpPr>
            <a:spLocks noGrp="1"/>
          </p:cNvSpPr>
          <p:nvPr>
            <p:ph type="title"/>
          </p:nvPr>
        </p:nvSpPr>
        <p:spPr/>
        <p:txBody>
          <a:bodyPr/>
          <a:lstStyle/>
          <a:p>
            <a:pPr>
              <a:defRPr/>
            </a:pPr>
            <a:r>
              <a:rPr lang="zh-CN" altLang="zh-CN" dirty="0"/>
              <a:t>一、营销环境的含义</a:t>
            </a:r>
            <a:endParaRPr lang="zh-CN" altLang="en-US" dirty="0"/>
          </a:p>
        </p:txBody>
      </p:sp>
      <p:sp>
        <p:nvSpPr>
          <p:cNvPr id="8195" name="内容占位符 2">
            <a:extLst>
              <a:ext uri="{FF2B5EF4-FFF2-40B4-BE49-F238E27FC236}">
                <a16:creationId xmlns:a16="http://schemas.microsoft.com/office/drawing/2014/main" id="{9A57678F-98E3-485B-958E-853541D8EE29}"/>
              </a:ext>
            </a:extLst>
          </p:cNvPr>
          <p:cNvSpPr>
            <a:spLocks noGrp="1"/>
          </p:cNvSpPr>
          <p:nvPr>
            <p:ph idx="1"/>
          </p:nvPr>
        </p:nvSpPr>
        <p:spPr>
          <a:xfrm>
            <a:off x="1981200" y="1196976"/>
            <a:ext cx="8229600" cy="2087563"/>
          </a:xfrm>
          <a:ln w="19050">
            <a:solidFill>
              <a:srgbClr val="FF0000"/>
            </a:solidFill>
            <a:miter lim="800000"/>
            <a:headEnd/>
            <a:tailEnd/>
          </a:ln>
        </p:spPr>
        <p:txBody>
          <a:bodyPr/>
          <a:lstStyle/>
          <a:p>
            <a:r>
              <a:rPr>
                <a:latin typeface="黑体" panose="02010609060101010101" pitchFamily="49" charset="-122"/>
                <a:ea typeface="黑体" panose="02010609060101010101" pitchFamily="49" charset="-122"/>
              </a:rPr>
              <a:t>市场营销环境：存在于企业营销系统外部的不可控制或难以控制的各种影响企业营销活动及其目标实现的外部条件、因素和力量。</a:t>
            </a:r>
          </a:p>
        </p:txBody>
      </p:sp>
      <p:grpSp>
        <p:nvGrpSpPr>
          <p:cNvPr id="2" name="组合 46">
            <a:extLst>
              <a:ext uri="{FF2B5EF4-FFF2-40B4-BE49-F238E27FC236}">
                <a16:creationId xmlns:a16="http://schemas.microsoft.com/office/drawing/2014/main" id="{EB9DAFBD-AA7F-4724-BD1F-5FA4F0420D27}"/>
              </a:ext>
            </a:extLst>
          </p:cNvPr>
          <p:cNvGrpSpPr>
            <a:grpSpLocks/>
          </p:cNvGrpSpPr>
          <p:nvPr/>
        </p:nvGrpSpPr>
        <p:grpSpPr bwMode="auto">
          <a:xfrm>
            <a:off x="3359150" y="3429000"/>
            <a:ext cx="5473700" cy="3024188"/>
            <a:chOff x="2267744" y="2996952"/>
            <a:chExt cx="4248472" cy="3024336"/>
          </a:xfrm>
        </p:grpSpPr>
        <p:sp>
          <p:nvSpPr>
            <p:cNvPr id="8197" name="圆角矩形 45">
              <a:extLst>
                <a:ext uri="{FF2B5EF4-FFF2-40B4-BE49-F238E27FC236}">
                  <a16:creationId xmlns:a16="http://schemas.microsoft.com/office/drawing/2014/main" id="{45863595-820E-47AA-B192-B3E50654824F}"/>
                </a:ext>
              </a:extLst>
            </p:cNvPr>
            <p:cNvSpPr>
              <a:spLocks noChangeArrowheads="1"/>
            </p:cNvSpPr>
            <p:nvPr/>
          </p:nvSpPr>
          <p:spPr bwMode="auto">
            <a:xfrm>
              <a:off x="2267744" y="2996952"/>
              <a:ext cx="4248472" cy="3024336"/>
            </a:xfrm>
            <a:prstGeom prst="roundRect">
              <a:avLst>
                <a:gd name="adj" fmla="val 16667"/>
              </a:avLst>
            </a:prstGeom>
            <a:solidFill>
              <a:srgbClr val="00FF00"/>
            </a:solidFill>
            <a:ln w="50800" algn="ctr">
              <a:solidFill>
                <a:schemeClr val="bg1"/>
              </a:solidFill>
              <a:round/>
              <a:headEnd type="none" w="lg" len="lg"/>
              <a:tailEnd/>
            </a:ln>
          </p:spPr>
          <p:txBody>
            <a:bodyPr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0"/>
                </a:spcBef>
                <a:spcAft>
                  <a:spcPct val="0"/>
                </a:spcAft>
                <a:buNone/>
              </a:pPr>
              <a:endParaRPr lang="en-US" altLang="zh-CN" sz="2800">
                <a:solidFill>
                  <a:prstClr val="black"/>
                </a:solidFill>
              </a:endParaRPr>
            </a:p>
            <a:p>
              <a:pPr algn="ctr" eaLnBrk="1" fontAlgn="base" hangingPunct="1">
                <a:spcBef>
                  <a:spcPct val="0"/>
                </a:spcBef>
                <a:spcAft>
                  <a:spcPct val="0"/>
                </a:spcAft>
                <a:buNone/>
              </a:pPr>
              <a:endParaRPr lang="en-US" altLang="zh-CN" sz="2800">
                <a:solidFill>
                  <a:prstClr val="black"/>
                </a:solidFill>
              </a:endParaRPr>
            </a:p>
            <a:p>
              <a:pPr algn="ctr" eaLnBrk="1" fontAlgn="base" hangingPunct="1">
                <a:spcBef>
                  <a:spcPct val="0"/>
                </a:spcBef>
                <a:spcAft>
                  <a:spcPct val="0"/>
                </a:spcAft>
                <a:buNone/>
              </a:pPr>
              <a:endParaRPr lang="en-US" altLang="zh-CN" sz="2800">
                <a:solidFill>
                  <a:prstClr val="black"/>
                </a:solidFill>
              </a:endParaRPr>
            </a:p>
            <a:p>
              <a:pPr algn="ctr" eaLnBrk="1" fontAlgn="base" hangingPunct="1">
                <a:spcBef>
                  <a:spcPct val="0"/>
                </a:spcBef>
                <a:spcAft>
                  <a:spcPct val="0"/>
                </a:spcAft>
                <a:buNone/>
              </a:pPr>
              <a:endParaRPr lang="en-US" altLang="zh-CN" sz="2800">
                <a:solidFill>
                  <a:prstClr val="black"/>
                </a:solidFill>
              </a:endParaRPr>
            </a:p>
            <a:p>
              <a:pPr algn="ctr" eaLnBrk="1" fontAlgn="base" hangingPunct="1">
                <a:spcBef>
                  <a:spcPct val="0"/>
                </a:spcBef>
                <a:spcAft>
                  <a:spcPct val="0"/>
                </a:spcAft>
                <a:buNone/>
              </a:pPr>
              <a:endParaRPr lang="en-US" altLang="zh-CN" sz="2800">
                <a:solidFill>
                  <a:prstClr val="black"/>
                </a:solidFill>
              </a:endParaRPr>
            </a:p>
            <a:p>
              <a:pPr algn="ctr" eaLnBrk="1" fontAlgn="base" hangingPunct="1">
                <a:spcBef>
                  <a:spcPct val="0"/>
                </a:spcBef>
                <a:spcAft>
                  <a:spcPct val="0"/>
                </a:spcAft>
                <a:buNone/>
              </a:pPr>
              <a:r>
                <a:rPr lang="zh-CN" altLang="en-US" sz="2800">
                  <a:solidFill>
                    <a:prstClr val="black"/>
                  </a:solidFill>
                </a:rPr>
                <a:t>间接营销环境</a:t>
              </a:r>
              <a:endParaRPr lang="en-US" altLang="zh-CN" sz="2800">
                <a:solidFill>
                  <a:prstClr val="black"/>
                </a:solidFill>
              </a:endParaRPr>
            </a:p>
            <a:p>
              <a:pPr algn="ctr" eaLnBrk="1" fontAlgn="base" hangingPunct="1">
                <a:spcBef>
                  <a:spcPct val="0"/>
                </a:spcBef>
                <a:spcAft>
                  <a:spcPct val="0"/>
                </a:spcAft>
                <a:buNone/>
              </a:pPr>
              <a:r>
                <a:rPr lang="zh-CN" altLang="en-US" sz="2800">
                  <a:solidFill>
                    <a:prstClr val="black"/>
                  </a:solidFill>
                </a:rPr>
                <a:t>（宏观环境）</a:t>
              </a:r>
              <a:endParaRPr lang="en-US" altLang="zh-CN" sz="2800">
                <a:solidFill>
                  <a:prstClr val="black"/>
                </a:solidFill>
              </a:endParaRPr>
            </a:p>
            <a:p>
              <a:pPr algn="ctr" eaLnBrk="1" fontAlgn="base" hangingPunct="1">
                <a:spcBef>
                  <a:spcPct val="0"/>
                </a:spcBef>
                <a:spcAft>
                  <a:spcPct val="0"/>
                </a:spcAft>
                <a:buNone/>
              </a:pPr>
              <a:endParaRPr lang="en-US" altLang="zh-CN" sz="2800">
                <a:solidFill>
                  <a:prstClr val="black"/>
                </a:solidFill>
              </a:endParaRPr>
            </a:p>
            <a:p>
              <a:pPr algn="ctr" eaLnBrk="1" fontAlgn="base" hangingPunct="1">
                <a:spcBef>
                  <a:spcPct val="0"/>
                </a:spcBef>
                <a:spcAft>
                  <a:spcPct val="0"/>
                </a:spcAft>
                <a:buNone/>
              </a:pPr>
              <a:endParaRPr lang="en-US" altLang="zh-CN" sz="2800">
                <a:solidFill>
                  <a:prstClr val="black"/>
                </a:solidFill>
              </a:endParaRPr>
            </a:p>
            <a:p>
              <a:pPr algn="ctr" eaLnBrk="1" fontAlgn="base" hangingPunct="1">
                <a:spcBef>
                  <a:spcPct val="0"/>
                </a:spcBef>
                <a:spcAft>
                  <a:spcPct val="0"/>
                </a:spcAft>
                <a:buNone/>
              </a:pPr>
              <a:endParaRPr lang="en-US" altLang="zh-CN" sz="2800">
                <a:solidFill>
                  <a:prstClr val="black"/>
                </a:solidFill>
              </a:endParaRPr>
            </a:p>
            <a:p>
              <a:pPr algn="ctr" eaLnBrk="1" fontAlgn="base" hangingPunct="1">
                <a:spcBef>
                  <a:spcPct val="0"/>
                </a:spcBef>
                <a:spcAft>
                  <a:spcPct val="0"/>
                </a:spcAft>
                <a:buNone/>
              </a:pPr>
              <a:endParaRPr lang="en-US" altLang="zh-CN" sz="2800">
                <a:solidFill>
                  <a:prstClr val="black"/>
                </a:solidFill>
              </a:endParaRPr>
            </a:p>
            <a:p>
              <a:pPr algn="ctr" eaLnBrk="1" fontAlgn="base" hangingPunct="1">
                <a:spcBef>
                  <a:spcPct val="0"/>
                </a:spcBef>
                <a:spcAft>
                  <a:spcPct val="0"/>
                </a:spcAft>
                <a:buNone/>
              </a:pPr>
              <a:endParaRPr lang="en-US" altLang="zh-CN" sz="2800">
                <a:solidFill>
                  <a:prstClr val="black"/>
                </a:solidFill>
              </a:endParaRPr>
            </a:p>
            <a:p>
              <a:pPr algn="ctr" eaLnBrk="1" fontAlgn="base" hangingPunct="1">
                <a:spcBef>
                  <a:spcPct val="0"/>
                </a:spcBef>
                <a:spcAft>
                  <a:spcPct val="0"/>
                </a:spcAft>
                <a:buNone/>
              </a:pPr>
              <a:endParaRPr lang="en-US" altLang="zh-CN" sz="2800">
                <a:solidFill>
                  <a:prstClr val="black"/>
                </a:solidFill>
              </a:endParaRPr>
            </a:p>
            <a:p>
              <a:pPr algn="ctr" eaLnBrk="1" fontAlgn="base" hangingPunct="1">
                <a:spcBef>
                  <a:spcPct val="0"/>
                </a:spcBef>
                <a:spcAft>
                  <a:spcPct val="0"/>
                </a:spcAft>
                <a:buNone/>
              </a:pPr>
              <a:endParaRPr lang="en-US" altLang="zh-CN" sz="2800">
                <a:solidFill>
                  <a:prstClr val="black"/>
                </a:solidFill>
              </a:endParaRPr>
            </a:p>
            <a:p>
              <a:pPr algn="ctr" eaLnBrk="1" fontAlgn="base" hangingPunct="1">
                <a:spcBef>
                  <a:spcPct val="0"/>
                </a:spcBef>
                <a:spcAft>
                  <a:spcPct val="0"/>
                </a:spcAft>
                <a:buNone/>
              </a:pPr>
              <a:endParaRPr lang="en-US" altLang="zh-CN" sz="2800">
                <a:solidFill>
                  <a:prstClr val="black"/>
                </a:solidFill>
              </a:endParaRPr>
            </a:p>
            <a:p>
              <a:pPr algn="ctr" eaLnBrk="1" fontAlgn="base" hangingPunct="1">
                <a:spcBef>
                  <a:spcPct val="0"/>
                </a:spcBef>
                <a:spcAft>
                  <a:spcPct val="0"/>
                </a:spcAft>
                <a:buNone/>
              </a:pPr>
              <a:endParaRPr lang="zh-CN" altLang="en-US" sz="2800">
                <a:solidFill>
                  <a:prstClr val="black"/>
                </a:solidFill>
              </a:endParaRPr>
            </a:p>
          </p:txBody>
        </p:sp>
        <p:sp>
          <p:nvSpPr>
            <p:cNvPr id="8198" name="圆角矩形 43">
              <a:extLst>
                <a:ext uri="{FF2B5EF4-FFF2-40B4-BE49-F238E27FC236}">
                  <a16:creationId xmlns:a16="http://schemas.microsoft.com/office/drawing/2014/main" id="{27EB730D-F182-4087-ADAE-3F77A491A37F}"/>
                </a:ext>
              </a:extLst>
            </p:cNvPr>
            <p:cNvSpPr>
              <a:spLocks noChangeArrowheads="1"/>
            </p:cNvSpPr>
            <p:nvPr/>
          </p:nvSpPr>
          <p:spPr bwMode="auto">
            <a:xfrm>
              <a:off x="2771800" y="4149080"/>
              <a:ext cx="3096344" cy="1584176"/>
            </a:xfrm>
            <a:prstGeom prst="roundRect">
              <a:avLst>
                <a:gd name="adj" fmla="val 16667"/>
              </a:avLst>
            </a:prstGeom>
            <a:solidFill>
              <a:srgbClr val="FFFF00"/>
            </a:solidFill>
            <a:ln w="50800" algn="ctr">
              <a:solidFill>
                <a:schemeClr val="bg1"/>
              </a:solidFill>
              <a:round/>
              <a:headEnd type="none" w="lg" len="lg"/>
              <a:tailEnd/>
            </a:ln>
          </p:spPr>
          <p:txBody>
            <a:bodyPr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0"/>
                </a:spcBef>
                <a:spcAft>
                  <a:spcPct val="0"/>
                </a:spcAft>
                <a:buNone/>
              </a:pPr>
              <a:r>
                <a:rPr lang="zh-CN" altLang="en-US" sz="2800">
                  <a:solidFill>
                    <a:prstClr val="black"/>
                  </a:solidFill>
                </a:rPr>
                <a:t>直接营销环境</a:t>
              </a:r>
              <a:endParaRPr lang="en-US" altLang="zh-CN" sz="2800">
                <a:solidFill>
                  <a:prstClr val="black"/>
                </a:solidFill>
              </a:endParaRPr>
            </a:p>
            <a:p>
              <a:pPr algn="ctr" eaLnBrk="1" fontAlgn="base" hangingPunct="1">
                <a:spcBef>
                  <a:spcPct val="0"/>
                </a:spcBef>
                <a:spcAft>
                  <a:spcPct val="0"/>
                </a:spcAft>
                <a:buNone/>
              </a:pPr>
              <a:r>
                <a:rPr lang="zh-CN" altLang="en-US" sz="2800">
                  <a:solidFill>
                    <a:prstClr val="black"/>
                  </a:solidFill>
                </a:rPr>
                <a:t>（微观环境）</a:t>
              </a:r>
              <a:endParaRPr lang="en-US" altLang="zh-CN" sz="2800">
                <a:solidFill>
                  <a:prstClr val="black"/>
                </a:solidFill>
              </a:endParaRPr>
            </a:p>
            <a:p>
              <a:pPr algn="ctr" eaLnBrk="1" fontAlgn="base" hangingPunct="1">
                <a:spcBef>
                  <a:spcPct val="0"/>
                </a:spcBef>
                <a:spcAft>
                  <a:spcPct val="0"/>
                </a:spcAft>
                <a:buNone/>
              </a:pPr>
              <a:endParaRPr lang="en-US" altLang="zh-CN" sz="2800">
                <a:solidFill>
                  <a:prstClr val="black"/>
                </a:solidFill>
              </a:endParaRPr>
            </a:p>
          </p:txBody>
        </p:sp>
        <p:sp>
          <p:nvSpPr>
            <p:cNvPr id="8199" name="圆角矩形 42">
              <a:extLst>
                <a:ext uri="{FF2B5EF4-FFF2-40B4-BE49-F238E27FC236}">
                  <a16:creationId xmlns:a16="http://schemas.microsoft.com/office/drawing/2014/main" id="{42D33424-1655-4E52-9896-EEC1C33C41BB}"/>
                </a:ext>
              </a:extLst>
            </p:cNvPr>
            <p:cNvSpPr>
              <a:spLocks noChangeArrowheads="1"/>
            </p:cNvSpPr>
            <p:nvPr/>
          </p:nvSpPr>
          <p:spPr bwMode="auto">
            <a:xfrm>
              <a:off x="3708134" y="5229086"/>
              <a:ext cx="1296228" cy="792202"/>
            </a:xfrm>
            <a:prstGeom prst="roundRect">
              <a:avLst>
                <a:gd name="adj" fmla="val 16667"/>
              </a:avLst>
            </a:prstGeom>
            <a:blipFill>
              <a:blip r:embed="rId2"/>
              <a:tile tx="0" ty="0" sx="100000" sy="100000" flip="none" algn="tl"/>
            </a:blipFill>
            <a:ln w="50800" algn="ctr">
              <a:solidFill>
                <a:schemeClr val="accent1">
                  <a:lumMod val="20000"/>
                  <a:lumOff val="80000"/>
                </a:schemeClr>
              </a:solidFill>
              <a:round/>
              <a:headEnd type="none" w="lg" len="lg"/>
              <a:tailEnd/>
            </a:ln>
          </p:spPr>
          <p:txBody>
            <a:bodyPr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eaLnBrk="1" fontAlgn="base" hangingPunct="1">
                <a:spcBef>
                  <a:spcPct val="0"/>
                </a:spcBef>
                <a:spcAft>
                  <a:spcPct val="0"/>
                </a:spcAft>
                <a:defRPr/>
              </a:pPr>
              <a:r>
                <a:rPr lang="zh-CN" altLang="en-US" sz="2800">
                  <a:solidFill>
                    <a:srgbClr val="1F497D"/>
                  </a:solidFill>
                  <a:latin typeface="黑体" pitchFamily="49" charset="-122"/>
                  <a:ea typeface="黑体" pitchFamily="49" charset="-122"/>
                </a:rPr>
                <a:t>企业</a:t>
              </a:r>
            </a:p>
          </p:txBody>
        </p:sp>
      </p:grpSp>
      <p:pic>
        <p:nvPicPr>
          <p:cNvPr id="8" name="图片 7">
            <a:extLst>
              <a:ext uri="{FF2B5EF4-FFF2-40B4-BE49-F238E27FC236}">
                <a16:creationId xmlns:a16="http://schemas.microsoft.com/office/drawing/2014/main" id="{10B7ECB2-FC0F-4101-8B72-482E287E499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945" t="3432" r="3996" b="15542"/>
          <a:stretch/>
        </p:blipFill>
        <p:spPr>
          <a:xfrm rot="10800000">
            <a:off x="-1" y="-26507"/>
            <a:ext cx="1337257" cy="1655065"/>
          </a:xfrm>
          <a:prstGeom prst="rect">
            <a:avLst/>
          </a:prstGeom>
        </p:spPr>
      </p:pic>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style.rotation</p:attrName>
                                        </p:attrNameLst>
                                      </p:cBhvr>
                                      <p:tavLst>
                                        <p:tav tm="0">
                                          <p:val>
                                            <p:fltVal val="720"/>
                                          </p:val>
                                        </p:tav>
                                        <p:tav tm="100000">
                                          <p:val>
                                            <p:fltVal val="0"/>
                                          </p:val>
                                        </p:tav>
                                      </p:tavLst>
                                    </p:anim>
                                    <p:anim calcmode="lin" valueType="num">
                                      <p:cBhvr>
                                        <p:cTn id="9" dur="2000" fill="hold"/>
                                        <p:tgtEl>
                                          <p:spTgt spid="2"/>
                                        </p:tgtEl>
                                        <p:attrNameLst>
                                          <p:attrName>ppt_h</p:attrName>
                                        </p:attrNameLst>
                                      </p:cBhvr>
                                      <p:tavLst>
                                        <p:tav tm="0">
                                          <p:val>
                                            <p:fltVal val="0"/>
                                          </p:val>
                                        </p:tav>
                                        <p:tav tm="100000">
                                          <p:val>
                                            <p:strVal val="#ppt_h"/>
                                          </p:val>
                                        </p:tav>
                                      </p:tavLst>
                                    </p:anim>
                                    <p:anim calcmode="lin" valueType="num">
                                      <p:cBhvr>
                                        <p:cTn id="10" dur="2000" fill="hold"/>
                                        <p:tgtEl>
                                          <p:spTgt spid="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0F38B5C4-0845-43F1-88C7-D87CBF62B40E}"/>
              </a:ext>
            </a:extLst>
          </p:cNvPr>
          <p:cNvSpPr>
            <a:spLocks noGrp="1"/>
          </p:cNvSpPr>
          <p:nvPr>
            <p:ph type="title"/>
          </p:nvPr>
        </p:nvSpPr>
        <p:spPr/>
        <p:txBody>
          <a:bodyPr/>
          <a:lstStyle/>
          <a:p>
            <a:pPr>
              <a:defRPr/>
            </a:pPr>
            <a:r>
              <a:rPr lang="zh-CN" altLang="zh-CN"/>
              <a:t>企业市场营销环境</a:t>
            </a:r>
            <a:r>
              <a:rPr lang="zh-CN" altLang="en-US"/>
              <a:t>构成</a:t>
            </a:r>
          </a:p>
        </p:txBody>
      </p:sp>
      <p:grpSp>
        <p:nvGrpSpPr>
          <p:cNvPr id="19" name="组合 18">
            <a:extLst>
              <a:ext uri="{FF2B5EF4-FFF2-40B4-BE49-F238E27FC236}">
                <a16:creationId xmlns:a16="http://schemas.microsoft.com/office/drawing/2014/main" id="{F02221BF-0AEC-46F6-9C3A-A28716A969F3}"/>
              </a:ext>
            </a:extLst>
          </p:cNvPr>
          <p:cNvGrpSpPr>
            <a:grpSpLocks/>
          </p:cNvGrpSpPr>
          <p:nvPr/>
        </p:nvGrpSpPr>
        <p:grpSpPr bwMode="auto">
          <a:xfrm>
            <a:off x="2514600" y="1728788"/>
            <a:ext cx="7391400" cy="3657600"/>
            <a:chOff x="990600" y="2057400"/>
            <a:chExt cx="7391400" cy="3657600"/>
          </a:xfrm>
        </p:grpSpPr>
        <p:sp>
          <p:nvSpPr>
            <p:cNvPr id="20" name="Rectangle 6">
              <a:extLst>
                <a:ext uri="{FF2B5EF4-FFF2-40B4-BE49-F238E27FC236}">
                  <a16:creationId xmlns:a16="http://schemas.microsoft.com/office/drawing/2014/main" id="{DFF895A1-CC4A-4E22-839C-A0FE8FF18BE3}"/>
                </a:ext>
              </a:extLst>
            </p:cNvPr>
            <p:cNvSpPr>
              <a:spLocks noChangeArrowheads="1"/>
            </p:cNvSpPr>
            <p:nvPr/>
          </p:nvSpPr>
          <p:spPr bwMode="auto">
            <a:xfrm>
              <a:off x="990600" y="2057400"/>
              <a:ext cx="7391400" cy="3657600"/>
            </a:xfrm>
            <a:prstGeom prst="rect">
              <a:avLst/>
            </a:prstGeom>
            <a:solidFill>
              <a:srgbClr val="00B0F0"/>
            </a:solidFill>
            <a:ln w="9525">
              <a:noFill/>
              <a:miter lim="800000"/>
              <a:headEnd/>
              <a:tailEnd/>
            </a:ln>
            <a:effectLst>
              <a:prstShdw prst="shdw17" dist="17961" dir="2700000">
                <a:srgbClr val="99997A"/>
              </a:prstShdw>
            </a:effectLst>
            <a:scene3d>
              <a:camera prst="orthographicFront"/>
              <a:lightRig rig="threePt" dir="t"/>
            </a:scene3d>
            <a:sp3d>
              <a:bevelT w="139700" h="139700" prst="divot"/>
              <a:bevelB w="139700" h="139700" prst="divot"/>
            </a:sp3d>
          </p:spPr>
          <p:txBody>
            <a:bodyPr wrap="none" anchor="ctr"/>
            <a:lstStyle/>
            <a:p>
              <a:pPr algn="ctr" fontAlgn="base">
                <a:spcBef>
                  <a:spcPct val="0"/>
                </a:spcBef>
                <a:spcAft>
                  <a:spcPct val="0"/>
                </a:spcAft>
                <a:defRPr/>
              </a:pPr>
              <a:r>
                <a:rPr kumimoji="1" lang="zh-CN" altLang="en-US" sz="2400" dirty="0">
                  <a:solidFill>
                    <a:prstClr val="black"/>
                  </a:solidFill>
                  <a:latin typeface="宋体" panose="02010600030101010101" pitchFamily="2" charset="-122"/>
                  <a:ea typeface="宋体" panose="02010600030101010101" pitchFamily="2" charset="-122"/>
                </a:rPr>
                <a:t>经济</a:t>
              </a:r>
            </a:p>
            <a:p>
              <a:pPr algn="ctr" fontAlgn="base">
                <a:spcBef>
                  <a:spcPct val="0"/>
                </a:spcBef>
                <a:spcAft>
                  <a:spcPct val="0"/>
                </a:spcAft>
                <a:defRPr/>
              </a:pPr>
              <a:endParaRPr kumimoji="1" lang="zh-CN" altLang="en-US" sz="2400" dirty="0">
                <a:solidFill>
                  <a:prstClr val="black"/>
                </a:solidFill>
                <a:latin typeface="宋体" panose="02010600030101010101" pitchFamily="2" charset="-122"/>
                <a:ea typeface="宋体" panose="02010600030101010101" pitchFamily="2" charset="-122"/>
              </a:endParaRPr>
            </a:p>
            <a:p>
              <a:pPr algn="ctr" fontAlgn="base">
                <a:spcBef>
                  <a:spcPct val="0"/>
                </a:spcBef>
                <a:spcAft>
                  <a:spcPct val="0"/>
                </a:spcAft>
                <a:defRPr/>
              </a:pPr>
              <a:r>
                <a:rPr kumimoji="1" lang="zh-CN" altLang="en-US" sz="2400" dirty="0">
                  <a:solidFill>
                    <a:prstClr val="black"/>
                  </a:solidFill>
                  <a:latin typeface="宋体" panose="02010600030101010101" pitchFamily="2" charset="-122"/>
                  <a:ea typeface="宋体" panose="02010600030101010101" pitchFamily="2" charset="-122"/>
                </a:rPr>
                <a:t>自然　　　　　　　　　　　　　　　　　　政治</a:t>
              </a:r>
            </a:p>
            <a:p>
              <a:pPr algn="ctr" fontAlgn="base">
                <a:spcBef>
                  <a:spcPct val="0"/>
                </a:spcBef>
                <a:spcAft>
                  <a:spcPct val="0"/>
                </a:spcAft>
                <a:defRPr/>
              </a:pPr>
              <a:r>
                <a:rPr kumimoji="1" lang="zh-CN" altLang="en-US" sz="2400" dirty="0">
                  <a:solidFill>
                    <a:prstClr val="black"/>
                  </a:solidFill>
                  <a:latin typeface="宋体" panose="02010600030101010101" pitchFamily="2" charset="-122"/>
                  <a:ea typeface="宋体" panose="02010600030101010101" pitchFamily="2" charset="-122"/>
                </a:rPr>
                <a:t>资源　　　　　　　　　　　　　　　　　　法律</a:t>
              </a:r>
            </a:p>
            <a:p>
              <a:pPr algn="ctr" fontAlgn="base">
                <a:spcBef>
                  <a:spcPct val="0"/>
                </a:spcBef>
                <a:spcAft>
                  <a:spcPct val="0"/>
                </a:spcAft>
                <a:defRPr/>
              </a:pPr>
              <a:endParaRPr kumimoji="1" lang="zh-CN" altLang="en-US" sz="2400" dirty="0">
                <a:solidFill>
                  <a:prstClr val="black"/>
                </a:solidFill>
                <a:latin typeface="宋体" panose="02010600030101010101" pitchFamily="2" charset="-122"/>
                <a:ea typeface="宋体" panose="02010600030101010101" pitchFamily="2" charset="-122"/>
              </a:endParaRPr>
            </a:p>
            <a:p>
              <a:pPr algn="ctr" fontAlgn="base">
                <a:spcBef>
                  <a:spcPct val="0"/>
                </a:spcBef>
                <a:spcAft>
                  <a:spcPct val="0"/>
                </a:spcAft>
                <a:defRPr/>
              </a:pPr>
              <a:r>
                <a:rPr kumimoji="1" lang="zh-CN" altLang="en-US" sz="2400" dirty="0">
                  <a:solidFill>
                    <a:prstClr val="black"/>
                  </a:solidFill>
                  <a:latin typeface="宋体" panose="02010600030101010101" pitchFamily="2" charset="-122"/>
                  <a:ea typeface="宋体" panose="02010600030101010101" pitchFamily="2" charset="-122"/>
                </a:rPr>
                <a:t>科学　　　　　　　　　　　　　　　　　　社会</a:t>
              </a:r>
            </a:p>
            <a:p>
              <a:pPr algn="ctr" fontAlgn="base">
                <a:spcBef>
                  <a:spcPct val="0"/>
                </a:spcBef>
                <a:spcAft>
                  <a:spcPct val="0"/>
                </a:spcAft>
                <a:defRPr/>
              </a:pPr>
              <a:r>
                <a:rPr kumimoji="1" lang="zh-CN" altLang="en-US" sz="2400" dirty="0">
                  <a:solidFill>
                    <a:prstClr val="black"/>
                  </a:solidFill>
                  <a:latin typeface="宋体" panose="02010600030101010101" pitchFamily="2" charset="-122"/>
                  <a:ea typeface="宋体" panose="02010600030101010101" pitchFamily="2" charset="-122"/>
                </a:rPr>
                <a:t>技术　　　　　　　　　　　　　　　　　　文化</a:t>
              </a:r>
            </a:p>
            <a:p>
              <a:pPr algn="ctr" fontAlgn="base">
                <a:spcBef>
                  <a:spcPct val="0"/>
                </a:spcBef>
                <a:spcAft>
                  <a:spcPct val="0"/>
                </a:spcAft>
                <a:defRPr/>
              </a:pPr>
              <a:endParaRPr kumimoji="1" lang="zh-CN" altLang="en-US" sz="2400" dirty="0">
                <a:solidFill>
                  <a:prstClr val="black"/>
                </a:solidFill>
                <a:latin typeface="宋体" panose="02010600030101010101" pitchFamily="2" charset="-122"/>
                <a:ea typeface="宋体" panose="02010600030101010101" pitchFamily="2" charset="-122"/>
              </a:endParaRPr>
            </a:p>
            <a:p>
              <a:pPr algn="ctr" fontAlgn="base">
                <a:spcBef>
                  <a:spcPct val="0"/>
                </a:spcBef>
                <a:spcAft>
                  <a:spcPct val="0"/>
                </a:spcAft>
                <a:defRPr/>
              </a:pPr>
              <a:r>
                <a:rPr kumimoji="1" lang="zh-CN" altLang="en-US" sz="2400" dirty="0">
                  <a:solidFill>
                    <a:prstClr val="black"/>
                  </a:solidFill>
                  <a:latin typeface="宋体" panose="02010600030101010101" pitchFamily="2" charset="-122"/>
                  <a:ea typeface="宋体" panose="02010600030101010101" pitchFamily="2" charset="-122"/>
                </a:rPr>
                <a:t>人口</a:t>
              </a:r>
            </a:p>
          </p:txBody>
        </p:sp>
        <p:sp>
          <p:nvSpPr>
            <p:cNvPr id="21" name="Line 9">
              <a:extLst>
                <a:ext uri="{FF2B5EF4-FFF2-40B4-BE49-F238E27FC236}">
                  <a16:creationId xmlns:a16="http://schemas.microsoft.com/office/drawing/2014/main" id="{7746C6E6-E7DD-4A70-AE4E-ADB70F65C5B7}"/>
                </a:ext>
              </a:extLst>
            </p:cNvPr>
            <p:cNvSpPr>
              <a:spLocks noChangeShapeType="1"/>
            </p:cNvSpPr>
            <p:nvPr/>
          </p:nvSpPr>
          <p:spPr bwMode="auto">
            <a:xfrm>
              <a:off x="990600" y="2057400"/>
              <a:ext cx="137160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zh-CN" altLang="en-US">
                <a:solidFill>
                  <a:prstClr val="black"/>
                </a:solidFill>
                <a:latin typeface="宋体" panose="02010600030101010101" pitchFamily="2" charset="-122"/>
                <a:ea typeface="宋体" panose="02010600030101010101" pitchFamily="2" charset="-122"/>
              </a:endParaRPr>
            </a:p>
          </p:txBody>
        </p:sp>
        <p:sp>
          <p:nvSpPr>
            <p:cNvPr id="22" name="Line 10">
              <a:extLst>
                <a:ext uri="{FF2B5EF4-FFF2-40B4-BE49-F238E27FC236}">
                  <a16:creationId xmlns:a16="http://schemas.microsoft.com/office/drawing/2014/main" id="{0ABF6456-CAAA-4D34-A709-74F23525A14D}"/>
                </a:ext>
              </a:extLst>
            </p:cNvPr>
            <p:cNvSpPr>
              <a:spLocks noChangeShapeType="1"/>
            </p:cNvSpPr>
            <p:nvPr/>
          </p:nvSpPr>
          <p:spPr bwMode="auto">
            <a:xfrm flipV="1">
              <a:off x="7162800" y="2057400"/>
              <a:ext cx="121920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zh-CN" altLang="en-US">
                <a:solidFill>
                  <a:prstClr val="black"/>
                </a:solidFill>
                <a:latin typeface="宋体" panose="02010600030101010101" pitchFamily="2" charset="-122"/>
                <a:ea typeface="宋体" panose="02010600030101010101" pitchFamily="2" charset="-122"/>
              </a:endParaRPr>
            </a:p>
          </p:txBody>
        </p:sp>
        <p:sp>
          <p:nvSpPr>
            <p:cNvPr id="23" name="Line 11">
              <a:extLst>
                <a:ext uri="{FF2B5EF4-FFF2-40B4-BE49-F238E27FC236}">
                  <a16:creationId xmlns:a16="http://schemas.microsoft.com/office/drawing/2014/main" id="{73A83D78-C408-4D09-9D11-292185FFCD6E}"/>
                </a:ext>
              </a:extLst>
            </p:cNvPr>
            <p:cNvSpPr>
              <a:spLocks noChangeShapeType="1"/>
            </p:cNvSpPr>
            <p:nvPr/>
          </p:nvSpPr>
          <p:spPr bwMode="auto">
            <a:xfrm flipH="1">
              <a:off x="990600" y="4800600"/>
              <a:ext cx="13716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zh-CN" altLang="en-US">
                <a:solidFill>
                  <a:prstClr val="black"/>
                </a:solidFill>
                <a:latin typeface="宋体" panose="02010600030101010101" pitchFamily="2" charset="-122"/>
                <a:ea typeface="宋体" panose="02010600030101010101" pitchFamily="2" charset="-122"/>
              </a:endParaRPr>
            </a:p>
          </p:txBody>
        </p:sp>
        <p:sp>
          <p:nvSpPr>
            <p:cNvPr id="24" name="Line 12">
              <a:extLst>
                <a:ext uri="{FF2B5EF4-FFF2-40B4-BE49-F238E27FC236}">
                  <a16:creationId xmlns:a16="http://schemas.microsoft.com/office/drawing/2014/main" id="{D2FEC939-C834-40C3-9813-6513CC5E77DA}"/>
                </a:ext>
              </a:extLst>
            </p:cNvPr>
            <p:cNvSpPr>
              <a:spLocks noChangeShapeType="1"/>
            </p:cNvSpPr>
            <p:nvPr/>
          </p:nvSpPr>
          <p:spPr bwMode="auto">
            <a:xfrm>
              <a:off x="7162800" y="4800600"/>
              <a:ext cx="12192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zh-CN" altLang="en-US">
                <a:solidFill>
                  <a:prstClr val="black"/>
                </a:solidFill>
                <a:latin typeface="宋体" panose="02010600030101010101" pitchFamily="2" charset="-122"/>
                <a:ea typeface="宋体" panose="02010600030101010101" pitchFamily="2" charset="-122"/>
              </a:endParaRPr>
            </a:p>
          </p:txBody>
        </p:sp>
        <p:sp>
          <p:nvSpPr>
            <p:cNvPr id="25" name="Line 13">
              <a:extLst>
                <a:ext uri="{FF2B5EF4-FFF2-40B4-BE49-F238E27FC236}">
                  <a16:creationId xmlns:a16="http://schemas.microsoft.com/office/drawing/2014/main" id="{1748ABB9-82A4-46D7-A0F3-79870104FAB4}"/>
                </a:ext>
              </a:extLst>
            </p:cNvPr>
            <p:cNvSpPr>
              <a:spLocks noChangeShapeType="1"/>
            </p:cNvSpPr>
            <p:nvPr/>
          </p:nvSpPr>
          <p:spPr bwMode="auto">
            <a:xfrm>
              <a:off x="990600" y="3962400"/>
              <a:ext cx="1371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zh-CN" altLang="en-US">
                <a:solidFill>
                  <a:prstClr val="black"/>
                </a:solidFill>
                <a:latin typeface="宋体" panose="02010600030101010101" pitchFamily="2" charset="-122"/>
                <a:ea typeface="宋体" panose="02010600030101010101" pitchFamily="2" charset="-122"/>
              </a:endParaRPr>
            </a:p>
          </p:txBody>
        </p:sp>
        <p:sp>
          <p:nvSpPr>
            <p:cNvPr id="26" name="Line 14">
              <a:extLst>
                <a:ext uri="{FF2B5EF4-FFF2-40B4-BE49-F238E27FC236}">
                  <a16:creationId xmlns:a16="http://schemas.microsoft.com/office/drawing/2014/main" id="{C1DD63CE-DE0B-4E86-BBBB-A03835744563}"/>
                </a:ext>
              </a:extLst>
            </p:cNvPr>
            <p:cNvSpPr>
              <a:spLocks noChangeShapeType="1"/>
            </p:cNvSpPr>
            <p:nvPr/>
          </p:nvSpPr>
          <p:spPr bwMode="auto">
            <a:xfrm>
              <a:off x="7162800" y="3962400"/>
              <a:ext cx="1219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zh-CN" altLang="en-US">
                <a:solidFill>
                  <a:prstClr val="black"/>
                </a:solidFill>
                <a:latin typeface="宋体" panose="02010600030101010101" pitchFamily="2" charset="-122"/>
                <a:ea typeface="宋体" panose="02010600030101010101" pitchFamily="2" charset="-122"/>
              </a:endParaRPr>
            </a:p>
          </p:txBody>
        </p:sp>
      </p:grpSp>
      <p:sp>
        <p:nvSpPr>
          <p:cNvPr id="27" name="Text Box 4">
            <a:extLst>
              <a:ext uri="{FF2B5EF4-FFF2-40B4-BE49-F238E27FC236}">
                <a16:creationId xmlns:a16="http://schemas.microsoft.com/office/drawing/2014/main" id="{7E041851-8A30-4AC0-B4BE-B22DCFDA40A6}"/>
              </a:ext>
            </a:extLst>
          </p:cNvPr>
          <p:cNvSpPr txBox="1">
            <a:spLocks noChangeArrowheads="1"/>
          </p:cNvSpPr>
          <p:nvPr/>
        </p:nvSpPr>
        <p:spPr bwMode="auto">
          <a:xfrm>
            <a:off x="2208214" y="5621338"/>
            <a:ext cx="1870075" cy="40005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50000"/>
              </a:spcBef>
              <a:spcAft>
                <a:spcPct val="0"/>
              </a:spcAft>
              <a:buNone/>
            </a:pPr>
            <a:r>
              <a:rPr kumimoji="1" lang="zh-CN" altLang="en-US" sz="2000">
                <a:solidFill>
                  <a:prstClr val="black"/>
                </a:solidFill>
              </a:rPr>
              <a:t>宏观营销环境</a:t>
            </a:r>
          </a:p>
        </p:txBody>
      </p:sp>
      <p:sp>
        <p:nvSpPr>
          <p:cNvPr id="28" name="Text Box 5">
            <a:extLst>
              <a:ext uri="{FF2B5EF4-FFF2-40B4-BE49-F238E27FC236}">
                <a16:creationId xmlns:a16="http://schemas.microsoft.com/office/drawing/2014/main" id="{B4562AF3-9547-4776-B46A-C6377277E1CC}"/>
              </a:ext>
            </a:extLst>
          </p:cNvPr>
          <p:cNvSpPr txBox="1">
            <a:spLocks noChangeArrowheads="1"/>
          </p:cNvSpPr>
          <p:nvPr/>
        </p:nvSpPr>
        <p:spPr bwMode="auto">
          <a:xfrm>
            <a:off x="7467600" y="5614988"/>
            <a:ext cx="2057400" cy="400050"/>
          </a:xfrm>
          <a:prstGeom prst="rect">
            <a:avLst/>
          </a:prstGeom>
          <a:blipFill dpi="0" rotWithShape="1">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50000"/>
              </a:spcBef>
              <a:spcAft>
                <a:spcPct val="0"/>
              </a:spcAft>
              <a:buNone/>
            </a:pPr>
            <a:r>
              <a:rPr kumimoji="1" lang="zh-CN" altLang="en-US" sz="2000">
                <a:solidFill>
                  <a:prstClr val="black"/>
                </a:solidFill>
              </a:rPr>
              <a:t>微观营销环境</a:t>
            </a:r>
          </a:p>
        </p:txBody>
      </p:sp>
      <p:sp>
        <p:nvSpPr>
          <p:cNvPr id="29" name="Rectangle 7" descr="花束">
            <a:extLst>
              <a:ext uri="{FF2B5EF4-FFF2-40B4-BE49-F238E27FC236}">
                <a16:creationId xmlns:a16="http://schemas.microsoft.com/office/drawing/2014/main" id="{137C8289-736B-4A48-A1AC-C0E93399C051}"/>
              </a:ext>
            </a:extLst>
          </p:cNvPr>
          <p:cNvSpPr>
            <a:spLocks noChangeArrowheads="1"/>
          </p:cNvSpPr>
          <p:nvPr/>
        </p:nvSpPr>
        <p:spPr bwMode="auto">
          <a:xfrm>
            <a:off x="3886200" y="2947988"/>
            <a:ext cx="4800600" cy="1524000"/>
          </a:xfrm>
          <a:prstGeom prst="rect">
            <a:avLst/>
          </a:prstGeom>
          <a:blipFill dpi="0" rotWithShape="1">
            <a:blip r:embed="rId6"/>
            <a:srcRect/>
            <a:tile tx="0" ty="0" sx="100000" sy="100000" flip="none" algn="tl"/>
          </a:blipFill>
          <a:ln w="9525">
            <a:solidFill>
              <a:schemeClr val="tx1"/>
            </a:solidFill>
            <a:miter lim="800000"/>
            <a:headEnd/>
            <a:tailEnd/>
          </a:ln>
        </p:spPr>
        <p:txBody>
          <a:bodyPr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0"/>
              </a:spcBef>
              <a:spcAft>
                <a:spcPct val="0"/>
              </a:spcAft>
              <a:buNone/>
            </a:pPr>
            <a:r>
              <a:rPr kumimoji="1" lang="zh-CN" altLang="en-US" sz="2400">
                <a:solidFill>
                  <a:prstClr val="black"/>
                </a:solidFill>
              </a:rPr>
              <a:t>竞争者</a:t>
            </a:r>
          </a:p>
          <a:p>
            <a:pPr algn="ctr" eaLnBrk="1" fontAlgn="base" hangingPunct="1">
              <a:spcBef>
                <a:spcPct val="0"/>
              </a:spcBef>
              <a:spcAft>
                <a:spcPct val="0"/>
              </a:spcAft>
              <a:buNone/>
            </a:pPr>
            <a:endParaRPr kumimoji="1" lang="zh-CN" altLang="en-US" sz="2400">
              <a:solidFill>
                <a:prstClr val="black"/>
              </a:solidFill>
            </a:endParaRPr>
          </a:p>
          <a:p>
            <a:pPr algn="ctr" eaLnBrk="1" fontAlgn="base" hangingPunct="1">
              <a:spcBef>
                <a:spcPct val="0"/>
              </a:spcBef>
              <a:spcAft>
                <a:spcPct val="0"/>
              </a:spcAft>
              <a:buNone/>
            </a:pPr>
            <a:endParaRPr kumimoji="1" lang="zh-CN" altLang="en-US" sz="2400">
              <a:solidFill>
                <a:prstClr val="black"/>
              </a:solidFill>
            </a:endParaRPr>
          </a:p>
          <a:p>
            <a:pPr algn="ctr" eaLnBrk="1" fontAlgn="base" hangingPunct="1">
              <a:spcBef>
                <a:spcPct val="0"/>
              </a:spcBef>
              <a:spcAft>
                <a:spcPct val="0"/>
              </a:spcAft>
              <a:buNone/>
            </a:pPr>
            <a:r>
              <a:rPr kumimoji="1" lang="zh-CN" altLang="en-US" sz="2400">
                <a:solidFill>
                  <a:prstClr val="black"/>
                </a:solidFill>
              </a:rPr>
              <a:t>公众</a:t>
            </a:r>
          </a:p>
        </p:txBody>
      </p:sp>
      <p:sp>
        <p:nvSpPr>
          <p:cNvPr id="30" name="Rectangle 8" descr="花束">
            <a:extLst>
              <a:ext uri="{FF2B5EF4-FFF2-40B4-BE49-F238E27FC236}">
                <a16:creationId xmlns:a16="http://schemas.microsoft.com/office/drawing/2014/main" id="{7D6E7C8F-FC95-4A29-A8F1-C94F442F0A47}"/>
              </a:ext>
            </a:extLst>
          </p:cNvPr>
          <p:cNvSpPr>
            <a:spLocks noChangeArrowheads="1"/>
          </p:cNvSpPr>
          <p:nvPr/>
        </p:nvSpPr>
        <p:spPr bwMode="auto">
          <a:xfrm>
            <a:off x="4343400" y="3405188"/>
            <a:ext cx="3962400" cy="609600"/>
          </a:xfrm>
          <a:prstGeom prst="rect">
            <a:avLst/>
          </a:prstGeom>
          <a:solidFill>
            <a:schemeClr val="bg1"/>
          </a:solidFill>
          <a:ln w="9525">
            <a:solidFill>
              <a:schemeClr val="tx1"/>
            </a:solidFill>
            <a:miter lim="800000"/>
            <a:headEnd/>
            <a:tailEnd/>
          </a:ln>
        </p:spPr>
        <p:txBody>
          <a:bodyPr wrap="none" anchor="ctr"/>
          <a:lstStyle>
            <a:lvl1pPr eaLnBrk="0" hangingPunct="0">
              <a:buFont typeface="Wingdings" panose="05000000000000000000" pitchFamily="2" charset="2"/>
              <a:buChar char="F"/>
              <a:defRPr sz="3200">
                <a:solidFill>
                  <a:schemeClr val="tx1"/>
                </a:solidFill>
                <a:latin typeface="黑体" panose="02010609060101010101" pitchFamily="49" charset="-122"/>
                <a:ea typeface="黑体" panose="02010609060101010101" pitchFamily="49" charset="-122"/>
              </a:defRPr>
            </a:lvl1pPr>
            <a:lvl2pPr marL="742950" indent="-285750" eaLnBrk="0" hangingPunct="0">
              <a:spcBef>
                <a:spcPct val="20000"/>
              </a:spcBef>
              <a:buClr>
                <a:srgbClr val="FF0000"/>
              </a:buClr>
              <a:buFont typeface="Arial" panose="020B0604020202020204" pitchFamily="34" charset="0"/>
              <a:buChar char="♥"/>
              <a:defRPr sz="2800">
                <a:solidFill>
                  <a:schemeClr val="tx1"/>
                </a:solidFill>
                <a:latin typeface="Calibri" panose="020F0502020204030204" pitchFamily="34" charset="0"/>
                <a:ea typeface="黑体" panose="02010609060101010101" pitchFamily="49"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黑体" panose="02010609060101010101" pitchFamily="49"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fontAlgn="base" hangingPunct="1">
              <a:spcBef>
                <a:spcPct val="0"/>
              </a:spcBef>
              <a:spcAft>
                <a:spcPct val="0"/>
              </a:spcAft>
              <a:buNone/>
            </a:pPr>
            <a:r>
              <a:rPr kumimoji="1" lang="zh-CN" altLang="en-US" sz="2400">
                <a:solidFill>
                  <a:prstClr val="black"/>
                </a:solidFill>
              </a:rPr>
              <a:t>供应商</a:t>
            </a:r>
            <a:r>
              <a:rPr kumimoji="1" lang="zh-CN" altLang="en-US" sz="2400">
                <a:solidFill>
                  <a:prstClr val="black"/>
                </a:solidFill>
                <a:sym typeface="Wingdings" panose="05000000000000000000" pitchFamily="2" charset="2"/>
              </a:rPr>
              <a:t>企业中间商顾客</a:t>
            </a:r>
          </a:p>
        </p:txBody>
      </p:sp>
      <p:sp>
        <p:nvSpPr>
          <p:cNvPr id="31" name="Line 15">
            <a:extLst>
              <a:ext uri="{FF2B5EF4-FFF2-40B4-BE49-F238E27FC236}">
                <a16:creationId xmlns:a16="http://schemas.microsoft.com/office/drawing/2014/main" id="{C51A1C4F-8F99-49F7-8792-711B603E3E0A}"/>
              </a:ext>
            </a:extLst>
          </p:cNvPr>
          <p:cNvSpPr>
            <a:spLocks noChangeShapeType="1"/>
          </p:cNvSpPr>
          <p:nvPr/>
        </p:nvSpPr>
        <p:spPr bwMode="auto">
          <a:xfrm flipH="1">
            <a:off x="2711450" y="5081588"/>
            <a:ext cx="717550" cy="60960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prstClr val="black"/>
              </a:solidFill>
              <a:latin typeface="Verdana" panose="020B0604030504040204" pitchFamily="34" charset="0"/>
              <a:ea typeface="宋体" panose="02010600030101010101" pitchFamily="2" charset="-122"/>
            </a:endParaRPr>
          </a:p>
        </p:txBody>
      </p:sp>
      <p:sp>
        <p:nvSpPr>
          <p:cNvPr id="32" name="Line 16">
            <a:extLst>
              <a:ext uri="{FF2B5EF4-FFF2-40B4-BE49-F238E27FC236}">
                <a16:creationId xmlns:a16="http://schemas.microsoft.com/office/drawing/2014/main" id="{6BE5E0E9-41EB-4B4A-92BC-A6C080C97D1E}"/>
              </a:ext>
            </a:extLst>
          </p:cNvPr>
          <p:cNvSpPr>
            <a:spLocks noChangeShapeType="1"/>
          </p:cNvSpPr>
          <p:nvPr/>
        </p:nvSpPr>
        <p:spPr bwMode="auto">
          <a:xfrm>
            <a:off x="7848600" y="4167188"/>
            <a:ext cx="457200" cy="152400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prstClr val="black"/>
              </a:solidFill>
              <a:latin typeface="Verdana" panose="020B0604030504040204" pitchFamily="34" charset="0"/>
              <a:ea typeface="宋体" panose="02010600030101010101" pitchFamily="2" charset="-122"/>
            </a:endParaRPr>
          </a:p>
        </p:txBody>
      </p:sp>
      <p:pic>
        <p:nvPicPr>
          <p:cNvPr id="18" name="图片 17">
            <a:extLst>
              <a:ext uri="{FF2B5EF4-FFF2-40B4-BE49-F238E27FC236}">
                <a16:creationId xmlns:a16="http://schemas.microsoft.com/office/drawing/2014/main" id="{AE06B659-96EF-48B1-974D-66CFBC11204B}"/>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53945" t="3432" r="3996" b="15542"/>
          <a:stretch/>
        </p:blipFill>
        <p:spPr>
          <a:xfrm rot="10800000">
            <a:off x="-1" y="-26507"/>
            <a:ext cx="1337257" cy="1655065"/>
          </a:xfrm>
          <a:prstGeom prst="rect">
            <a:avLst/>
          </a:prstGeom>
        </p:spPr>
      </p:pic>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26"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barn(inHorizontal)">
                                      <p:cBhvr>
                                        <p:cTn id="13" dur="500"/>
                                        <p:tgtEl>
                                          <p:spTgt spid="2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16"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p:cTn id="22" dur="500" fill="hold"/>
                                        <p:tgtEl>
                                          <p:spTgt spid="31"/>
                                        </p:tgtEl>
                                        <p:attrNameLst>
                                          <p:attrName>ppt_w</p:attrName>
                                        </p:attrNameLst>
                                      </p:cBhvr>
                                      <p:tavLst>
                                        <p:tav tm="0">
                                          <p:val>
                                            <p:fltVal val="0"/>
                                          </p:val>
                                        </p:tav>
                                        <p:tav tm="100000">
                                          <p:val>
                                            <p:strVal val="#ppt_w"/>
                                          </p:val>
                                        </p:tav>
                                      </p:tavLst>
                                    </p:anim>
                                    <p:anim calcmode="lin" valueType="num">
                                      <p:cBhvr>
                                        <p:cTn id="23" dur="500" fill="hold"/>
                                        <p:tgtEl>
                                          <p:spTgt spid="31"/>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0"/>
                                            </p:cond>
                                          </p:stCondLst>
                                          <p:endCondLst>
                                            <p:cond evt="onStopAudio" delay="0">
                                              <p:tgtEl>
                                                <p:sldTgt/>
                                              </p:tgtEl>
                                            </p:cond>
                                          </p:endCondLst>
                                        </p:cTn>
                                        <p:tgtEl>
                                          <p:sndTgt r:embed="rId3" name="laser.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500" fill="hold"/>
                                        <p:tgtEl>
                                          <p:spTgt spid="27"/>
                                        </p:tgtEl>
                                        <p:attrNameLst>
                                          <p:attrName>ppt_x</p:attrName>
                                        </p:attrNameLst>
                                      </p:cBhvr>
                                      <p:tavLst>
                                        <p:tav tm="0">
                                          <p:val>
                                            <p:strVal val="#ppt_x"/>
                                          </p:val>
                                        </p:tav>
                                        <p:tav tm="100000">
                                          <p:val>
                                            <p:strVal val="#ppt_x"/>
                                          </p:val>
                                        </p:tav>
                                      </p:tavLst>
                                    </p:anim>
                                    <p:anim calcmode="lin" valueType="num">
                                      <p:cBhvr additive="base">
                                        <p:cTn id="29" dur="500" fill="hold"/>
                                        <p:tgtEl>
                                          <p:spTgt spid="27"/>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4" name="camera.wav"/>
                                        </p:tgtEl>
                                      </p:cMediaNode>
                                    </p:audio>
                                  </p:subTnLst>
                                </p:cTn>
                              </p:par>
                            </p:childTnLst>
                          </p:cTn>
                        </p:par>
                      </p:childTnLst>
                    </p:cTn>
                  </p:par>
                  <p:par>
                    <p:cTn id="30" fill="hold" nodeType="clickPar">
                      <p:stCondLst>
                        <p:cond delay="indefinite"/>
                      </p:stCondLst>
                      <p:childTnLst>
                        <p:par>
                          <p:cTn id="31" fill="hold" nodeType="withGroup">
                            <p:stCondLst>
                              <p:cond delay="0"/>
                            </p:stCondLst>
                            <p:childTnLst>
                              <p:par>
                                <p:cTn id="32" presetID="17" presetClass="entr" presetSubtype="10" fill="hold" nodeType="click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p:cTn id="34" dur="500" fill="hold"/>
                                        <p:tgtEl>
                                          <p:spTgt spid="32"/>
                                        </p:tgtEl>
                                        <p:attrNameLst>
                                          <p:attrName>ppt_w</p:attrName>
                                        </p:attrNameLst>
                                      </p:cBhvr>
                                      <p:tavLst>
                                        <p:tav tm="0">
                                          <p:val>
                                            <p:fltVal val="0"/>
                                          </p:val>
                                        </p:tav>
                                        <p:tav tm="100000">
                                          <p:val>
                                            <p:strVal val="#ppt_w"/>
                                          </p:val>
                                        </p:tav>
                                      </p:tavLst>
                                    </p:anim>
                                    <p:anim calcmode="lin" valueType="num">
                                      <p:cBhvr>
                                        <p:cTn id="35" dur="500" fill="hold"/>
                                        <p:tgtEl>
                                          <p:spTgt spid="32"/>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32"/>
                                            </p:cond>
                                          </p:stCondLst>
                                          <p:endCondLst>
                                            <p:cond evt="onStopAudio" delay="0">
                                              <p:tgtEl>
                                                <p:sldTgt/>
                                              </p:tgtEl>
                                            </p:cond>
                                          </p:endCondLst>
                                        </p:cTn>
                                        <p:tgtEl>
                                          <p:sndTgt r:embed="rId5" name="whoosh.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anim calcmode="lin" valueType="num">
                                      <p:cBhvr additive="base">
                                        <p:cTn id="40" dur="500" fill="hold"/>
                                        <p:tgtEl>
                                          <p:spTgt spid="28"/>
                                        </p:tgtEl>
                                        <p:attrNameLst>
                                          <p:attrName>ppt_x</p:attrName>
                                        </p:attrNameLst>
                                      </p:cBhvr>
                                      <p:tavLst>
                                        <p:tav tm="0">
                                          <p:val>
                                            <p:strVal val="0-#ppt_w/2"/>
                                          </p:val>
                                        </p:tav>
                                        <p:tav tm="100000">
                                          <p:val>
                                            <p:strVal val="#ppt_x"/>
                                          </p:val>
                                        </p:tav>
                                      </p:tavLst>
                                    </p:anim>
                                    <p:anim calcmode="lin" valueType="num">
                                      <p:cBhvr additive="base">
                                        <p:cTn id="41" dur="500" fill="hold"/>
                                        <p:tgtEl>
                                          <p:spTgt spid="2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8"/>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autoUpdateAnimBg="0"/>
      <p:bldP spid="28" grpId="0" animBg="1" autoUpdateAnimBg="0"/>
      <p:bldP spid="29" grpId="0" animBg="1" autoUpdateAnimBg="0"/>
      <p:bldP spid="30"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23FBDCA0-06A9-470D-A924-436DCF3508D9}"/>
              </a:ext>
            </a:extLst>
          </p:cNvPr>
          <p:cNvSpPr>
            <a:spLocks noGrp="1"/>
          </p:cNvSpPr>
          <p:nvPr>
            <p:ph type="title"/>
          </p:nvPr>
        </p:nvSpPr>
        <p:spPr/>
        <p:txBody>
          <a:bodyPr/>
          <a:lstStyle/>
          <a:p>
            <a:pPr>
              <a:defRPr/>
            </a:pPr>
            <a:r>
              <a:rPr lang="zh-CN" altLang="zh-CN" dirty="0"/>
              <a:t>二、营销环境的特征</a:t>
            </a:r>
            <a:endParaRPr lang="zh-CN" altLang="en-US" dirty="0"/>
          </a:p>
        </p:txBody>
      </p:sp>
      <p:sp>
        <p:nvSpPr>
          <p:cNvPr id="4" name="图文框 3">
            <a:extLst>
              <a:ext uri="{FF2B5EF4-FFF2-40B4-BE49-F238E27FC236}">
                <a16:creationId xmlns:a16="http://schemas.microsoft.com/office/drawing/2014/main" id="{364A75A7-0138-494E-B573-1DA6723D9E3C}"/>
              </a:ext>
            </a:extLst>
          </p:cNvPr>
          <p:cNvSpPr/>
          <p:nvPr/>
        </p:nvSpPr>
        <p:spPr bwMode="auto">
          <a:xfrm>
            <a:off x="4583113" y="2781301"/>
            <a:ext cx="2665412" cy="1584325"/>
          </a:xfrm>
          <a:prstGeom prst="frame">
            <a:avLst/>
          </a:prstGeom>
          <a:solidFill>
            <a:srgbClr val="FFFF00"/>
          </a:solidFill>
          <a:ln w="50800" algn="ctr">
            <a:solidFill>
              <a:schemeClr val="accent4">
                <a:lumMod val="40000"/>
                <a:lumOff val="60000"/>
              </a:schemeClr>
            </a:solidFill>
            <a:round/>
            <a:headEnd type="none" w="lg" len="lg"/>
            <a:tailEnd/>
          </a:ln>
        </p:spPr>
        <p:txBody>
          <a:bodyPr anchor="ctr"/>
          <a:lstStyle/>
          <a:p>
            <a:pPr algn="ctr" fontAlgn="base">
              <a:spcBef>
                <a:spcPct val="0"/>
              </a:spcBef>
              <a:spcAft>
                <a:spcPct val="0"/>
              </a:spcAft>
              <a:defRPr/>
            </a:pPr>
            <a:endParaRPr lang="zh-CN" altLang="en-US" sz="3200" dirty="0">
              <a:solidFill>
                <a:srgbClr val="1F497D"/>
              </a:solidFill>
              <a:latin typeface="黑体" pitchFamily="49" charset="-122"/>
              <a:ea typeface="黑体" pitchFamily="49" charset="-122"/>
            </a:endParaRPr>
          </a:p>
        </p:txBody>
      </p:sp>
      <p:sp>
        <p:nvSpPr>
          <p:cNvPr id="5" name="椭圆 5">
            <a:extLst>
              <a:ext uri="{FF2B5EF4-FFF2-40B4-BE49-F238E27FC236}">
                <a16:creationId xmlns:a16="http://schemas.microsoft.com/office/drawing/2014/main" id="{480C8695-1135-46C5-9D5E-6E0988B67900}"/>
              </a:ext>
            </a:extLst>
          </p:cNvPr>
          <p:cNvSpPr>
            <a:spLocks noChangeArrowheads="1"/>
          </p:cNvSpPr>
          <p:nvPr/>
        </p:nvSpPr>
        <p:spPr bwMode="auto">
          <a:xfrm>
            <a:off x="3503614" y="1700214"/>
            <a:ext cx="1584325" cy="1584325"/>
          </a:xfrm>
          <a:prstGeom prst="ellipse">
            <a:avLst/>
          </a:prstGeom>
          <a:solidFill>
            <a:srgbClr val="FF0066"/>
          </a:solidFill>
          <a:ln w="50800" algn="ctr">
            <a:solidFill>
              <a:schemeClr val="accent6">
                <a:lumMod val="40000"/>
                <a:lumOff val="60000"/>
              </a:schemeClr>
            </a:solidFill>
            <a:round/>
            <a:headEnd type="none" w="lg" len="lg"/>
            <a:tailEnd/>
          </a:ln>
        </p:spPr>
        <p:txBody>
          <a:bodyPr anchor="ctr"/>
          <a:lstStyle/>
          <a:p>
            <a:pPr algn="ctr" fontAlgn="base">
              <a:spcBef>
                <a:spcPct val="0"/>
              </a:spcBef>
              <a:spcAft>
                <a:spcPct val="0"/>
              </a:spcAft>
              <a:defRPr/>
            </a:pPr>
            <a:r>
              <a:rPr lang="zh-CN" altLang="en-US" sz="3200" dirty="0">
                <a:solidFill>
                  <a:prstClr val="white"/>
                </a:solidFill>
                <a:latin typeface="黑体" pitchFamily="2" charset="-122"/>
                <a:ea typeface="黑体" pitchFamily="2" charset="-122"/>
              </a:rPr>
              <a:t>客观性</a:t>
            </a:r>
          </a:p>
        </p:txBody>
      </p:sp>
      <p:sp>
        <p:nvSpPr>
          <p:cNvPr id="6" name="椭圆 6">
            <a:extLst>
              <a:ext uri="{FF2B5EF4-FFF2-40B4-BE49-F238E27FC236}">
                <a16:creationId xmlns:a16="http://schemas.microsoft.com/office/drawing/2014/main" id="{55900769-E07D-4931-AAE8-3CD2A1BE8045}"/>
              </a:ext>
            </a:extLst>
          </p:cNvPr>
          <p:cNvSpPr>
            <a:spLocks noChangeArrowheads="1"/>
          </p:cNvSpPr>
          <p:nvPr/>
        </p:nvSpPr>
        <p:spPr bwMode="auto">
          <a:xfrm>
            <a:off x="3503614" y="3860801"/>
            <a:ext cx="1584325" cy="1584325"/>
          </a:xfrm>
          <a:prstGeom prst="ellipse">
            <a:avLst/>
          </a:prstGeom>
          <a:solidFill>
            <a:srgbClr val="FF0066"/>
          </a:solidFill>
          <a:ln w="50800" algn="ctr">
            <a:solidFill>
              <a:schemeClr val="accent6">
                <a:lumMod val="40000"/>
                <a:lumOff val="60000"/>
              </a:schemeClr>
            </a:solidFill>
            <a:round/>
            <a:headEnd type="none" w="lg" len="lg"/>
            <a:tailEnd/>
          </a:ln>
        </p:spPr>
        <p:txBody>
          <a:bodyPr anchor="ctr"/>
          <a:lstStyle/>
          <a:p>
            <a:pPr algn="ctr" fontAlgn="base">
              <a:spcBef>
                <a:spcPct val="0"/>
              </a:spcBef>
              <a:spcAft>
                <a:spcPct val="0"/>
              </a:spcAft>
              <a:defRPr/>
            </a:pPr>
            <a:r>
              <a:rPr lang="zh-CN" altLang="en-US" sz="3200">
                <a:solidFill>
                  <a:prstClr val="white"/>
                </a:solidFill>
                <a:latin typeface="黑体" pitchFamily="2" charset="-122"/>
                <a:ea typeface="黑体" pitchFamily="2" charset="-122"/>
              </a:rPr>
              <a:t>差异性</a:t>
            </a:r>
          </a:p>
        </p:txBody>
      </p:sp>
      <p:sp>
        <p:nvSpPr>
          <p:cNvPr id="7" name="椭圆 7">
            <a:extLst>
              <a:ext uri="{FF2B5EF4-FFF2-40B4-BE49-F238E27FC236}">
                <a16:creationId xmlns:a16="http://schemas.microsoft.com/office/drawing/2014/main" id="{5843E7BC-8B88-4F98-A6B5-1A49E7F01F12}"/>
              </a:ext>
            </a:extLst>
          </p:cNvPr>
          <p:cNvSpPr>
            <a:spLocks noChangeArrowheads="1"/>
          </p:cNvSpPr>
          <p:nvPr/>
        </p:nvSpPr>
        <p:spPr bwMode="auto">
          <a:xfrm>
            <a:off x="6743701" y="1700214"/>
            <a:ext cx="1584325" cy="1584325"/>
          </a:xfrm>
          <a:prstGeom prst="ellipse">
            <a:avLst/>
          </a:prstGeom>
          <a:solidFill>
            <a:srgbClr val="FF0066"/>
          </a:solidFill>
          <a:ln w="50800" algn="ctr">
            <a:solidFill>
              <a:schemeClr val="accent6">
                <a:lumMod val="40000"/>
                <a:lumOff val="60000"/>
              </a:schemeClr>
            </a:solidFill>
            <a:round/>
            <a:headEnd type="none" w="lg" len="lg"/>
            <a:tailEnd/>
          </a:ln>
        </p:spPr>
        <p:txBody>
          <a:bodyPr anchor="ctr"/>
          <a:lstStyle/>
          <a:p>
            <a:pPr algn="ctr" fontAlgn="base">
              <a:spcBef>
                <a:spcPct val="0"/>
              </a:spcBef>
              <a:spcAft>
                <a:spcPct val="0"/>
              </a:spcAft>
              <a:defRPr/>
            </a:pPr>
            <a:r>
              <a:rPr lang="zh-CN" altLang="en-US" sz="3200">
                <a:solidFill>
                  <a:prstClr val="white"/>
                </a:solidFill>
                <a:latin typeface="黑体" pitchFamily="2" charset="-122"/>
                <a:ea typeface="黑体" pitchFamily="2" charset="-122"/>
              </a:rPr>
              <a:t>多变性</a:t>
            </a:r>
          </a:p>
        </p:txBody>
      </p:sp>
      <p:sp>
        <p:nvSpPr>
          <p:cNvPr id="8" name="椭圆 8">
            <a:extLst>
              <a:ext uri="{FF2B5EF4-FFF2-40B4-BE49-F238E27FC236}">
                <a16:creationId xmlns:a16="http://schemas.microsoft.com/office/drawing/2014/main" id="{52B3CC00-253E-469A-8B10-426CB8A04165}"/>
              </a:ext>
            </a:extLst>
          </p:cNvPr>
          <p:cNvSpPr>
            <a:spLocks noChangeArrowheads="1"/>
          </p:cNvSpPr>
          <p:nvPr/>
        </p:nvSpPr>
        <p:spPr bwMode="auto">
          <a:xfrm>
            <a:off x="6673850" y="3933825"/>
            <a:ext cx="1582738" cy="1582738"/>
          </a:xfrm>
          <a:prstGeom prst="ellipse">
            <a:avLst/>
          </a:prstGeom>
          <a:solidFill>
            <a:srgbClr val="FF0066"/>
          </a:solidFill>
          <a:ln w="50800" algn="ctr">
            <a:solidFill>
              <a:schemeClr val="accent6">
                <a:lumMod val="40000"/>
                <a:lumOff val="60000"/>
              </a:schemeClr>
            </a:solidFill>
            <a:round/>
            <a:headEnd type="none" w="lg" len="lg"/>
            <a:tailEnd/>
          </a:ln>
        </p:spPr>
        <p:txBody>
          <a:bodyPr anchor="ctr"/>
          <a:lstStyle/>
          <a:p>
            <a:pPr algn="ctr" fontAlgn="base">
              <a:spcBef>
                <a:spcPct val="0"/>
              </a:spcBef>
              <a:spcAft>
                <a:spcPct val="0"/>
              </a:spcAft>
              <a:defRPr/>
            </a:pPr>
            <a:r>
              <a:rPr lang="zh-CN" altLang="en-US" sz="3200">
                <a:solidFill>
                  <a:prstClr val="white"/>
                </a:solidFill>
                <a:latin typeface="黑体" pitchFamily="2" charset="-122"/>
                <a:ea typeface="黑体" pitchFamily="2" charset="-122"/>
              </a:rPr>
              <a:t>相关性</a:t>
            </a:r>
          </a:p>
        </p:txBody>
      </p:sp>
      <p:sp>
        <p:nvSpPr>
          <p:cNvPr id="9" name="流程图: 决策 4">
            <a:extLst>
              <a:ext uri="{FF2B5EF4-FFF2-40B4-BE49-F238E27FC236}">
                <a16:creationId xmlns:a16="http://schemas.microsoft.com/office/drawing/2014/main" id="{F6F00548-8CEF-4A65-B672-2A4D60844A49}"/>
              </a:ext>
            </a:extLst>
          </p:cNvPr>
          <p:cNvSpPr>
            <a:spLocks noChangeArrowheads="1"/>
          </p:cNvSpPr>
          <p:nvPr/>
        </p:nvSpPr>
        <p:spPr bwMode="auto">
          <a:xfrm>
            <a:off x="4727575" y="2420938"/>
            <a:ext cx="2305050" cy="2303462"/>
          </a:xfrm>
          <a:prstGeom prst="flowChartDecision">
            <a:avLst/>
          </a:prstGeom>
          <a:solidFill>
            <a:srgbClr val="0000FF"/>
          </a:solidFill>
          <a:ln w="50800" algn="ctr">
            <a:solidFill>
              <a:schemeClr val="accent6">
                <a:lumMod val="40000"/>
                <a:lumOff val="60000"/>
              </a:schemeClr>
            </a:solidFill>
            <a:round/>
            <a:headEnd type="none" w="lg" len="lg"/>
            <a:tailEnd/>
          </a:ln>
        </p:spPr>
        <p:txBody>
          <a:bodyPr anchor="ctr"/>
          <a:lstStyle/>
          <a:p>
            <a:pPr algn="ctr" fontAlgn="base">
              <a:spcBef>
                <a:spcPct val="0"/>
              </a:spcBef>
              <a:spcAft>
                <a:spcPct val="0"/>
              </a:spcAft>
              <a:defRPr/>
            </a:pPr>
            <a:r>
              <a:rPr lang="zh-CN" altLang="en-US" sz="3200" dirty="0">
                <a:solidFill>
                  <a:prstClr val="white"/>
                </a:solidFill>
                <a:latin typeface="黑体" pitchFamily="2" charset="-122"/>
                <a:ea typeface="黑体" pitchFamily="2" charset="-122"/>
              </a:rPr>
              <a:t>营销环境特征</a:t>
            </a:r>
          </a:p>
        </p:txBody>
      </p:sp>
      <p:pic>
        <p:nvPicPr>
          <p:cNvPr id="10" name="图片 9">
            <a:extLst>
              <a:ext uri="{FF2B5EF4-FFF2-40B4-BE49-F238E27FC236}">
                <a16:creationId xmlns:a16="http://schemas.microsoft.com/office/drawing/2014/main" id="{A1BD2763-1506-4542-AC12-C7C97976AC7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3945" t="3432" r="3996" b="15542"/>
          <a:stretch/>
        </p:blipFill>
        <p:spPr>
          <a:xfrm rot="10800000">
            <a:off x="-1" y="-26507"/>
            <a:ext cx="1337257" cy="1655065"/>
          </a:xfrm>
          <a:prstGeom prst="rect">
            <a:avLst/>
          </a:prstGeom>
        </p:spPr>
      </p:pic>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1000"/>
                                        <p:tgtEl>
                                          <p:spTgt spid="9"/>
                                        </p:tgtEl>
                                      </p:cBhvr>
                                    </p:animEffect>
                                  </p:childTnLst>
                                </p:cTn>
                              </p:par>
                            </p:childTnLst>
                          </p:cTn>
                        </p:par>
                        <p:par>
                          <p:cTn id="8" fill="hold" nodeType="afterGroup">
                            <p:stCondLst>
                              <p:cond delay="1000"/>
                            </p:stCondLst>
                            <p:childTnLst>
                              <p:par>
                                <p:cTn id="9" presetID="35"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style.rotation</p:attrName>
                                        </p:attrNameLst>
                                      </p:cBhvr>
                                      <p:tavLst>
                                        <p:tav tm="0">
                                          <p:val>
                                            <p:fltVal val="720"/>
                                          </p:val>
                                        </p:tav>
                                        <p:tav tm="100000">
                                          <p:val>
                                            <p:fltVal val="0"/>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ppt_w</p:attrName>
                                        </p:attrNameLst>
                                      </p:cBhvr>
                                      <p:tavLst>
                                        <p:tav tm="0">
                                          <p:val>
                                            <p:fltVal val="0"/>
                                          </p:val>
                                        </p:tav>
                                        <p:tav tm="100000">
                                          <p:val>
                                            <p:strVal val="#ppt_w"/>
                                          </p:val>
                                        </p:tav>
                                      </p:tavLst>
                                    </p:anim>
                                  </p:childTnLst>
                                </p:cTn>
                              </p:par>
                            </p:childTnLst>
                          </p:cTn>
                        </p:par>
                        <p:par>
                          <p:cTn id="15" fill="hold" nodeType="afterGroup">
                            <p:stCondLst>
                              <p:cond delay="2000"/>
                            </p:stCondLst>
                            <p:childTnLst>
                              <p:par>
                                <p:cTn id="16" presetID="21" presetClass="entr" presetSubtype="4"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heel(4)">
                                      <p:cBhvr>
                                        <p:cTn id="18" dur="2000"/>
                                        <p:tgtEl>
                                          <p:spTgt spid="5"/>
                                        </p:tgtEl>
                                      </p:cBhvr>
                                    </p:animEffect>
                                  </p:childTnLst>
                                </p:cTn>
                              </p:par>
                            </p:childTnLst>
                          </p:cTn>
                        </p:par>
                        <p:par>
                          <p:cTn id="19" fill="hold" nodeType="afterGroup">
                            <p:stCondLst>
                              <p:cond delay="4000"/>
                            </p:stCondLst>
                            <p:childTnLst>
                              <p:par>
                                <p:cTn id="20" presetID="21" presetClass="entr" presetSubtype="4"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heel(4)">
                                      <p:cBhvr>
                                        <p:cTn id="22" dur="2000"/>
                                        <p:tgtEl>
                                          <p:spTgt spid="6"/>
                                        </p:tgtEl>
                                      </p:cBhvr>
                                    </p:animEffect>
                                  </p:childTnLst>
                                </p:cTn>
                              </p:par>
                            </p:childTnLst>
                          </p:cTn>
                        </p:par>
                        <p:par>
                          <p:cTn id="23" fill="hold" nodeType="afterGroup">
                            <p:stCondLst>
                              <p:cond delay="6000"/>
                            </p:stCondLst>
                            <p:childTnLst>
                              <p:par>
                                <p:cTn id="24" presetID="21" presetClass="entr" presetSubtype="4"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heel(4)">
                                      <p:cBhvr>
                                        <p:cTn id="26" dur="2000"/>
                                        <p:tgtEl>
                                          <p:spTgt spid="7"/>
                                        </p:tgtEl>
                                      </p:cBhvr>
                                    </p:animEffect>
                                  </p:childTnLst>
                                </p:cTn>
                              </p:par>
                            </p:childTnLst>
                          </p:cTn>
                        </p:par>
                        <p:par>
                          <p:cTn id="27" fill="hold" nodeType="afterGroup">
                            <p:stCondLst>
                              <p:cond delay="8000"/>
                            </p:stCondLst>
                            <p:childTnLst>
                              <p:par>
                                <p:cTn id="28" presetID="21" presetClass="entr" presetSubtype="4"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heel(4)">
                                      <p:cBhvr>
                                        <p:cTn id="3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562470" y="195309"/>
            <a:ext cx="6596109" cy="769441"/>
          </a:xfrm>
          <a:prstGeom prst="rect">
            <a:avLst/>
          </a:prstGeom>
          <a:noFill/>
        </p:spPr>
        <p:txBody>
          <a:bodyPr wrap="square" rtlCol="0">
            <a:spAutoFit/>
          </a:bodyPr>
          <a:lstStyle/>
          <a:p>
            <a:pPr fontAlgn="base" latinLnBrk="1">
              <a:spcBef>
                <a:spcPct val="0"/>
              </a:spcBef>
              <a:spcAft>
                <a:spcPct val="0"/>
              </a:spcAft>
            </a:pPr>
            <a:r>
              <a:rPr kumimoji="1" lang="zh-CN" altLang="en-US" sz="4400" b="1" dirty="0">
                <a:solidFill>
                  <a:srgbClr val="003366"/>
                </a:solidFill>
                <a:latin typeface="华文新魏" panose="02010800040101010101" pitchFamily="2" charset="-122"/>
                <a:ea typeface="华文新魏" panose="02010800040101010101" pitchFamily="2" charset="-122"/>
                <a:cs typeface="+mj-cs"/>
              </a:rPr>
              <a:t>三、</a:t>
            </a:r>
            <a:r>
              <a:rPr kumimoji="1" lang="zh-CN" altLang="en-US" sz="4400" b="1" dirty="0">
                <a:solidFill>
                  <a:srgbClr val="003366"/>
                </a:solidFill>
                <a:latin typeface="华文新魏" panose="02010800040101010101" pitchFamily="2" charset="-122"/>
                <a:ea typeface="华文新魏" panose="02010800040101010101" pitchFamily="2" charset="-122"/>
              </a:rPr>
              <a:t>分析营销环境的目的</a:t>
            </a:r>
            <a:endParaRPr kumimoji="1" lang="en-US" altLang="zh-CN" sz="4400" b="1" dirty="0">
              <a:solidFill>
                <a:srgbClr val="003366"/>
              </a:solidFill>
              <a:latin typeface="华文新魏" panose="02010800040101010101" pitchFamily="2" charset="-122"/>
              <a:ea typeface="华文新魏" panose="02010800040101010101" pitchFamily="2" charset="-122"/>
              <a:cs typeface="+mj-cs"/>
            </a:endParaRPr>
          </a:p>
        </p:txBody>
      </p:sp>
      <p:pic>
        <p:nvPicPr>
          <p:cNvPr id="17" name="图片 16">
            <a:extLst>
              <a:ext uri="{FF2B5EF4-FFF2-40B4-BE49-F238E27FC236}">
                <a16:creationId xmlns:a16="http://schemas.microsoft.com/office/drawing/2014/main" id="{8926954E-E82E-45FA-8851-01A4710DD5A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945" t="3432" r="3996" b="15542"/>
          <a:stretch/>
        </p:blipFill>
        <p:spPr>
          <a:xfrm rot="10800000">
            <a:off x="0" y="2743"/>
            <a:ext cx="1337257" cy="1655065"/>
          </a:xfrm>
          <a:prstGeom prst="rect">
            <a:avLst/>
          </a:prstGeom>
        </p:spPr>
      </p:pic>
      <p:sp>
        <p:nvSpPr>
          <p:cNvPr id="99" name="Rectangle 16"/>
          <p:cNvSpPr>
            <a:spLocks noChangeArrowheads="1"/>
          </p:cNvSpPr>
          <p:nvPr/>
        </p:nvSpPr>
        <p:spPr bwMode="auto">
          <a:xfrm>
            <a:off x="4451684" y="2025377"/>
            <a:ext cx="1295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charset="-127"/>
                <a:ea typeface="-윤고딕120" charset="-127"/>
              </a:defRPr>
            </a:lvl2pPr>
            <a:lvl3pPr marL="1143000" indent="-228600" latinLnBrk="1">
              <a:spcBef>
                <a:spcPct val="20000"/>
              </a:spcBef>
              <a:buChar char="•"/>
              <a:defRPr kumimoji="1" sz="2400">
                <a:solidFill>
                  <a:schemeClr val="tx1"/>
                </a:solidFill>
                <a:latin typeface="-윤고딕120" charset="-127"/>
                <a:ea typeface="-윤고딕120" charset="-127"/>
              </a:defRPr>
            </a:lvl3pPr>
            <a:lvl4pPr marL="1600200" indent="-228600" latinLnBrk="1">
              <a:spcBef>
                <a:spcPct val="20000"/>
              </a:spcBef>
              <a:buChar char="•"/>
              <a:defRPr kumimoji="1" sz="2000">
                <a:solidFill>
                  <a:schemeClr val="tx1"/>
                </a:solidFill>
                <a:latin typeface="-윤고딕120" charset="-127"/>
                <a:ea typeface="-윤고딕120" charset="-127"/>
              </a:defRPr>
            </a:lvl4pPr>
            <a:lvl5pPr marL="2057400" indent="-228600" latinLnBrk="1">
              <a:spcBef>
                <a:spcPct val="20000"/>
              </a:spcBef>
              <a:buChar char="•"/>
              <a:defRPr kumimoji="1" sz="2000">
                <a:solidFill>
                  <a:schemeClr val="tx1"/>
                </a:solidFill>
                <a:latin typeface="-윤고딕120" charset="-127"/>
                <a:ea typeface="-윤고딕120" charset="-127"/>
              </a:defRPr>
            </a:lvl5pPr>
            <a:lvl6pPr marL="2514600" indent="-228600" eaLnBrk="0" fontAlgn="base" latinLnBrk="1" hangingPunct="0">
              <a:spcBef>
                <a:spcPct val="20000"/>
              </a:spcBef>
              <a:spcAft>
                <a:spcPct val="0"/>
              </a:spcAft>
              <a:buChar char="•"/>
              <a:defRPr kumimoji="1" sz="2000">
                <a:solidFill>
                  <a:schemeClr val="tx1"/>
                </a:solidFill>
                <a:latin typeface="-윤고딕120" charset="-127"/>
                <a:ea typeface="-윤고딕120" charset="-127"/>
              </a:defRPr>
            </a:lvl6pPr>
            <a:lvl7pPr marL="2971800" indent="-228600" eaLnBrk="0" fontAlgn="base" latinLnBrk="1" hangingPunct="0">
              <a:spcBef>
                <a:spcPct val="20000"/>
              </a:spcBef>
              <a:spcAft>
                <a:spcPct val="0"/>
              </a:spcAft>
              <a:buChar char="•"/>
              <a:defRPr kumimoji="1" sz="2000">
                <a:solidFill>
                  <a:schemeClr val="tx1"/>
                </a:solidFill>
                <a:latin typeface="-윤고딕120" charset="-127"/>
                <a:ea typeface="-윤고딕120" charset="-127"/>
              </a:defRPr>
            </a:lvl7pPr>
            <a:lvl8pPr marL="3429000" indent="-228600" eaLnBrk="0" fontAlgn="base" latinLnBrk="1" hangingPunct="0">
              <a:spcBef>
                <a:spcPct val="20000"/>
              </a:spcBef>
              <a:spcAft>
                <a:spcPct val="0"/>
              </a:spcAft>
              <a:buChar char="•"/>
              <a:defRPr kumimoji="1" sz="2000">
                <a:solidFill>
                  <a:schemeClr val="tx1"/>
                </a:solidFill>
                <a:latin typeface="-윤고딕120" charset="-127"/>
                <a:ea typeface="-윤고딕120" charset="-127"/>
              </a:defRPr>
            </a:lvl8pPr>
            <a:lvl9pPr marL="3886200" indent="-228600" eaLnBrk="0" fontAlgn="base" latinLnBrk="1" hangingPunct="0">
              <a:spcBef>
                <a:spcPct val="20000"/>
              </a:spcBef>
              <a:spcAft>
                <a:spcPct val="0"/>
              </a:spcAft>
              <a:buChar char="•"/>
              <a:defRPr kumimoji="1" sz="2000">
                <a:solidFill>
                  <a:schemeClr val="tx1"/>
                </a:solidFill>
                <a:latin typeface="-윤고딕120" charset="-127"/>
                <a:ea typeface="-윤고딕120" charset="-127"/>
              </a:defRPr>
            </a:lvl9pPr>
          </a:lstStyle>
          <a:p>
            <a:pPr algn="ctr" latinLnBrk="0">
              <a:lnSpc>
                <a:spcPct val="75000"/>
              </a:lnSpc>
              <a:spcBef>
                <a:spcPct val="0"/>
              </a:spcBef>
              <a:buFontTx/>
              <a:buNone/>
            </a:pPr>
            <a:endParaRPr lang="zh-CN" altLang="en-US" sz="2800">
              <a:latin typeface="Times New Roman" panose="02020603050405020304" pitchFamily="18" charset="0"/>
              <a:ea typeface="华文中宋" panose="02010600040101010101" pitchFamily="2" charset="-122"/>
            </a:endParaRPr>
          </a:p>
        </p:txBody>
      </p:sp>
      <p:sp>
        <p:nvSpPr>
          <p:cNvPr id="105" name="Rectangle 3"/>
          <p:cNvSpPr txBox="1">
            <a:spLocks noChangeArrowheads="1"/>
          </p:cNvSpPr>
          <p:nvPr/>
        </p:nvSpPr>
        <p:spPr>
          <a:xfrm>
            <a:off x="1136581" y="1483764"/>
            <a:ext cx="8569325" cy="4724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fontAlgn="base" latinLnBrk="1">
              <a:lnSpc>
                <a:spcPct val="150000"/>
              </a:lnSpc>
              <a:spcBef>
                <a:spcPct val="20000"/>
              </a:spcBef>
              <a:spcAft>
                <a:spcPct val="0"/>
              </a:spcAft>
              <a:buFont typeface="Wingdings" panose="05000000000000000000" pitchFamily="2" charset="2"/>
              <a:buChar char="ð"/>
            </a:pPr>
            <a:r>
              <a:rPr kumimoji="1" lang="zh-CN" altLang="en-US" sz="3200" b="1" dirty="0">
                <a:solidFill>
                  <a:schemeClr val="accent5">
                    <a:lumMod val="75000"/>
                  </a:schemeClr>
                </a:solidFill>
                <a:latin typeface="楷体" panose="02010609060101010101" pitchFamily="49" charset="-122"/>
                <a:ea typeface="楷体" panose="02010609060101010101" pitchFamily="49" charset="-122"/>
              </a:rPr>
              <a:t>把握市场环境变化发展的趋势</a:t>
            </a:r>
            <a:endParaRPr kumimoji="1" lang="en-US" altLang="zh-CN" sz="3200" b="1" dirty="0">
              <a:solidFill>
                <a:schemeClr val="accent5">
                  <a:lumMod val="75000"/>
                </a:schemeClr>
              </a:solidFill>
              <a:latin typeface="楷体" panose="02010609060101010101" pitchFamily="49" charset="-122"/>
              <a:ea typeface="楷体" panose="02010609060101010101" pitchFamily="49" charset="-122"/>
            </a:endParaRPr>
          </a:p>
          <a:p>
            <a:pPr marL="609600" indent="-609600" fontAlgn="base" latinLnBrk="1">
              <a:lnSpc>
                <a:spcPct val="150000"/>
              </a:lnSpc>
              <a:spcBef>
                <a:spcPct val="20000"/>
              </a:spcBef>
              <a:spcAft>
                <a:spcPct val="0"/>
              </a:spcAft>
              <a:buFont typeface="Wingdings" panose="05000000000000000000" pitchFamily="2" charset="2"/>
              <a:buChar char="ð"/>
            </a:pPr>
            <a:r>
              <a:rPr kumimoji="1" lang="zh-CN" altLang="en-US" sz="3200" b="1" dirty="0">
                <a:solidFill>
                  <a:schemeClr val="accent5">
                    <a:lumMod val="75000"/>
                  </a:schemeClr>
                </a:solidFill>
                <a:latin typeface="楷体" panose="02010609060101010101" pitchFamily="49" charset="-122"/>
                <a:ea typeface="楷体" panose="02010609060101010101" pitchFamily="49" charset="-122"/>
              </a:rPr>
              <a:t>及时调整市场营销策略</a:t>
            </a:r>
            <a:endParaRPr kumimoji="1" lang="en-US" altLang="zh-CN" sz="3200" b="1" dirty="0">
              <a:solidFill>
                <a:schemeClr val="accent5">
                  <a:lumMod val="75000"/>
                </a:schemeClr>
              </a:solidFill>
              <a:latin typeface="楷体" panose="02010609060101010101" pitchFamily="49" charset="-122"/>
              <a:ea typeface="楷体" panose="02010609060101010101" pitchFamily="49" charset="-122"/>
            </a:endParaRPr>
          </a:p>
          <a:p>
            <a:pPr marL="609600" indent="-609600" fontAlgn="base" latinLnBrk="1">
              <a:lnSpc>
                <a:spcPct val="150000"/>
              </a:lnSpc>
              <a:spcBef>
                <a:spcPct val="20000"/>
              </a:spcBef>
              <a:spcAft>
                <a:spcPct val="0"/>
              </a:spcAft>
              <a:buFont typeface="Wingdings" panose="05000000000000000000" pitchFamily="2" charset="2"/>
              <a:buChar char="ð"/>
            </a:pPr>
            <a:r>
              <a:rPr kumimoji="1" lang="zh-CN" altLang="en-US" sz="3200" b="1" dirty="0">
                <a:solidFill>
                  <a:schemeClr val="accent5">
                    <a:lumMod val="75000"/>
                  </a:schemeClr>
                </a:solidFill>
                <a:latin typeface="楷体" panose="02010609060101010101" pitchFamily="49" charset="-122"/>
                <a:ea typeface="楷体" panose="02010609060101010101" pitchFamily="49" charset="-122"/>
              </a:rPr>
              <a:t>发掘新的市场机会</a:t>
            </a:r>
            <a:endParaRPr kumimoji="1" lang="en-US" altLang="zh-CN" sz="3200" b="1" dirty="0">
              <a:solidFill>
                <a:schemeClr val="accent5">
                  <a:lumMod val="75000"/>
                </a:schemeClr>
              </a:solidFill>
              <a:latin typeface="楷体" panose="02010609060101010101" pitchFamily="49" charset="-122"/>
              <a:ea typeface="楷体" panose="02010609060101010101" pitchFamily="49" charset="-122"/>
            </a:endParaRPr>
          </a:p>
          <a:p>
            <a:pPr marL="609600" indent="-609600" fontAlgn="base" latinLnBrk="1">
              <a:lnSpc>
                <a:spcPct val="150000"/>
              </a:lnSpc>
              <a:spcBef>
                <a:spcPct val="20000"/>
              </a:spcBef>
              <a:spcAft>
                <a:spcPct val="0"/>
              </a:spcAft>
              <a:buFont typeface="Wingdings" panose="05000000000000000000" pitchFamily="2" charset="2"/>
              <a:buChar char="ð"/>
            </a:pPr>
            <a:r>
              <a:rPr kumimoji="1" lang="zh-CN" altLang="en-US" sz="3200" b="1" dirty="0">
                <a:solidFill>
                  <a:schemeClr val="accent5">
                    <a:lumMod val="75000"/>
                  </a:schemeClr>
                </a:solidFill>
                <a:latin typeface="楷体" panose="02010609060101010101" pitchFamily="49" charset="-122"/>
                <a:ea typeface="楷体" panose="02010609060101010101" pitchFamily="49" charset="-122"/>
              </a:rPr>
              <a:t>避免或减轻威胁给企业造成的损失</a:t>
            </a:r>
          </a:p>
        </p:txBody>
      </p:sp>
    </p:spTree>
    <p:extLst>
      <p:ext uri="{BB962C8B-B14F-4D97-AF65-F5344CB8AC3E}">
        <p14:creationId xmlns:p14="http://schemas.microsoft.com/office/powerpoint/2010/main" val="3554071917"/>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5">
                                            <p:txEl>
                                              <p:pRg st="0" end="0"/>
                                            </p:txEl>
                                          </p:spTgt>
                                        </p:tgtEl>
                                        <p:attrNameLst>
                                          <p:attrName>style.visibility</p:attrName>
                                        </p:attrNameLst>
                                      </p:cBhvr>
                                      <p:to>
                                        <p:strVal val="visible"/>
                                      </p:to>
                                    </p:set>
                                    <p:anim calcmode="lin" valueType="num">
                                      <p:cBhvr additive="base">
                                        <p:cTn id="7" dur="500" fill="hold"/>
                                        <p:tgtEl>
                                          <p:spTgt spid="10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5">
                                            <p:txEl>
                                              <p:pRg st="1" end="1"/>
                                            </p:txEl>
                                          </p:spTgt>
                                        </p:tgtEl>
                                        <p:attrNameLst>
                                          <p:attrName>style.visibility</p:attrName>
                                        </p:attrNameLst>
                                      </p:cBhvr>
                                      <p:to>
                                        <p:strVal val="visible"/>
                                      </p:to>
                                    </p:set>
                                    <p:anim calcmode="lin" valueType="num">
                                      <p:cBhvr additive="base">
                                        <p:cTn id="13" dur="500" fill="hold"/>
                                        <p:tgtEl>
                                          <p:spTgt spid="10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包图主题2">
  <a:themeElements>
    <a:clrScheme name="自定义 195">
      <a:dk1>
        <a:sysClr val="windowText" lastClr="000000"/>
      </a:dk1>
      <a:lt1>
        <a:sysClr val="window" lastClr="FFFFFF"/>
      </a:lt1>
      <a:dk2>
        <a:srgbClr val="44546A"/>
      </a:dk2>
      <a:lt2>
        <a:srgbClr val="E7E6E6"/>
      </a:lt2>
      <a:accent1>
        <a:srgbClr val="26AAE1"/>
      </a:accent1>
      <a:accent2>
        <a:srgbClr val="1D74B8"/>
      </a:accent2>
      <a:accent3>
        <a:srgbClr val="2D368F"/>
      </a:accent3>
      <a:accent4>
        <a:srgbClr val="26AAE1"/>
      </a:accent4>
      <a:accent5>
        <a:srgbClr val="1D74B8"/>
      </a:accent5>
      <a:accent6>
        <a:srgbClr val="2D368F"/>
      </a:accent6>
      <a:hlink>
        <a:srgbClr val="0563C1"/>
      </a:hlink>
      <a:folHlink>
        <a:srgbClr val="000000"/>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00"/>
        </a:solidFill>
        <a:ln w="50800" algn="ctr">
          <a:solidFill>
            <a:schemeClr val="accent3">
              <a:lumMod val="40000"/>
              <a:lumOff val="60000"/>
            </a:schemeClr>
          </a:solidFill>
          <a:round/>
          <a:headEnd type="none" w="lg" len="lg"/>
          <a:tailEnd/>
        </a:ln>
      </a:spPr>
      <a:bodyPr anchor="ctr"/>
      <a:lstStyle>
        <a:defPPr algn="ctr">
          <a:defRPr sz="3200">
            <a:latin typeface="黑体" pitchFamily="2" charset="-122"/>
            <a:ea typeface="黑体" pitchFamily="2" charset="-122"/>
          </a:defRPr>
        </a:defPPr>
      </a:lstStyle>
    </a:spDef>
    <a:lnDef>
      <a:spPr>
        <a:ln w="50800" cmpd="sng">
          <a:solidFill>
            <a:schemeClr val="accent6">
              <a:lumMod val="40000"/>
              <a:lumOff val="60000"/>
            </a:schemeClr>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00"/>
        </a:solidFill>
        <a:ln w="50800" algn="ctr">
          <a:solidFill>
            <a:schemeClr val="accent3">
              <a:lumMod val="40000"/>
              <a:lumOff val="60000"/>
            </a:schemeClr>
          </a:solidFill>
          <a:round/>
          <a:headEnd type="none" w="lg" len="lg"/>
          <a:tailEnd/>
        </a:ln>
      </a:spPr>
      <a:bodyPr anchor="ctr"/>
      <a:lstStyle>
        <a:defPPr algn="ctr">
          <a:defRPr sz="3200">
            <a:latin typeface="黑体" pitchFamily="2" charset="-122"/>
            <a:ea typeface="黑体" pitchFamily="2" charset="-122"/>
          </a:defRPr>
        </a:defPPr>
      </a:lstStyle>
    </a:spDef>
    <a:lnDef>
      <a:spPr>
        <a:ln w="50800" cmpd="sng">
          <a:solidFill>
            <a:schemeClr val="accent6">
              <a:lumMod val="40000"/>
              <a:lumOff val="60000"/>
            </a:schemeClr>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19481</TotalTime>
  <Words>1858</Words>
  <Application>Microsoft Office PowerPoint</Application>
  <PresentationFormat>宽屏</PresentationFormat>
  <Paragraphs>419</Paragraphs>
  <Slides>47</Slides>
  <Notes>13</Notes>
  <HiddenSlides>0</HiddenSlides>
  <MMClips>0</MMClips>
  <ScaleCrop>false</ScaleCrop>
  <HeadingPairs>
    <vt:vector size="6" baseType="variant">
      <vt:variant>
        <vt:lpstr>已用的字体</vt:lpstr>
      </vt:variant>
      <vt:variant>
        <vt:i4>15</vt:i4>
      </vt:variant>
      <vt:variant>
        <vt:lpstr>主题</vt:lpstr>
      </vt:variant>
      <vt:variant>
        <vt:i4>5</vt:i4>
      </vt:variant>
      <vt:variant>
        <vt:lpstr>幻灯片标题</vt:lpstr>
      </vt:variant>
      <vt:variant>
        <vt:i4>47</vt:i4>
      </vt:variant>
    </vt:vector>
  </HeadingPairs>
  <TitlesOfParts>
    <vt:vector size="67" baseType="lpstr">
      <vt:lpstr>等线</vt:lpstr>
      <vt:lpstr>仿宋_GB2312</vt:lpstr>
      <vt:lpstr>黑体</vt:lpstr>
      <vt:lpstr>华文仿宋</vt:lpstr>
      <vt:lpstr>华文新魏</vt:lpstr>
      <vt:lpstr>楷体</vt:lpstr>
      <vt:lpstr>楷体_GB2312</vt:lpstr>
      <vt:lpstr>宋体</vt:lpstr>
      <vt:lpstr>微软雅黑</vt:lpstr>
      <vt:lpstr>Arial</vt:lpstr>
      <vt:lpstr>Calibri</vt:lpstr>
      <vt:lpstr>Times New Roman</vt:lpstr>
      <vt:lpstr>Verdana</vt:lpstr>
      <vt:lpstr>Wingdings</vt:lpstr>
      <vt:lpstr>Wingdings 2</vt:lpstr>
      <vt:lpstr>包图主题2</vt:lpstr>
      <vt:lpstr>Office 主题​​</vt:lpstr>
      <vt:lpstr>1_Office 主题​​</vt:lpstr>
      <vt:lpstr>Profile</vt:lpstr>
      <vt:lpstr>1_Profile</vt:lpstr>
      <vt:lpstr>PowerPoint 演示文稿</vt:lpstr>
      <vt:lpstr>PowerPoint 演示文稿</vt:lpstr>
      <vt:lpstr>学习重点</vt:lpstr>
      <vt:lpstr>PowerPoint 演示文稿</vt:lpstr>
      <vt:lpstr>PowerPoint 演示文稿</vt:lpstr>
      <vt:lpstr>一、营销环境的含义</vt:lpstr>
      <vt:lpstr>企业市场营销环境构成</vt:lpstr>
      <vt:lpstr>二、营销环境的特征</vt:lpstr>
      <vt:lpstr>PowerPoint 演示文稿</vt:lpstr>
      <vt:lpstr>四、营销活动与营销环境</vt:lpstr>
      <vt:lpstr>PowerPoint 演示文稿</vt:lpstr>
      <vt:lpstr>      3.2 营销微观环境</vt:lpstr>
      <vt:lpstr>一、企业内部环境</vt:lpstr>
      <vt:lpstr>二、营销渠道企业</vt:lpstr>
      <vt:lpstr>供应商</vt:lpstr>
      <vt:lpstr>供应商</vt:lpstr>
      <vt:lpstr>PowerPoint 演示文稿</vt:lpstr>
      <vt:lpstr>三、顾客</vt:lpstr>
      <vt:lpstr>四、竞争者</vt:lpstr>
      <vt:lpstr>五、公众</vt:lpstr>
      <vt:lpstr>PowerPoint 演示文稿</vt:lpstr>
      <vt:lpstr>3.3 营销宏观环境</vt:lpstr>
      <vt:lpstr>一、人口环境</vt:lpstr>
      <vt:lpstr>一、人口环境</vt:lpstr>
      <vt:lpstr>                                                                 人口流动 </vt:lpstr>
      <vt:lpstr>二、经济环境</vt:lpstr>
      <vt:lpstr>二、经济环境</vt:lpstr>
      <vt:lpstr>共享经济与随经济</vt:lpstr>
      <vt:lpstr>三、自然环境</vt:lpstr>
      <vt:lpstr>三、自然环境</vt:lpstr>
      <vt:lpstr>四、科学技术环境</vt:lpstr>
      <vt:lpstr>四、科学技术环境</vt:lpstr>
      <vt:lpstr>埃森哲技术展望：新趋势</vt:lpstr>
      <vt:lpstr>网络零售</vt:lpstr>
      <vt:lpstr>五、政治法律环境</vt:lpstr>
      <vt:lpstr>五、政治法律环境</vt:lpstr>
      <vt:lpstr>移动互联时代的机会和挑战 </vt:lpstr>
      <vt:lpstr>六、社会文化环境</vt:lpstr>
      <vt:lpstr>  营销环境的新变化</vt:lpstr>
      <vt:lpstr>PowerPoint 演示文稿</vt:lpstr>
      <vt:lpstr>3.4 环境分析与营销对策</vt:lpstr>
      <vt:lpstr>一、 环境威胁与市场机会</vt:lpstr>
      <vt:lpstr>二、威胁与机会的分析、评价</vt:lpstr>
      <vt:lpstr>三、企业营销对策</vt:lpstr>
      <vt:lpstr>　企业对机会和威胁的反应 </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逆流的小鱼</dc:creator>
  <cp:lastModifiedBy>Administrator</cp:lastModifiedBy>
  <cp:revision>113</cp:revision>
  <dcterms:created xsi:type="dcterms:W3CDTF">2017-09-25T13:59:21Z</dcterms:created>
  <dcterms:modified xsi:type="dcterms:W3CDTF">2021-02-19T15:02:38Z</dcterms:modified>
</cp:coreProperties>
</file>