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50"/>
  </p:notesMasterIdLst>
  <p:sldIdLst>
    <p:sldId id="345" r:id="rId3"/>
    <p:sldId id="268" r:id="rId4"/>
    <p:sldId id="259" r:id="rId5"/>
    <p:sldId id="361" r:id="rId6"/>
    <p:sldId id="363" r:id="rId7"/>
    <p:sldId id="350" r:id="rId8"/>
    <p:sldId id="353" r:id="rId9"/>
    <p:sldId id="352" r:id="rId10"/>
    <p:sldId id="354" r:id="rId11"/>
    <p:sldId id="355" r:id="rId12"/>
    <p:sldId id="360" r:id="rId13"/>
    <p:sldId id="359" r:id="rId14"/>
    <p:sldId id="356" r:id="rId15"/>
    <p:sldId id="357" r:id="rId16"/>
    <p:sldId id="364" r:id="rId17"/>
    <p:sldId id="365" r:id="rId18"/>
    <p:sldId id="358" r:id="rId19"/>
    <p:sldId id="366" r:id="rId20"/>
    <p:sldId id="367" r:id="rId21"/>
    <p:sldId id="371" r:id="rId22"/>
    <p:sldId id="384" r:id="rId23"/>
    <p:sldId id="369" r:id="rId24"/>
    <p:sldId id="370" r:id="rId25"/>
    <p:sldId id="372" r:id="rId26"/>
    <p:sldId id="373" r:id="rId27"/>
    <p:sldId id="374" r:id="rId28"/>
    <p:sldId id="376" r:id="rId29"/>
    <p:sldId id="375" r:id="rId30"/>
    <p:sldId id="378" r:id="rId31"/>
    <p:sldId id="377" r:id="rId32"/>
    <p:sldId id="380" r:id="rId33"/>
    <p:sldId id="379" r:id="rId34"/>
    <p:sldId id="381" r:id="rId35"/>
    <p:sldId id="382" r:id="rId36"/>
    <p:sldId id="383" r:id="rId37"/>
    <p:sldId id="400" r:id="rId38"/>
    <p:sldId id="401" r:id="rId39"/>
    <p:sldId id="402" r:id="rId40"/>
    <p:sldId id="411" r:id="rId41"/>
    <p:sldId id="404" r:id="rId42"/>
    <p:sldId id="405" r:id="rId43"/>
    <p:sldId id="406" r:id="rId44"/>
    <p:sldId id="407" r:id="rId45"/>
    <p:sldId id="408" r:id="rId46"/>
    <p:sldId id="409" r:id="rId47"/>
    <p:sldId id="403" r:id="rId48"/>
    <p:sldId id="343" r:id="rId49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4B8"/>
    <a:srgbClr val="2D368F"/>
    <a:srgbClr val="26A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126" y="-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ags" Target="tags/tag1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#3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#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#5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#6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#7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#8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05B98-A323-4B79-98F0-773C335A1862}" type="doc">
      <dgm:prSet loTypeId="urn:microsoft.com/office/officeart/2005/8/layout/list1#1" loCatId="list" qsTypeId="urn:microsoft.com/office/officeart/2005/8/quickstyle/simple1#1" qsCatId="simple" csTypeId="urn:microsoft.com/office/officeart/2005/8/colors/colorful4#1" csCatId="colorful" phldr="1"/>
      <dgm:spPr/>
      <dgm:t>
        <a:bodyPr/>
        <a:lstStyle/>
        <a:p>
          <a:endParaRPr lang="zh-CN" altLang="en-US"/>
        </a:p>
      </dgm:t>
    </dgm:pt>
    <dgm:pt modelId="{0DAE9CE8-F5BA-4A90-96DE-2568686379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2.1.1 </a:t>
          </a:r>
          <a:r>
            <a:rPr lang="zh-CN" altLang="en-US" dirty="0" smtClean="0"/>
            <a:t>生产观念</a:t>
          </a:r>
          <a:endParaRPr lang="zh-CN" altLang="en-US" dirty="0"/>
        </a:p>
      </dgm:t>
    </dgm:pt>
    <dgm:pt modelId="{E2E76050-6B3F-4B1F-9E40-89CC321A6256}" type="parTrans" cxnId="{1A1E44F1-E8B8-47B6-B542-316C33BDD420}">
      <dgm:prSet/>
      <dgm:spPr/>
      <dgm:t>
        <a:bodyPr/>
        <a:lstStyle/>
        <a:p>
          <a:endParaRPr lang="zh-CN" altLang="en-US"/>
        </a:p>
      </dgm:t>
    </dgm:pt>
    <dgm:pt modelId="{4487A337-B324-4CEC-A4D6-DFDBCFAE9993}" type="sibTrans" cxnId="{1A1E44F1-E8B8-47B6-B542-316C33BDD420}">
      <dgm:prSet/>
      <dgm:spPr/>
      <dgm:t>
        <a:bodyPr/>
        <a:lstStyle/>
        <a:p>
          <a:endParaRPr lang="zh-CN" altLang="en-US"/>
        </a:p>
      </dgm:t>
    </dgm:pt>
    <dgm:pt modelId="{6567D062-8C6D-4FEA-B0C3-B7FD884E7E0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2.1.2 </a:t>
          </a:r>
          <a:r>
            <a:rPr lang="zh-CN" altLang="en-US" dirty="0" smtClean="0"/>
            <a:t>产品观念</a:t>
          </a:r>
          <a:endParaRPr lang="zh-CN" altLang="en-US" dirty="0"/>
        </a:p>
      </dgm:t>
    </dgm:pt>
    <dgm:pt modelId="{A9F23725-2D84-408B-A049-AE2C54E7FBAD}" type="parTrans" cxnId="{900DF0CD-C540-41B8-985C-16354A16AF01}">
      <dgm:prSet/>
      <dgm:spPr/>
      <dgm:t>
        <a:bodyPr/>
        <a:lstStyle/>
        <a:p>
          <a:endParaRPr lang="zh-CN" altLang="en-US"/>
        </a:p>
      </dgm:t>
    </dgm:pt>
    <dgm:pt modelId="{A1E9033D-A7D9-4559-96D5-3DD34EBF3921}" type="sibTrans" cxnId="{900DF0CD-C540-41B8-985C-16354A16AF01}">
      <dgm:prSet/>
      <dgm:spPr/>
      <dgm:t>
        <a:bodyPr/>
        <a:lstStyle/>
        <a:p>
          <a:endParaRPr lang="zh-CN" altLang="en-US"/>
        </a:p>
      </dgm:t>
    </dgm:pt>
    <dgm:pt modelId="{252A742E-5C5F-4A16-9CCB-3FBA6BE48C8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2.1.3 </a:t>
          </a:r>
          <a:r>
            <a:rPr lang="zh-CN" altLang="en-US" dirty="0" smtClean="0"/>
            <a:t>推销观念</a:t>
          </a:r>
          <a:endParaRPr lang="zh-CN" altLang="en-US" dirty="0"/>
        </a:p>
      </dgm:t>
    </dgm:pt>
    <dgm:pt modelId="{E67CFDFC-F09C-4BA1-8C83-7E2A5354FC64}" type="parTrans" cxnId="{72A86A41-40CC-4DEF-8B2C-7FF3CFAB35A0}">
      <dgm:prSet/>
      <dgm:spPr/>
      <dgm:t>
        <a:bodyPr/>
        <a:lstStyle/>
        <a:p>
          <a:endParaRPr lang="zh-CN" altLang="en-US"/>
        </a:p>
      </dgm:t>
    </dgm:pt>
    <dgm:pt modelId="{DEBEAF31-9EC1-4CFC-99B5-BA4C8564AB25}" type="sibTrans" cxnId="{72A86A41-40CC-4DEF-8B2C-7FF3CFAB35A0}">
      <dgm:prSet/>
      <dgm:spPr/>
      <dgm:t>
        <a:bodyPr/>
        <a:lstStyle/>
        <a:p>
          <a:endParaRPr lang="zh-CN" altLang="en-US"/>
        </a:p>
      </dgm:t>
    </dgm:pt>
    <dgm:pt modelId="{435E1F5D-FB6D-4607-B5E6-2903278DD457}" type="pres">
      <dgm:prSet presAssocID="{83005B98-A323-4B79-98F0-773C335A186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FC35BB-9863-4FD5-AA6F-2EF100F56E83}" type="pres">
      <dgm:prSet presAssocID="{0DAE9CE8-F5BA-4A90-96DE-256868637941}" presName="parentLin" presStyleCnt="0"/>
      <dgm:spPr/>
    </dgm:pt>
    <dgm:pt modelId="{2F4F25EE-84C5-4710-B34D-5E2228588960}" type="pres">
      <dgm:prSet presAssocID="{0DAE9CE8-F5BA-4A90-96DE-25686863794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3A59119-34F1-40E8-B727-2A349C1CD7D6}" type="pres">
      <dgm:prSet presAssocID="{0DAE9CE8-F5BA-4A90-96DE-2568686379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0B5D5D-ECC7-4CFC-85FC-7A8458F1A084}" type="pres">
      <dgm:prSet presAssocID="{0DAE9CE8-F5BA-4A90-96DE-256868637941}" presName="negativeSpace" presStyleCnt="0"/>
      <dgm:spPr/>
    </dgm:pt>
    <dgm:pt modelId="{FB0A7356-E447-4CA2-8D4B-84D8AF0DD496}" type="pres">
      <dgm:prSet presAssocID="{0DAE9CE8-F5BA-4A90-96DE-256868637941}" presName="childText" presStyleLbl="conFgAcc1" presStyleIdx="0" presStyleCnt="3">
        <dgm:presLayoutVars>
          <dgm:bulletEnabled val="1"/>
        </dgm:presLayoutVars>
      </dgm:prSet>
      <dgm:spPr/>
    </dgm:pt>
    <dgm:pt modelId="{5FC4BEAC-E423-42A9-A72E-3793580C3A7E}" type="pres">
      <dgm:prSet presAssocID="{4487A337-B324-4CEC-A4D6-DFDBCFAE9993}" presName="spaceBetweenRectangles" presStyleCnt="0"/>
      <dgm:spPr/>
    </dgm:pt>
    <dgm:pt modelId="{8ECA5483-A69A-41A4-BFDA-4CA7DCA610EC}" type="pres">
      <dgm:prSet presAssocID="{6567D062-8C6D-4FEA-B0C3-B7FD884E7E01}" presName="parentLin" presStyleCnt="0"/>
      <dgm:spPr/>
    </dgm:pt>
    <dgm:pt modelId="{81E67B19-2729-4A3C-B77D-D0DA1E3E4808}" type="pres">
      <dgm:prSet presAssocID="{6567D062-8C6D-4FEA-B0C3-B7FD884E7E0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B2B4259-874C-4A17-BD76-4F4E094F9CA6}" type="pres">
      <dgm:prSet presAssocID="{6567D062-8C6D-4FEA-B0C3-B7FD884E7E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530140-65D2-471D-A64C-A6787242D7C5}" type="pres">
      <dgm:prSet presAssocID="{6567D062-8C6D-4FEA-B0C3-B7FD884E7E01}" presName="negativeSpace" presStyleCnt="0"/>
      <dgm:spPr/>
    </dgm:pt>
    <dgm:pt modelId="{900EEEF8-9F48-4480-BA97-18DA42F825D2}" type="pres">
      <dgm:prSet presAssocID="{6567D062-8C6D-4FEA-B0C3-B7FD884E7E01}" presName="childText" presStyleLbl="conFgAcc1" presStyleIdx="1" presStyleCnt="3">
        <dgm:presLayoutVars>
          <dgm:bulletEnabled val="1"/>
        </dgm:presLayoutVars>
      </dgm:prSet>
      <dgm:spPr/>
    </dgm:pt>
    <dgm:pt modelId="{32DB7130-89CF-4B43-A903-F92CE12C845A}" type="pres">
      <dgm:prSet presAssocID="{A1E9033D-A7D9-4559-96D5-3DD34EBF3921}" presName="spaceBetweenRectangles" presStyleCnt="0"/>
      <dgm:spPr/>
    </dgm:pt>
    <dgm:pt modelId="{2DD6D89E-633D-4779-8055-19F04643C9D5}" type="pres">
      <dgm:prSet presAssocID="{252A742E-5C5F-4A16-9CCB-3FBA6BE48C87}" presName="parentLin" presStyleCnt="0"/>
      <dgm:spPr/>
    </dgm:pt>
    <dgm:pt modelId="{5394651A-61D7-4FB9-B33E-572EC24EC8E9}" type="pres">
      <dgm:prSet presAssocID="{252A742E-5C5F-4A16-9CCB-3FBA6BE48C8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0B418A3-D348-478E-9D40-71BD88621D94}" type="pres">
      <dgm:prSet presAssocID="{252A742E-5C5F-4A16-9CCB-3FBA6BE48C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EFFBC-7241-489A-9095-5D251AF86676}" type="pres">
      <dgm:prSet presAssocID="{252A742E-5C5F-4A16-9CCB-3FBA6BE48C87}" presName="negativeSpace" presStyleCnt="0"/>
      <dgm:spPr/>
    </dgm:pt>
    <dgm:pt modelId="{931D10BF-ED16-4F9D-BD1D-C75A902CEF29}" type="pres">
      <dgm:prSet presAssocID="{252A742E-5C5F-4A16-9CCB-3FBA6BE48C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A86A41-40CC-4DEF-8B2C-7FF3CFAB35A0}" srcId="{83005B98-A323-4B79-98F0-773C335A1862}" destId="{252A742E-5C5F-4A16-9CCB-3FBA6BE48C87}" srcOrd="2" destOrd="0" parTransId="{E67CFDFC-F09C-4BA1-8C83-7E2A5354FC64}" sibTransId="{DEBEAF31-9EC1-4CFC-99B5-BA4C8564AB25}"/>
    <dgm:cxn modelId="{5114D17E-8590-4314-A145-A82F056F71E8}" type="presOf" srcId="{252A742E-5C5F-4A16-9CCB-3FBA6BE48C87}" destId="{80B418A3-D348-478E-9D40-71BD88621D94}" srcOrd="1" destOrd="0" presId="urn:microsoft.com/office/officeart/2005/8/layout/list1#1"/>
    <dgm:cxn modelId="{900DF0CD-C540-41B8-985C-16354A16AF01}" srcId="{83005B98-A323-4B79-98F0-773C335A1862}" destId="{6567D062-8C6D-4FEA-B0C3-B7FD884E7E01}" srcOrd="1" destOrd="0" parTransId="{A9F23725-2D84-408B-A049-AE2C54E7FBAD}" sibTransId="{A1E9033D-A7D9-4559-96D5-3DD34EBF3921}"/>
    <dgm:cxn modelId="{D5F23B09-FB56-4B7C-9672-3A0A2862918C}" type="presOf" srcId="{6567D062-8C6D-4FEA-B0C3-B7FD884E7E01}" destId="{6B2B4259-874C-4A17-BD76-4F4E094F9CA6}" srcOrd="1" destOrd="0" presId="urn:microsoft.com/office/officeart/2005/8/layout/list1#1"/>
    <dgm:cxn modelId="{1A1E44F1-E8B8-47B6-B542-316C33BDD420}" srcId="{83005B98-A323-4B79-98F0-773C335A1862}" destId="{0DAE9CE8-F5BA-4A90-96DE-256868637941}" srcOrd="0" destOrd="0" parTransId="{E2E76050-6B3F-4B1F-9E40-89CC321A6256}" sibTransId="{4487A337-B324-4CEC-A4D6-DFDBCFAE9993}"/>
    <dgm:cxn modelId="{3F6DDF6C-3A0C-4CA8-AFFA-BE16AB67099B}" type="presOf" srcId="{83005B98-A323-4B79-98F0-773C335A1862}" destId="{435E1F5D-FB6D-4607-B5E6-2903278DD457}" srcOrd="0" destOrd="0" presId="urn:microsoft.com/office/officeart/2005/8/layout/list1#1"/>
    <dgm:cxn modelId="{1353D38A-4A05-4C8D-84C7-3D5BDF97D861}" type="presOf" srcId="{0DAE9CE8-F5BA-4A90-96DE-256868637941}" destId="{83A59119-34F1-40E8-B727-2A349C1CD7D6}" srcOrd="1" destOrd="0" presId="urn:microsoft.com/office/officeart/2005/8/layout/list1#1"/>
    <dgm:cxn modelId="{41DC6E42-2404-4B0E-8C43-06F3A3BF570C}" type="presOf" srcId="{0DAE9CE8-F5BA-4A90-96DE-256868637941}" destId="{2F4F25EE-84C5-4710-B34D-5E2228588960}" srcOrd="0" destOrd="0" presId="urn:microsoft.com/office/officeart/2005/8/layout/list1#1"/>
    <dgm:cxn modelId="{C3439AD8-01B7-4E5F-97E6-B25378117494}" type="presOf" srcId="{252A742E-5C5F-4A16-9CCB-3FBA6BE48C87}" destId="{5394651A-61D7-4FB9-B33E-572EC24EC8E9}" srcOrd="0" destOrd="0" presId="urn:microsoft.com/office/officeart/2005/8/layout/list1#1"/>
    <dgm:cxn modelId="{539C2092-043F-4926-AFD1-6DB6FE0FF541}" type="presOf" srcId="{6567D062-8C6D-4FEA-B0C3-B7FD884E7E01}" destId="{81E67B19-2729-4A3C-B77D-D0DA1E3E4808}" srcOrd="0" destOrd="0" presId="urn:microsoft.com/office/officeart/2005/8/layout/list1#1"/>
    <dgm:cxn modelId="{D7B562FE-552E-4D55-B555-C00375670DCA}" type="presParOf" srcId="{435E1F5D-FB6D-4607-B5E6-2903278DD457}" destId="{EAFC35BB-9863-4FD5-AA6F-2EF100F56E83}" srcOrd="0" destOrd="0" presId="urn:microsoft.com/office/officeart/2005/8/layout/list1#1"/>
    <dgm:cxn modelId="{63E98857-451D-4884-AA9B-2FC66E3A8004}" type="presParOf" srcId="{EAFC35BB-9863-4FD5-AA6F-2EF100F56E83}" destId="{2F4F25EE-84C5-4710-B34D-5E2228588960}" srcOrd="0" destOrd="0" presId="urn:microsoft.com/office/officeart/2005/8/layout/list1#1"/>
    <dgm:cxn modelId="{1741BB7D-2506-4EE3-A1B9-8EA3479D0013}" type="presParOf" srcId="{EAFC35BB-9863-4FD5-AA6F-2EF100F56E83}" destId="{83A59119-34F1-40E8-B727-2A349C1CD7D6}" srcOrd="1" destOrd="0" presId="urn:microsoft.com/office/officeart/2005/8/layout/list1#1"/>
    <dgm:cxn modelId="{2D751E2D-119D-4963-AFED-15F64B5AEC27}" type="presParOf" srcId="{435E1F5D-FB6D-4607-B5E6-2903278DD457}" destId="{010B5D5D-ECC7-4CFC-85FC-7A8458F1A084}" srcOrd="1" destOrd="0" presId="urn:microsoft.com/office/officeart/2005/8/layout/list1#1"/>
    <dgm:cxn modelId="{BE53FDCA-B666-4C79-A3DE-D57F15B5812D}" type="presParOf" srcId="{435E1F5D-FB6D-4607-B5E6-2903278DD457}" destId="{FB0A7356-E447-4CA2-8D4B-84D8AF0DD496}" srcOrd="2" destOrd="0" presId="urn:microsoft.com/office/officeart/2005/8/layout/list1#1"/>
    <dgm:cxn modelId="{33E45A0D-2F49-4F0A-97C3-314316F9B075}" type="presParOf" srcId="{435E1F5D-FB6D-4607-B5E6-2903278DD457}" destId="{5FC4BEAC-E423-42A9-A72E-3793580C3A7E}" srcOrd="3" destOrd="0" presId="urn:microsoft.com/office/officeart/2005/8/layout/list1#1"/>
    <dgm:cxn modelId="{62F99FB8-A3E7-4DBE-BC6D-155754D11160}" type="presParOf" srcId="{435E1F5D-FB6D-4607-B5E6-2903278DD457}" destId="{8ECA5483-A69A-41A4-BFDA-4CA7DCA610EC}" srcOrd="4" destOrd="0" presId="urn:microsoft.com/office/officeart/2005/8/layout/list1#1"/>
    <dgm:cxn modelId="{E4E8E5CB-6B34-467B-82F8-1B5EA0103501}" type="presParOf" srcId="{8ECA5483-A69A-41A4-BFDA-4CA7DCA610EC}" destId="{81E67B19-2729-4A3C-B77D-D0DA1E3E4808}" srcOrd="0" destOrd="0" presId="urn:microsoft.com/office/officeart/2005/8/layout/list1#1"/>
    <dgm:cxn modelId="{D72CB107-3EFA-4D87-B1F3-F1E78D6DAF1D}" type="presParOf" srcId="{8ECA5483-A69A-41A4-BFDA-4CA7DCA610EC}" destId="{6B2B4259-874C-4A17-BD76-4F4E094F9CA6}" srcOrd="1" destOrd="0" presId="urn:microsoft.com/office/officeart/2005/8/layout/list1#1"/>
    <dgm:cxn modelId="{FD05F0DA-0E88-4C0E-A9F4-A27D3FE10E09}" type="presParOf" srcId="{435E1F5D-FB6D-4607-B5E6-2903278DD457}" destId="{7D530140-65D2-471D-A64C-A6787242D7C5}" srcOrd="5" destOrd="0" presId="urn:microsoft.com/office/officeart/2005/8/layout/list1#1"/>
    <dgm:cxn modelId="{CC920E5C-2C32-44F9-BAB2-4CD6451F0537}" type="presParOf" srcId="{435E1F5D-FB6D-4607-B5E6-2903278DD457}" destId="{900EEEF8-9F48-4480-BA97-18DA42F825D2}" srcOrd="6" destOrd="0" presId="urn:microsoft.com/office/officeart/2005/8/layout/list1#1"/>
    <dgm:cxn modelId="{31054D21-3EA0-4F7A-B0A5-5A939DFB00FA}" type="presParOf" srcId="{435E1F5D-FB6D-4607-B5E6-2903278DD457}" destId="{32DB7130-89CF-4B43-A903-F92CE12C845A}" srcOrd="7" destOrd="0" presId="urn:microsoft.com/office/officeart/2005/8/layout/list1#1"/>
    <dgm:cxn modelId="{233CAF42-48F8-4156-AFC3-08DB4DB6C193}" type="presParOf" srcId="{435E1F5D-FB6D-4607-B5E6-2903278DD457}" destId="{2DD6D89E-633D-4779-8055-19F04643C9D5}" srcOrd="8" destOrd="0" presId="urn:microsoft.com/office/officeart/2005/8/layout/list1#1"/>
    <dgm:cxn modelId="{BE934D3B-DF0C-44AB-B931-FBDDDA7C20F9}" type="presParOf" srcId="{2DD6D89E-633D-4779-8055-19F04643C9D5}" destId="{5394651A-61D7-4FB9-B33E-572EC24EC8E9}" srcOrd="0" destOrd="0" presId="urn:microsoft.com/office/officeart/2005/8/layout/list1#1"/>
    <dgm:cxn modelId="{30696229-911E-40D1-9B46-E25A25106DA8}" type="presParOf" srcId="{2DD6D89E-633D-4779-8055-19F04643C9D5}" destId="{80B418A3-D348-478E-9D40-71BD88621D94}" srcOrd="1" destOrd="0" presId="urn:microsoft.com/office/officeart/2005/8/layout/list1#1"/>
    <dgm:cxn modelId="{2A4EC739-0965-49A8-8636-08C62C083F7B}" type="presParOf" srcId="{435E1F5D-FB6D-4607-B5E6-2903278DD457}" destId="{B5FEFFBC-7241-489A-9095-5D251AF86676}" srcOrd="9" destOrd="0" presId="urn:microsoft.com/office/officeart/2005/8/layout/list1#1"/>
    <dgm:cxn modelId="{082A95D1-E86E-4414-9E41-FC4F31D5B52A}" type="presParOf" srcId="{435E1F5D-FB6D-4607-B5E6-2903278DD457}" destId="{931D10BF-ED16-4F9D-BD1D-C75A902CEF29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005B98-A323-4B79-98F0-773C335A1862}" type="doc">
      <dgm:prSet loTypeId="urn:microsoft.com/office/officeart/2005/8/layout/list1#2" loCatId="list" qsTypeId="urn:microsoft.com/office/officeart/2005/8/quickstyle/simple1#2" qsCatId="simple" csTypeId="urn:microsoft.com/office/officeart/2005/8/colors/colorful4#2" csCatId="colorful" phldr="1"/>
      <dgm:spPr/>
      <dgm:t>
        <a:bodyPr/>
        <a:lstStyle/>
        <a:p>
          <a:endParaRPr lang="zh-CN" altLang="en-US"/>
        </a:p>
      </dgm:t>
    </dgm:pt>
    <dgm:pt modelId="{0DAE9CE8-F5BA-4A90-96DE-2568686379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2.1.1 </a:t>
          </a:r>
          <a:r>
            <a:rPr lang="zh-CN" altLang="en-US" dirty="0" smtClean="0"/>
            <a:t>生产观念</a:t>
          </a:r>
          <a:endParaRPr lang="zh-CN" altLang="en-US" dirty="0"/>
        </a:p>
      </dgm:t>
    </dgm:pt>
    <dgm:pt modelId="{E2E76050-6B3F-4B1F-9E40-89CC321A6256}" type="parTrans" cxnId="{1A1E44F1-E8B8-47B6-B542-316C33BDD420}">
      <dgm:prSet/>
      <dgm:spPr/>
      <dgm:t>
        <a:bodyPr/>
        <a:lstStyle/>
        <a:p>
          <a:endParaRPr lang="zh-CN" altLang="en-US"/>
        </a:p>
      </dgm:t>
    </dgm:pt>
    <dgm:pt modelId="{4487A337-B324-4CEC-A4D6-DFDBCFAE9993}" type="sibTrans" cxnId="{1A1E44F1-E8B8-47B6-B542-316C33BDD420}">
      <dgm:prSet/>
      <dgm:spPr/>
      <dgm:t>
        <a:bodyPr/>
        <a:lstStyle/>
        <a:p>
          <a:endParaRPr lang="zh-CN" altLang="en-US"/>
        </a:p>
      </dgm:t>
    </dgm:pt>
    <dgm:pt modelId="{6567D062-8C6D-4FEA-B0C3-B7FD884E7E0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2.1.2 </a:t>
          </a:r>
          <a:r>
            <a:rPr lang="zh-CN" altLang="en-US" dirty="0" smtClean="0"/>
            <a:t>产品观念</a:t>
          </a:r>
          <a:endParaRPr lang="zh-CN" altLang="en-US" dirty="0"/>
        </a:p>
      </dgm:t>
    </dgm:pt>
    <dgm:pt modelId="{A9F23725-2D84-408B-A049-AE2C54E7FBAD}" type="parTrans" cxnId="{900DF0CD-C540-41B8-985C-16354A16AF01}">
      <dgm:prSet/>
      <dgm:spPr/>
      <dgm:t>
        <a:bodyPr/>
        <a:lstStyle/>
        <a:p>
          <a:endParaRPr lang="zh-CN" altLang="en-US"/>
        </a:p>
      </dgm:t>
    </dgm:pt>
    <dgm:pt modelId="{A1E9033D-A7D9-4559-96D5-3DD34EBF3921}" type="sibTrans" cxnId="{900DF0CD-C540-41B8-985C-16354A16AF01}">
      <dgm:prSet/>
      <dgm:spPr/>
      <dgm:t>
        <a:bodyPr/>
        <a:lstStyle/>
        <a:p>
          <a:endParaRPr lang="zh-CN" altLang="en-US"/>
        </a:p>
      </dgm:t>
    </dgm:pt>
    <dgm:pt modelId="{252A742E-5C5F-4A16-9CCB-3FBA6BE48C8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2.1.3 </a:t>
          </a:r>
          <a:r>
            <a:rPr lang="zh-CN" altLang="en-US" dirty="0" smtClean="0"/>
            <a:t>推销观念</a:t>
          </a:r>
          <a:endParaRPr lang="zh-CN" altLang="en-US" dirty="0"/>
        </a:p>
      </dgm:t>
    </dgm:pt>
    <dgm:pt modelId="{E67CFDFC-F09C-4BA1-8C83-7E2A5354FC64}" type="parTrans" cxnId="{72A86A41-40CC-4DEF-8B2C-7FF3CFAB35A0}">
      <dgm:prSet/>
      <dgm:spPr/>
      <dgm:t>
        <a:bodyPr/>
        <a:lstStyle/>
        <a:p>
          <a:endParaRPr lang="zh-CN" altLang="en-US"/>
        </a:p>
      </dgm:t>
    </dgm:pt>
    <dgm:pt modelId="{DEBEAF31-9EC1-4CFC-99B5-BA4C8564AB25}" type="sibTrans" cxnId="{72A86A41-40CC-4DEF-8B2C-7FF3CFAB35A0}">
      <dgm:prSet/>
      <dgm:spPr/>
      <dgm:t>
        <a:bodyPr/>
        <a:lstStyle/>
        <a:p>
          <a:endParaRPr lang="zh-CN" altLang="en-US"/>
        </a:p>
      </dgm:t>
    </dgm:pt>
    <dgm:pt modelId="{435E1F5D-FB6D-4607-B5E6-2903278DD457}" type="pres">
      <dgm:prSet presAssocID="{83005B98-A323-4B79-98F0-773C335A186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FC35BB-9863-4FD5-AA6F-2EF100F56E83}" type="pres">
      <dgm:prSet presAssocID="{0DAE9CE8-F5BA-4A90-96DE-256868637941}" presName="parentLin" presStyleCnt="0"/>
      <dgm:spPr/>
    </dgm:pt>
    <dgm:pt modelId="{2F4F25EE-84C5-4710-B34D-5E2228588960}" type="pres">
      <dgm:prSet presAssocID="{0DAE9CE8-F5BA-4A90-96DE-25686863794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3A59119-34F1-40E8-B727-2A349C1CD7D6}" type="pres">
      <dgm:prSet presAssocID="{0DAE9CE8-F5BA-4A90-96DE-2568686379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0B5D5D-ECC7-4CFC-85FC-7A8458F1A084}" type="pres">
      <dgm:prSet presAssocID="{0DAE9CE8-F5BA-4A90-96DE-256868637941}" presName="negativeSpace" presStyleCnt="0"/>
      <dgm:spPr/>
    </dgm:pt>
    <dgm:pt modelId="{FB0A7356-E447-4CA2-8D4B-84D8AF0DD496}" type="pres">
      <dgm:prSet presAssocID="{0DAE9CE8-F5BA-4A90-96DE-256868637941}" presName="childText" presStyleLbl="conFgAcc1" presStyleIdx="0" presStyleCnt="3">
        <dgm:presLayoutVars>
          <dgm:bulletEnabled val="1"/>
        </dgm:presLayoutVars>
      </dgm:prSet>
      <dgm:spPr/>
    </dgm:pt>
    <dgm:pt modelId="{5FC4BEAC-E423-42A9-A72E-3793580C3A7E}" type="pres">
      <dgm:prSet presAssocID="{4487A337-B324-4CEC-A4D6-DFDBCFAE9993}" presName="spaceBetweenRectangles" presStyleCnt="0"/>
      <dgm:spPr/>
    </dgm:pt>
    <dgm:pt modelId="{8ECA5483-A69A-41A4-BFDA-4CA7DCA610EC}" type="pres">
      <dgm:prSet presAssocID="{6567D062-8C6D-4FEA-B0C3-B7FD884E7E01}" presName="parentLin" presStyleCnt="0"/>
      <dgm:spPr/>
    </dgm:pt>
    <dgm:pt modelId="{81E67B19-2729-4A3C-B77D-D0DA1E3E4808}" type="pres">
      <dgm:prSet presAssocID="{6567D062-8C6D-4FEA-B0C3-B7FD884E7E0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B2B4259-874C-4A17-BD76-4F4E094F9CA6}" type="pres">
      <dgm:prSet presAssocID="{6567D062-8C6D-4FEA-B0C3-B7FD884E7E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530140-65D2-471D-A64C-A6787242D7C5}" type="pres">
      <dgm:prSet presAssocID="{6567D062-8C6D-4FEA-B0C3-B7FD884E7E01}" presName="negativeSpace" presStyleCnt="0"/>
      <dgm:spPr/>
    </dgm:pt>
    <dgm:pt modelId="{900EEEF8-9F48-4480-BA97-18DA42F825D2}" type="pres">
      <dgm:prSet presAssocID="{6567D062-8C6D-4FEA-B0C3-B7FD884E7E01}" presName="childText" presStyleLbl="conFgAcc1" presStyleIdx="1" presStyleCnt="3">
        <dgm:presLayoutVars>
          <dgm:bulletEnabled val="1"/>
        </dgm:presLayoutVars>
      </dgm:prSet>
      <dgm:spPr/>
    </dgm:pt>
    <dgm:pt modelId="{32DB7130-89CF-4B43-A903-F92CE12C845A}" type="pres">
      <dgm:prSet presAssocID="{A1E9033D-A7D9-4559-96D5-3DD34EBF3921}" presName="spaceBetweenRectangles" presStyleCnt="0"/>
      <dgm:spPr/>
    </dgm:pt>
    <dgm:pt modelId="{2DD6D89E-633D-4779-8055-19F04643C9D5}" type="pres">
      <dgm:prSet presAssocID="{252A742E-5C5F-4A16-9CCB-3FBA6BE48C87}" presName="parentLin" presStyleCnt="0"/>
      <dgm:spPr/>
    </dgm:pt>
    <dgm:pt modelId="{5394651A-61D7-4FB9-B33E-572EC24EC8E9}" type="pres">
      <dgm:prSet presAssocID="{252A742E-5C5F-4A16-9CCB-3FBA6BE48C8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0B418A3-D348-478E-9D40-71BD88621D94}" type="pres">
      <dgm:prSet presAssocID="{252A742E-5C5F-4A16-9CCB-3FBA6BE48C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EFFBC-7241-489A-9095-5D251AF86676}" type="pres">
      <dgm:prSet presAssocID="{252A742E-5C5F-4A16-9CCB-3FBA6BE48C87}" presName="negativeSpace" presStyleCnt="0"/>
      <dgm:spPr/>
    </dgm:pt>
    <dgm:pt modelId="{931D10BF-ED16-4F9D-BD1D-C75A902CEF29}" type="pres">
      <dgm:prSet presAssocID="{252A742E-5C5F-4A16-9CCB-3FBA6BE48C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A86A41-40CC-4DEF-8B2C-7FF3CFAB35A0}" srcId="{83005B98-A323-4B79-98F0-773C335A1862}" destId="{252A742E-5C5F-4A16-9CCB-3FBA6BE48C87}" srcOrd="2" destOrd="0" parTransId="{E67CFDFC-F09C-4BA1-8C83-7E2A5354FC64}" sibTransId="{DEBEAF31-9EC1-4CFC-99B5-BA4C8564AB25}"/>
    <dgm:cxn modelId="{5114D17E-8590-4314-A145-A82F056F71E8}" type="presOf" srcId="{252A742E-5C5F-4A16-9CCB-3FBA6BE48C87}" destId="{80B418A3-D348-478E-9D40-71BD88621D94}" srcOrd="1" destOrd="0" presId="urn:microsoft.com/office/officeart/2005/8/layout/list1#2"/>
    <dgm:cxn modelId="{900DF0CD-C540-41B8-985C-16354A16AF01}" srcId="{83005B98-A323-4B79-98F0-773C335A1862}" destId="{6567D062-8C6D-4FEA-B0C3-B7FD884E7E01}" srcOrd="1" destOrd="0" parTransId="{A9F23725-2D84-408B-A049-AE2C54E7FBAD}" sibTransId="{A1E9033D-A7D9-4559-96D5-3DD34EBF3921}"/>
    <dgm:cxn modelId="{D5F23B09-FB56-4B7C-9672-3A0A2862918C}" type="presOf" srcId="{6567D062-8C6D-4FEA-B0C3-B7FD884E7E01}" destId="{6B2B4259-874C-4A17-BD76-4F4E094F9CA6}" srcOrd="1" destOrd="0" presId="urn:microsoft.com/office/officeart/2005/8/layout/list1#2"/>
    <dgm:cxn modelId="{1A1E44F1-E8B8-47B6-B542-316C33BDD420}" srcId="{83005B98-A323-4B79-98F0-773C335A1862}" destId="{0DAE9CE8-F5BA-4A90-96DE-256868637941}" srcOrd="0" destOrd="0" parTransId="{E2E76050-6B3F-4B1F-9E40-89CC321A6256}" sibTransId="{4487A337-B324-4CEC-A4D6-DFDBCFAE9993}"/>
    <dgm:cxn modelId="{3F6DDF6C-3A0C-4CA8-AFFA-BE16AB67099B}" type="presOf" srcId="{83005B98-A323-4B79-98F0-773C335A1862}" destId="{435E1F5D-FB6D-4607-B5E6-2903278DD457}" srcOrd="0" destOrd="0" presId="urn:microsoft.com/office/officeart/2005/8/layout/list1#2"/>
    <dgm:cxn modelId="{1353D38A-4A05-4C8D-84C7-3D5BDF97D861}" type="presOf" srcId="{0DAE9CE8-F5BA-4A90-96DE-256868637941}" destId="{83A59119-34F1-40E8-B727-2A349C1CD7D6}" srcOrd="1" destOrd="0" presId="urn:microsoft.com/office/officeart/2005/8/layout/list1#2"/>
    <dgm:cxn modelId="{41DC6E42-2404-4B0E-8C43-06F3A3BF570C}" type="presOf" srcId="{0DAE9CE8-F5BA-4A90-96DE-256868637941}" destId="{2F4F25EE-84C5-4710-B34D-5E2228588960}" srcOrd="0" destOrd="0" presId="urn:microsoft.com/office/officeart/2005/8/layout/list1#2"/>
    <dgm:cxn modelId="{C3439AD8-01B7-4E5F-97E6-B25378117494}" type="presOf" srcId="{252A742E-5C5F-4A16-9CCB-3FBA6BE48C87}" destId="{5394651A-61D7-4FB9-B33E-572EC24EC8E9}" srcOrd="0" destOrd="0" presId="urn:microsoft.com/office/officeart/2005/8/layout/list1#2"/>
    <dgm:cxn modelId="{539C2092-043F-4926-AFD1-6DB6FE0FF541}" type="presOf" srcId="{6567D062-8C6D-4FEA-B0C3-B7FD884E7E01}" destId="{81E67B19-2729-4A3C-B77D-D0DA1E3E4808}" srcOrd="0" destOrd="0" presId="urn:microsoft.com/office/officeart/2005/8/layout/list1#2"/>
    <dgm:cxn modelId="{D7B562FE-552E-4D55-B555-C00375670DCA}" type="presParOf" srcId="{435E1F5D-FB6D-4607-B5E6-2903278DD457}" destId="{EAFC35BB-9863-4FD5-AA6F-2EF100F56E83}" srcOrd="0" destOrd="0" presId="urn:microsoft.com/office/officeart/2005/8/layout/list1#2"/>
    <dgm:cxn modelId="{63E98857-451D-4884-AA9B-2FC66E3A8004}" type="presParOf" srcId="{EAFC35BB-9863-4FD5-AA6F-2EF100F56E83}" destId="{2F4F25EE-84C5-4710-B34D-5E2228588960}" srcOrd="0" destOrd="0" presId="urn:microsoft.com/office/officeart/2005/8/layout/list1#2"/>
    <dgm:cxn modelId="{1741BB7D-2506-4EE3-A1B9-8EA3479D0013}" type="presParOf" srcId="{EAFC35BB-9863-4FD5-AA6F-2EF100F56E83}" destId="{83A59119-34F1-40E8-B727-2A349C1CD7D6}" srcOrd="1" destOrd="0" presId="urn:microsoft.com/office/officeart/2005/8/layout/list1#2"/>
    <dgm:cxn modelId="{2D751E2D-119D-4963-AFED-15F64B5AEC27}" type="presParOf" srcId="{435E1F5D-FB6D-4607-B5E6-2903278DD457}" destId="{010B5D5D-ECC7-4CFC-85FC-7A8458F1A084}" srcOrd="1" destOrd="0" presId="urn:microsoft.com/office/officeart/2005/8/layout/list1#2"/>
    <dgm:cxn modelId="{BE53FDCA-B666-4C79-A3DE-D57F15B5812D}" type="presParOf" srcId="{435E1F5D-FB6D-4607-B5E6-2903278DD457}" destId="{FB0A7356-E447-4CA2-8D4B-84D8AF0DD496}" srcOrd="2" destOrd="0" presId="urn:microsoft.com/office/officeart/2005/8/layout/list1#2"/>
    <dgm:cxn modelId="{33E45A0D-2F49-4F0A-97C3-314316F9B075}" type="presParOf" srcId="{435E1F5D-FB6D-4607-B5E6-2903278DD457}" destId="{5FC4BEAC-E423-42A9-A72E-3793580C3A7E}" srcOrd="3" destOrd="0" presId="urn:microsoft.com/office/officeart/2005/8/layout/list1#2"/>
    <dgm:cxn modelId="{62F99FB8-A3E7-4DBE-BC6D-155754D11160}" type="presParOf" srcId="{435E1F5D-FB6D-4607-B5E6-2903278DD457}" destId="{8ECA5483-A69A-41A4-BFDA-4CA7DCA610EC}" srcOrd="4" destOrd="0" presId="urn:microsoft.com/office/officeart/2005/8/layout/list1#2"/>
    <dgm:cxn modelId="{E4E8E5CB-6B34-467B-82F8-1B5EA0103501}" type="presParOf" srcId="{8ECA5483-A69A-41A4-BFDA-4CA7DCA610EC}" destId="{81E67B19-2729-4A3C-B77D-D0DA1E3E4808}" srcOrd="0" destOrd="0" presId="urn:microsoft.com/office/officeart/2005/8/layout/list1#2"/>
    <dgm:cxn modelId="{D72CB107-3EFA-4D87-B1F3-F1E78D6DAF1D}" type="presParOf" srcId="{8ECA5483-A69A-41A4-BFDA-4CA7DCA610EC}" destId="{6B2B4259-874C-4A17-BD76-4F4E094F9CA6}" srcOrd="1" destOrd="0" presId="urn:microsoft.com/office/officeart/2005/8/layout/list1#2"/>
    <dgm:cxn modelId="{FD05F0DA-0E88-4C0E-A9F4-A27D3FE10E09}" type="presParOf" srcId="{435E1F5D-FB6D-4607-B5E6-2903278DD457}" destId="{7D530140-65D2-471D-A64C-A6787242D7C5}" srcOrd="5" destOrd="0" presId="urn:microsoft.com/office/officeart/2005/8/layout/list1#2"/>
    <dgm:cxn modelId="{CC920E5C-2C32-44F9-BAB2-4CD6451F0537}" type="presParOf" srcId="{435E1F5D-FB6D-4607-B5E6-2903278DD457}" destId="{900EEEF8-9F48-4480-BA97-18DA42F825D2}" srcOrd="6" destOrd="0" presId="urn:microsoft.com/office/officeart/2005/8/layout/list1#2"/>
    <dgm:cxn modelId="{31054D21-3EA0-4F7A-B0A5-5A939DFB00FA}" type="presParOf" srcId="{435E1F5D-FB6D-4607-B5E6-2903278DD457}" destId="{32DB7130-89CF-4B43-A903-F92CE12C845A}" srcOrd="7" destOrd="0" presId="urn:microsoft.com/office/officeart/2005/8/layout/list1#2"/>
    <dgm:cxn modelId="{233CAF42-48F8-4156-AFC3-08DB4DB6C193}" type="presParOf" srcId="{435E1F5D-FB6D-4607-B5E6-2903278DD457}" destId="{2DD6D89E-633D-4779-8055-19F04643C9D5}" srcOrd="8" destOrd="0" presId="urn:microsoft.com/office/officeart/2005/8/layout/list1#2"/>
    <dgm:cxn modelId="{BE934D3B-DF0C-44AB-B931-FBDDDA7C20F9}" type="presParOf" srcId="{2DD6D89E-633D-4779-8055-19F04643C9D5}" destId="{5394651A-61D7-4FB9-B33E-572EC24EC8E9}" srcOrd="0" destOrd="0" presId="urn:microsoft.com/office/officeart/2005/8/layout/list1#2"/>
    <dgm:cxn modelId="{30696229-911E-40D1-9B46-E25A25106DA8}" type="presParOf" srcId="{2DD6D89E-633D-4779-8055-19F04643C9D5}" destId="{80B418A3-D348-478E-9D40-71BD88621D94}" srcOrd="1" destOrd="0" presId="urn:microsoft.com/office/officeart/2005/8/layout/list1#2"/>
    <dgm:cxn modelId="{2A4EC739-0965-49A8-8636-08C62C083F7B}" type="presParOf" srcId="{435E1F5D-FB6D-4607-B5E6-2903278DD457}" destId="{B5FEFFBC-7241-489A-9095-5D251AF86676}" srcOrd="9" destOrd="0" presId="urn:microsoft.com/office/officeart/2005/8/layout/list1#2"/>
    <dgm:cxn modelId="{082A95D1-E86E-4414-9E41-FC4F31D5B52A}" type="presParOf" srcId="{435E1F5D-FB6D-4607-B5E6-2903278DD457}" destId="{931D10BF-ED16-4F9D-BD1D-C75A902CEF29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005B98-A323-4B79-98F0-773C335A1862}" type="doc">
      <dgm:prSet loTypeId="urn:microsoft.com/office/officeart/2005/8/layout/list1#3" loCatId="list" qsTypeId="urn:microsoft.com/office/officeart/2005/8/quickstyle/simple1#3" qsCatId="simple" csTypeId="urn:microsoft.com/office/officeart/2005/8/colors/colorful4#3" csCatId="colorful" phldr="1"/>
      <dgm:spPr/>
      <dgm:t>
        <a:bodyPr/>
        <a:lstStyle/>
        <a:p>
          <a:endParaRPr lang="zh-CN" altLang="en-US"/>
        </a:p>
      </dgm:t>
    </dgm:pt>
    <dgm:pt modelId="{0DAE9CE8-F5BA-4A90-96DE-2568686379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2.1.1 </a:t>
          </a:r>
          <a:r>
            <a:rPr lang="zh-CN" altLang="en-US" dirty="0" smtClean="0"/>
            <a:t>生产观念</a:t>
          </a:r>
          <a:endParaRPr lang="zh-CN" altLang="en-US" dirty="0"/>
        </a:p>
      </dgm:t>
    </dgm:pt>
    <dgm:pt modelId="{E2E76050-6B3F-4B1F-9E40-89CC321A6256}" type="parTrans" cxnId="{1A1E44F1-E8B8-47B6-B542-316C33BDD420}">
      <dgm:prSet/>
      <dgm:spPr/>
      <dgm:t>
        <a:bodyPr/>
        <a:lstStyle/>
        <a:p>
          <a:endParaRPr lang="zh-CN" altLang="en-US"/>
        </a:p>
      </dgm:t>
    </dgm:pt>
    <dgm:pt modelId="{4487A337-B324-4CEC-A4D6-DFDBCFAE9993}" type="sibTrans" cxnId="{1A1E44F1-E8B8-47B6-B542-316C33BDD420}">
      <dgm:prSet/>
      <dgm:spPr/>
      <dgm:t>
        <a:bodyPr/>
        <a:lstStyle/>
        <a:p>
          <a:endParaRPr lang="zh-CN" altLang="en-US"/>
        </a:p>
      </dgm:t>
    </dgm:pt>
    <dgm:pt modelId="{6567D062-8C6D-4FEA-B0C3-B7FD884E7E0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2.1.2 </a:t>
          </a:r>
          <a:r>
            <a:rPr lang="zh-CN" altLang="en-US" dirty="0" smtClean="0"/>
            <a:t>产品观念</a:t>
          </a:r>
          <a:endParaRPr lang="zh-CN" altLang="en-US" dirty="0"/>
        </a:p>
      </dgm:t>
    </dgm:pt>
    <dgm:pt modelId="{A9F23725-2D84-408B-A049-AE2C54E7FBAD}" type="parTrans" cxnId="{900DF0CD-C540-41B8-985C-16354A16AF01}">
      <dgm:prSet/>
      <dgm:spPr/>
      <dgm:t>
        <a:bodyPr/>
        <a:lstStyle/>
        <a:p>
          <a:endParaRPr lang="zh-CN" altLang="en-US"/>
        </a:p>
      </dgm:t>
    </dgm:pt>
    <dgm:pt modelId="{A1E9033D-A7D9-4559-96D5-3DD34EBF3921}" type="sibTrans" cxnId="{900DF0CD-C540-41B8-985C-16354A16AF01}">
      <dgm:prSet/>
      <dgm:spPr/>
      <dgm:t>
        <a:bodyPr/>
        <a:lstStyle/>
        <a:p>
          <a:endParaRPr lang="zh-CN" altLang="en-US"/>
        </a:p>
      </dgm:t>
    </dgm:pt>
    <dgm:pt modelId="{252A742E-5C5F-4A16-9CCB-3FBA6BE48C8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2.1.3 </a:t>
          </a:r>
          <a:r>
            <a:rPr lang="zh-CN" altLang="en-US" dirty="0" smtClean="0"/>
            <a:t>推销观念</a:t>
          </a:r>
          <a:endParaRPr lang="zh-CN" altLang="en-US" dirty="0"/>
        </a:p>
      </dgm:t>
    </dgm:pt>
    <dgm:pt modelId="{E67CFDFC-F09C-4BA1-8C83-7E2A5354FC64}" type="parTrans" cxnId="{72A86A41-40CC-4DEF-8B2C-7FF3CFAB35A0}">
      <dgm:prSet/>
      <dgm:spPr/>
      <dgm:t>
        <a:bodyPr/>
        <a:lstStyle/>
        <a:p>
          <a:endParaRPr lang="zh-CN" altLang="en-US"/>
        </a:p>
      </dgm:t>
    </dgm:pt>
    <dgm:pt modelId="{DEBEAF31-9EC1-4CFC-99B5-BA4C8564AB25}" type="sibTrans" cxnId="{72A86A41-40CC-4DEF-8B2C-7FF3CFAB35A0}">
      <dgm:prSet/>
      <dgm:spPr/>
      <dgm:t>
        <a:bodyPr/>
        <a:lstStyle/>
        <a:p>
          <a:endParaRPr lang="zh-CN" altLang="en-US"/>
        </a:p>
      </dgm:t>
    </dgm:pt>
    <dgm:pt modelId="{435E1F5D-FB6D-4607-B5E6-2903278DD457}" type="pres">
      <dgm:prSet presAssocID="{83005B98-A323-4B79-98F0-773C335A186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FC35BB-9863-4FD5-AA6F-2EF100F56E83}" type="pres">
      <dgm:prSet presAssocID="{0DAE9CE8-F5BA-4A90-96DE-256868637941}" presName="parentLin" presStyleCnt="0"/>
      <dgm:spPr/>
    </dgm:pt>
    <dgm:pt modelId="{2F4F25EE-84C5-4710-B34D-5E2228588960}" type="pres">
      <dgm:prSet presAssocID="{0DAE9CE8-F5BA-4A90-96DE-25686863794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3A59119-34F1-40E8-B727-2A349C1CD7D6}" type="pres">
      <dgm:prSet presAssocID="{0DAE9CE8-F5BA-4A90-96DE-2568686379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0B5D5D-ECC7-4CFC-85FC-7A8458F1A084}" type="pres">
      <dgm:prSet presAssocID="{0DAE9CE8-F5BA-4A90-96DE-256868637941}" presName="negativeSpace" presStyleCnt="0"/>
      <dgm:spPr/>
    </dgm:pt>
    <dgm:pt modelId="{FB0A7356-E447-4CA2-8D4B-84D8AF0DD496}" type="pres">
      <dgm:prSet presAssocID="{0DAE9CE8-F5BA-4A90-96DE-256868637941}" presName="childText" presStyleLbl="conFgAcc1" presStyleIdx="0" presStyleCnt="3">
        <dgm:presLayoutVars>
          <dgm:bulletEnabled val="1"/>
        </dgm:presLayoutVars>
      </dgm:prSet>
      <dgm:spPr/>
    </dgm:pt>
    <dgm:pt modelId="{5FC4BEAC-E423-42A9-A72E-3793580C3A7E}" type="pres">
      <dgm:prSet presAssocID="{4487A337-B324-4CEC-A4D6-DFDBCFAE9993}" presName="spaceBetweenRectangles" presStyleCnt="0"/>
      <dgm:spPr/>
    </dgm:pt>
    <dgm:pt modelId="{8ECA5483-A69A-41A4-BFDA-4CA7DCA610EC}" type="pres">
      <dgm:prSet presAssocID="{6567D062-8C6D-4FEA-B0C3-B7FD884E7E01}" presName="parentLin" presStyleCnt="0"/>
      <dgm:spPr/>
    </dgm:pt>
    <dgm:pt modelId="{81E67B19-2729-4A3C-B77D-D0DA1E3E4808}" type="pres">
      <dgm:prSet presAssocID="{6567D062-8C6D-4FEA-B0C3-B7FD884E7E0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B2B4259-874C-4A17-BD76-4F4E094F9CA6}" type="pres">
      <dgm:prSet presAssocID="{6567D062-8C6D-4FEA-B0C3-B7FD884E7E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530140-65D2-471D-A64C-A6787242D7C5}" type="pres">
      <dgm:prSet presAssocID="{6567D062-8C6D-4FEA-B0C3-B7FD884E7E01}" presName="negativeSpace" presStyleCnt="0"/>
      <dgm:spPr/>
    </dgm:pt>
    <dgm:pt modelId="{900EEEF8-9F48-4480-BA97-18DA42F825D2}" type="pres">
      <dgm:prSet presAssocID="{6567D062-8C6D-4FEA-B0C3-B7FD884E7E01}" presName="childText" presStyleLbl="conFgAcc1" presStyleIdx="1" presStyleCnt="3">
        <dgm:presLayoutVars>
          <dgm:bulletEnabled val="1"/>
        </dgm:presLayoutVars>
      </dgm:prSet>
      <dgm:spPr/>
    </dgm:pt>
    <dgm:pt modelId="{32DB7130-89CF-4B43-A903-F92CE12C845A}" type="pres">
      <dgm:prSet presAssocID="{A1E9033D-A7D9-4559-96D5-3DD34EBF3921}" presName="spaceBetweenRectangles" presStyleCnt="0"/>
      <dgm:spPr/>
    </dgm:pt>
    <dgm:pt modelId="{2DD6D89E-633D-4779-8055-19F04643C9D5}" type="pres">
      <dgm:prSet presAssocID="{252A742E-5C5F-4A16-9CCB-3FBA6BE48C87}" presName="parentLin" presStyleCnt="0"/>
      <dgm:spPr/>
    </dgm:pt>
    <dgm:pt modelId="{5394651A-61D7-4FB9-B33E-572EC24EC8E9}" type="pres">
      <dgm:prSet presAssocID="{252A742E-5C5F-4A16-9CCB-3FBA6BE48C8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0B418A3-D348-478E-9D40-71BD88621D94}" type="pres">
      <dgm:prSet presAssocID="{252A742E-5C5F-4A16-9CCB-3FBA6BE48C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EFFBC-7241-489A-9095-5D251AF86676}" type="pres">
      <dgm:prSet presAssocID="{252A742E-5C5F-4A16-9CCB-3FBA6BE48C87}" presName="negativeSpace" presStyleCnt="0"/>
      <dgm:spPr/>
    </dgm:pt>
    <dgm:pt modelId="{931D10BF-ED16-4F9D-BD1D-C75A902CEF29}" type="pres">
      <dgm:prSet presAssocID="{252A742E-5C5F-4A16-9CCB-3FBA6BE48C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A86A41-40CC-4DEF-8B2C-7FF3CFAB35A0}" srcId="{83005B98-A323-4B79-98F0-773C335A1862}" destId="{252A742E-5C5F-4A16-9CCB-3FBA6BE48C87}" srcOrd="2" destOrd="0" parTransId="{E67CFDFC-F09C-4BA1-8C83-7E2A5354FC64}" sibTransId="{DEBEAF31-9EC1-4CFC-99B5-BA4C8564AB25}"/>
    <dgm:cxn modelId="{5114D17E-8590-4314-A145-A82F056F71E8}" type="presOf" srcId="{252A742E-5C5F-4A16-9CCB-3FBA6BE48C87}" destId="{80B418A3-D348-478E-9D40-71BD88621D94}" srcOrd="1" destOrd="0" presId="urn:microsoft.com/office/officeart/2005/8/layout/list1#3"/>
    <dgm:cxn modelId="{900DF0CD-C540-41B8-985C-16354A16AF01}" srcId="{83005B98-A323-4B79-98F0-773C335A1862}" destId="{6567D062-8C6D-4FEA-B0C3-B7FD884E7E01}" srcOrd="1" destOrd="0" parTransId="{A9F23725-2D84-408B-A049-AE2C54E7FBAD}" sibTransId="{A1E9033D-A7D9-4559-96D5-3DD34EBF3921}"/>
    <dgm:cxn modelId="{D5F23B09-FB56-4B7C-9672-3A0A2862918C}" type="presOf" srcId="{6567D062-8C6D-4FEA-B0C3-B7FD884E7E01}" destId="{6B2B4259-874C-4A17-BD76-4F4E094F9CA6}" srcOrd="1" destOrd="0" presId="urn:microsoft.com/office/officeart/2005/8/layout/list1#3"/>
    <dgm:cxn modelId="{1A1E44F1-E8B8-47B6-B542-316C33BDD420}" srcId="{83005B98-A323-4B79-98F0-773C335A1862}" destId="{0DAE9CE8-F5BA-4A90-96DE-256868637941}" srcOrd="0" destOrd="0" parTransId="{E2E76050-6B3F-4B1F-9E40-89CC321A6256}" sibTransId="{4487A337-B324-4CEC-A4D6-DFDBCFAE9993}"/>
    <dgm:cxn modelId="{3F6DDF6C-3A0C-4CA8-AFFA-BE16AB67099B}" type="presOf" srcId="{83005B98-A323-4B79-98F0-773C335A1862}" destId="{435E1F5D-FB6D-4607-B5E6-2903278DD457}" srcOrd="0" destOrd="0" presId="urn:microsoft.com/office/officeart/2005/8/layout/list1#3"/>
    <dgm:cxn modelId="{1353D38A-4A05-4C8D-84C7-3D5BDF97D861}" type="presOf" srcId="{0DAE9CE8-F5BA-4A90-96DE-256868637941}" destId="{83A59119-34F1-40E8-B727-2A349C1CD7D6}" srcOrd="1" destOrd="0" presId="urn:microsoft.com/office/officeart/2005/8/layout/list1#3"/>
    <dgm:cxn modelId="{41DC6E42-2404-4B0E-8C43-06F3A3BF570C}" type="presOf" srcId="{0DAE9CE8-F5BA-4A90-96DE-256868637941}" destId="{2F4F25EE-84C5-4710-B34D-5E2228588960}" srcOrd="0" destOrd="0" presId="urn:microsoft.com/office/officeart/2005/8/layout/list1#3"/>
    <dgm:cxn modelId="{C3439AD8-01B7-4E5F-97E6-B25378117494}" type="presOf" srcId="{252A742E-5C5F-4A16-9CCB-3FBA6BE48C87}" destId="{5394651A-61D7-4FB9-B33E-572EC24EC8E9}" srcOrd="0" destOrd="0" presId="urn:microsoft.com/office/officeart/2005/8/layout/list1#3"/>
    <dgm:cxn modelId="{539C2092-043F-4926-AFD1-6DB6FE0FF541}" type="presOf" srcId="{6567D062-8C6D-4FEA-B0C3-B7FD884E7E01}" destId="{81E67B19-2729-4A3C-B77D-D0DA1E3E4808}" srcOrd="0" destOrd="0" presId="urn:microsoft.com/office/officeart/2005/8/layout/list1#3"/>
    <dgm:cxn modelId="{D7B562FE-552E-4D55-B555-C00375670DCA}" type="presParOf" srcId="{435E1F5D-FB6D-4607-B5E6-2903278DD457}" destId="{EAFC35BB-9863-4FD5-AA6F-2EF100F56E83}" srcOrd="0" destOrd="0" presId="urn:microsoft.com/office/officeart/2005/8/layout/list1#3"/>
    <dgm:cxn modelId="{63E98857-451D-4884-AA9B-2FC66E3A8004}" type="presParOf" srcId="{EAFC35BB-9863-4FD5-AA6F-2EF100F56E83}" destId="{2F4F25EE-84C5-4710-B34D-5E2228588960}" srcOrd="0" destOrd="0" presId="urn:microsoft.com/office/officeart/2005/8/layout/list1#3"/>
    <dgm:cxn modelId="{1741BB7D-2506-4EE3-A1B9-8EA3479D0013}" type="presParOf" srcId="{EAFC35BB-9863-4FD5-AA6F-2EF100F56E83}" destId="{83A59119-34F1-40E8-B727-2A349C1CD7D6}" srcOrd="1" destOrd="0" presId="urn:microsoft.com/office/officeart/2005/8/layout/list1#3"/>
    <dgm:cxn modelId="{2D751E2D-119D-4963-AFED-15F64B5AEC27}" type="presParOf" srcId="{435E1F5D-FB6D-4607-B5E6-2903278DD457}" destId="{010B5D5D-ECC7-4CFC-85FC-7A8458F1A084}" srcOrd="1" destOrd="0" presId="urn:microsoft.com/office/officeart/2005/8/layout/list1#3"/>
    <dgm:cxn modelId="{BE53FDCA-B666-4C79-A3DE-D57F15B5812D}" type="presParOf" srcId="{435E1F5D-FB6D-4607-B5E6-2903278DD457}" destId="{FB0A7356-E447-4CA2-8D4B-84D8AF0DD496}" srcOrd="2" destOrd="0" presId="urn:microsoft.com/office/officeart/2005/8/layout/list1#3"/>
    <dgm:cxn modelId="{33E45A0D-2F49-4F0A-97C3-314316F9B075}" type="presParOf" srcId="{435E1F5D-FB6D-4607-B5E6-2903278DD457}" destId="{5FC4BEAC-E423-42A9-A72E-3793580C3A7E}" srcOrd="3" destOrd="0" presId="urn:microsoft.com/office/officeart/2005/8/layout/list1#3"/>
    <dgm:cxn modelId="{62F99FB8-A3E7-4DBE-BC6D-155754D11160}" type="presParOf" srcId="{435E1F5D-FB6D-4607-B5E6-2903278DD457}" destId="{8ECA5483-A69A-41A4-BFDA-4CA7DCA610EC}" srcOrd="4" destOrd="0" presId="urn:microsoft.com/office/officeart/2005/8/layout/list1#3"/>
    <dgm:cxn modelId="{E4E8E5CB-6B34-467B-82F8-1B5EA0103501}" type="presParOf" srcId="{8ECA5483-A69A-41A4-BFDA-4CA7DCA610EC}" destId="{81E67B19-2729-4A3C-B77D-D0DA1E3E4808}" srcOrd="0" destOrd="0" presId="urn:microsoft.com/office/officeart/2005/8/layout/list1#3"/>
    <dgm:cxn modelId="{D72CB107-3EFA-4D87-B1F3-F1E78D6DAF1D}" type="presParOf" srcId="{8ECA5483-A69A-41A4-BFDA-4CA7DCA610EC}" destId="{6B2B4259-874C-4A17-BD76-4F4E094F9CA6}" srcOrd="1" destOrd="0" presId="urn:microsoft.com/office/officeart/2005/8/layout/list1#3"/>
    <dgm:cxn modelId="{FD05F0DA-0E88-4C0E-A9F4-A27D3FE10E09}" type="presParOf" srcId="{435E1F5D-FB6D-4607-B5E6-2903278DD457}" destId="{7D530140-65D2-471D-A64C-A6787242D7C5}" srcOrd="5" destOrd="0" presId="urn:microsoft.com/office/officeart/2005/8/layout/list1#3"/>
    <dgm:cxn modelId="{CC920E5C-2C32-44F9-BAB2-4CD6451F0537}" type="presParOf" srcId="{435E1F5D-FB6D-4607-B5E6-2903278DD457}" destId="{900EEEF8-9F48-4480-BA97-18DA42F825D2}" srcOrd="6" destOrd="0" presId="urn:microsoft.com/office/officeart/2005/8/layout/list1#3"/>
    <dgm:cxn modelId="{31054D21-3EA0-4F7A-B0A5-5A939DFB00FA}" type="presParOf" srcId="{435E1F5D-FB6D-4607-B5E6-2903278DD457}" destId="{32DB7130-89CF-4B43-A903-F92CE12C845A}" srcOrd="7" destOrd="0" presId="urn:microsoft.com/office/officeart/2005/8/layout/list1#3"/>
    <dgm:cxn modelId="{233CAF42-48F8-4156-AFC3-08DB4DB6C193}" type="presParOf" srcId="{435E1F5D-FB6D-4607-B5E6-2903278DD457}" destId="{2DD6D89E-633D-4779-8055-19F04643C9D5}" srcOrd="8" destOrd="0" presId="urn:microsoft.com/office/officeart/2005/8/layout/list1#3"/>
    <dgm:cxn modelId="{BE934D3B-DF0C-44AB-B931-FBDDDA7C20F9}" type="presParOf" srcId="{2DD6D89E-633D-4779-8055-19F04643C9D5}" destId="{5394651A-61D7-4FB9-B33E-572EC24EC8E9}" srcOrd="0" destOrd="0" presId="urn:microsoft.com/office/officeart/2005/8/layout/list1#3"/>
    <dgm:cxn modelId="{30696229-911E-40D1-9B46-E25A25106DA8}" type="presParOf" srcId="{2DD6D89E-633D-4779-8055-19F04643C9D5}" destId="{80B418A3-D348-478E-9D40-71BD88621D94}" srcOrd="1" destOrd="0" presId="urn:microsoft.com/office/officeart/2005/8/layout/list1#3"/>
    <dgm:cxn modelId="{2A4EC739-0965-49A8-8636-08C62C083F7B}" type="presParOf" srcId="{435E1F5D-FB6D-4607-B5E6-2903278DD457}" destId="{B5FEFFBC-7241-489A-9095-5D251AF86676}" srcOrd="9" destOrd="0" presId="urn:microsoft.com/office/officeart/2005/8/layout/list1#3"/>
    <dgm:cxn modelId="{082A95D1-E86E-4414-9E41-FC4F31D5B52A}" type="presParOf" srcId="{435E1F5D-FB6D-4607-B5E6-2903278DD457}" destId="{931D10BF-ED16-4F9D-BD1D-C75A902CEF29}" srcOrd="10" destOrd="0" presId="urn:microsoft.com/office/officeart/2005/8/layout/list1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005B98-A323-4B79-98F0-773C335A1862}" type="doc">
      <dgm:prSet loTypeId="urn:microsoft.com/office/officeart/2005/8/layout/list1#4" loCatId="list" qsTypeId="urn:microsoft.com/office/officeart/2005/8/quickstyle/simple1#4" qsCatId="simple" csTypeId="urn:microsoft.com/office/officeart/2005/8/colors/colorful4#4" csCatId="colorful" phldr="1"/>
      <dgm:spPr/>
      <dgm:t>
        <a:bodyPr/>
        <a:lstStyle/>
        <a:p>
          <a:endParaRPr lang="zh-CN" altLang="en-US"/>
        </a:p>
      </dgm:t>
    </dgm:pt>
    <dgm:pt modelId="{0DAE9CE8-F5BA-4A90-96DE-2568686379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2.1.1 </a:t>
          </a:r>
          <a:r>
            <a:rPr lang="zh-CN" altLang="en-US" dirty="0" smtClean="0"/>
            <a:t>生产观念</a:t>
          </a:r>
          <a:endParaRPr lang="zh-CN" altLang="en-US" dirty="0"/>
        </a:p>
      </dgm:t>
    </dgm:pt>
    <dgm:pt modelId="{E2E76050-6B3F-4B1F-9E40-89CC321A6256}" type="parTrans" cxnId="{1A1E44F1-E8B8-47B6-B542-316C33BDD420}">
      <dgm:prSet/>
      <dgm:spPr/>
      <dgm:t>
        <a:bodyPr/>
        <a:lstStyle/>
        <a:p>
          <a:endParaRPr lang="zh-CN" altLang="en-US"/>
        </a:p>
      </dgm:t>
    </dgm:pt>
    <dgm:pt modelId="{4487A337-B324-4CEC-A4D6-DFDBCFAE9993}" type="sibTrans" cxnId="{1A1E44F1-E8B8-47B6-B542-316C33BDD420}">
      <dgm:prSet/>
      <dgm:spPr/>
      <dgm:t>
        <a:bodyPr/>
        <a:lstStyle/>
        <a:p>
          <a:endParaRPr lang="zh-CN" altLang="en-US"/>
        </a:p>
      </dgm:t>
    </dgm:pt>
    <dgm:pt modelId="{6567D062-8C6D-4FEA-B0C3-B7FD884E7E0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2.1.2 </a:t>
          </a:r>
          <a:r>
            <a:rPr lang="zh-CN" altLang="en-US" dirty="0" smtClean="0"/>
            <a:t>产品观念</a:t>
          </a:r>
          <a:endParaRPr lang="zh-CN" altLang="en-US" dirty="0"/>
        </a:p>
      </dgm:t>
    </dgm:pt>
    <dgm:pt modelId="{A9F23725-2D84-408B-A049-AE2C54E7FBAD}" type="parTrans" cxnId="{900DF0CD-C540-41B8-985C-16354A16AF01}">
      <dgm:prSet/>
      <dgm:spPr/>
      <dgm:t>
        <a:bodyPr/>
        <a:lstStyle/>
        <a:p>
          <a:endParaRPr lang="zh-CN" altLang="en-US"/>
        </a:p>
      </dgm:t>
    </dgm:pt>
    <dgm:pt modelId="{A1E9033D-A7D9-4559-96D5-3DD34EBF3921}" type="sibTrans" cxnId="{900DF0CD-C540-41B8-985C-16354A16AF01}">
      <dgm:prSet/>
      <dgm:spPr/>
      <dgm:t>
        <a:bodyPr/>
        <a:lstStyle/>
        <a:p>
          <a:endParaRPr lang="zh-CN" altLang="en-US"/>
        </a:p>
      </dgm:t>
    </dgm:pt>
    <dgm:pt modelId="{252A742E-5C5F-4A16-9CCB-3FBA6BE48C8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2.1.3 </a:t>
          </a:r>
          <a:r>
            <a:rPr lang="zh-CN" altLang="en-US" dirty="0" smtClean="0"/>
            <a:t>推销观念</a:t>
          </a:r>
          <a:endParaRPr lang="zh-CN" altLang="en-US" dirty="0"/>
        </a:p>
      </dgm:t>
    </dgm:pt>
    <dgm:pt modelId="{E67CFDFC-F09C-4BA1-8C83-7E2A5354FC64}" type="parTrans" cxnId="{72A86A41-40CC-4DEF-8B2C-7FF3CFAB35A0}">
      <dgm:prSet/>
      <dgm:spPr/>
      <dgm:t>
        <a:bodyPr/>
        <a:lstStyle/>
        <a:p>
          <a:endParaRPr lang="zh-CN" altLang="en-US"/>
        </a:p>
      </dgm:t>
    </dgm:pt>
    <dgm:pt modelId="{DEBEAF31-9EC1-4CFC-99B5-BA4C8564AB25}" type="sibTrans" cxnId="{72A86A41-40CC-4DEF-8B2C-7FF3CFAB35A0}">
      <dgm:prSet/>
      <dgm:spPr/>
      <dgm:t>
        <a:bodyPr/>
        <a:lstStyle/>
        <a:p>
          <a:endParaRPr lang="zh-CN" altLang="en-US"/>
        </a:p>
      </dgm:t>
    </dgm:pt>
    <dgm:pt modelId="{435E1F5D-FB6D-4607-B5E6-2903278DD457}" type="pres">
      <dgm:prSet presAssocID="{83005B98-A323-4B79-98F0-773C335A186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FC35BB-9863-4FD5-AA6F-2EF100F56E83}" type="pres">
      <dgm:prSet presAssocID="{0DAE9CE8-F5BA-4A90-96DE-256868637941}" presName="parentLin" presStyleCnt="0"/>
      <dgm:spPr/>
    </dgm:pt>
    <dgm:pt modelId="{2F4F25EE-84C5-4710-B34D-5E2228588960}" type="pres">
      <dgm:prSet presAssocID="{0DAE9CE8-F5BA-4A90-96DE-25686863794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3A59119-34F1-40E8-B727-2A349C1CD7D6}" type="pres">
      <dgm:prSet presAssocID="{0DAE9CE8-F5BA-4A90-96DE-2568686379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0B5D5D-ECC7-4CFC-85FC-7A8458F1A084}" type="pres">
      <dgm:prSet presAssocID="{0DAE9CE8-F5BA-4A90-96DE-256868637941}" presName="negativeSpace" presStyleCnt="0"/>
      <dgm:spPr/>
    </dgm:pt>
    <dgm:pt modelId="{FB0A7356-E447-4CA2-8D4B-84D8AF0DD496}" type="pres">
      <dgm:prSet presAssocID="{0DAE9CE8-F5BA-4A90-96DE-256868637941}" presName="childText" presStyleLbl="conFgAcc1" presStyleIdx="0" presStyleCnt="3">
        <dgm:presLayoutVars>
          <dgm:bulletEnabled val="1"/>
        </dgm:presLayoutVars>
      </dgm:prSet>
      <dgm:spPr/>
    </dgm:pt>
    <dgm:pt modelId="{5FC4BEAC-E423-42A9-A72E-3793580C3A7E}" type="pres">
      <dgm:prSet presAssocID="{4487A337-B324-4CEC-A4D6-DFDBCFAE9993}" presName="spaceBetweenRectangles" presStyleCnt="0"/>
      <dgm:spPr/>
    </dgm:pt>
    <dgm:pt modelId="{8ECA5483-A69A-41A4-BFDA-4CA7DCA610EC}" type="pres">
      <dgm:prSet presAssocID="{6567D062-8C6D-4FEA-B0C3-B7FD884E7E01}" presName="parentLin" presStyleCnt="0"/>
      <dgm:spPr/>
    </dgm:pt>
    <dgm:pt modelId="{81E67B19-2729-4A3C-B77D-D0DA1E3E4808}" type="pres">
      <dgm:prSet presAssocID="{6567D062-8C6D-4FEA-B0C3-B7FD884E7E0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B2B4259-874C-4A17-BD76-4F4E094F9CA6}" type="pres">
      <dgm:prSet presAssocID="{6567D062-8C6D-4FEA-B0C3-B7FD884E7E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530140-65D2-471D-A64C-A6787242D7C5}" type="pres">
      <dgm:prSet presAssocID="{6567D062-8C6D-4FEA-B0C3-B7FD884E7E01}" presName="negativeSpace" presStyleCnt="0"/>
      <dgm:spPr/>
    </dgm:pt>
    <dgm:pt modelId="{900EEEF8-9F48-4480-BA97-18DA42F825D2}" type="pres">
      <dgm:prSet presAssocID="{6567D062-8C6D-4FEA-B0C3-B7FD884E7E01}" presName="childText" presStyleLbl="conFgAcc1" presStyleIdx="1" presStyleCnt="3">
        <dgm:presLayoutVars>
          <dgm:bulletEnabled val="1"/>
        </dgm:presLayoutVars>
      </dgm:prSet>
      <dgm:spPr/>
    </dgm:pt>
    <dgm:pt modelId="{32DB7130-89CF-4B43-A903-F92CE12C845A}" type="pres">
      <dgm:prSet presAssocID="{A1E9033D-A7D9-4559-96D5-3DD34EBF3921}" presName="spaceBetweenRectangles" presStyleCnt="0"/>
      <dgm:spPr/>
    </dgm:pt>
    <dgm:pt modelId="{2DD6D89E-633D-4779-8055-19F04643C9D5}" type="pres">
      <dgm:prSet presAssocID="{252A742E-5C5F-4A16-9CCB-3FBA6BE48C87}" presName="parentLin" presStyleCnt="0"/>
      <dgm:spPr/>
    </dgm:pt>
    <dgm:pt modelId="{5394651A-61D7-4FB9-B33E-572EC24EC8E9}" type="pres">
      <dgm:prSet presAssocID="{252A742E-5C5F-4A16-9CCB-3FBA6BE48C8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0B418A3-D348-478E-9D40-71BD88621D94}" type="pres">
      <dgm:prSet presAssocID="{252A742E-5C5F-4A16-9CCB-3FBA6BE48C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EFFBC-7241-489A-9095-5D251AF86676}" type="pres">
      <dgm:prSet presAssocID="{252A742E-5C5F-4A16-9CCB-3FBA6BE48C87}" presName="negativeSpace" presStyleCnt="0"/>
      <dgm:spPr/>
    </dgm:pt>
    <dgm:pt modelId="{931D10BF-ED16-4F9D-BD1D-C75A902CEF29}" type="pres">
      <dgm:prSet presAssocID="{252A742E-5C5F-4A16-9CCB-3FBA6BE48C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A86A41-40CC-4DEF-8B2C-7FF3CFAB35A0}" srcId="{83005B98-A323-4B79-98F0-773C335A1862}" destId="{252A742E-5C5F-4A16-9CCB-3FBA6BE48C87}" srcOrd="2" destOrd="0" parTransId="{E67CFDFC-F09C-4BA1-8C83-7E2A5354FC64}" sibTransId="{DEBEAF31-9EC1-4CFC-99B5-BA4C8564AB25}"/>
    <dgm:cxn modelId="{5114D17E-8590-4314-A145-A82F056F71E8}" type="presOf" srcId="{252A742E-5C5F-4A16-9CCB-3FBA6BE48C87}" destId="{80B418A3-D348-478E-9D40-71BD88621D94}" srcOrd="1" destOrd="0" presId="urn:microsoft.com/office/officeart/2005/8/layout/list1#4"/>
    <dgm:cxn modelId="{900DF0CD-C540-41B8-985C-16354A16AF01}" srcId="{83005B98-A323-4B79-98F0-773C335A1862}" destId="{6567D062-8C6D-4FEA-B0C3-B7FD884E7E01}" srcOrd="1" destOrd="0" parTransId="{A9F23725-2D84-408B-A049-AE2C54E7FBAD}" sibTransId="{A1E9033D-A7D9-4559-96D5-3DD34EBF3921}"/>
    <dgm:cxn modelId="{D5F23B09-FB56-4B7C-9672-3A0A2862918C}" type="presOf" srcId="{6567D062-8C6D-4FEA-B0C3-B7FD884E7E01}" destId="{6B2B4259-874C-4A17-BD76-4F4E094F9CA6}" srcOrd="1" destOrd="0" presId="urn:microsoft.com/office/officeart/2005/8/layout/list1#4"/>
    <dgm:cxn modelId="{1A1E44F1-E8B8-47B6-B542-316C33BDD420}" srcId="{83005B98-A323-4B79-98F0-773C335A1862}" destId="{0DAE9CE8-F5BA-4A90-96DE-256868637941}" srcOrd="0" destOrd="0" parTransId="{E2E76050-6B3F-4B1F-9E40-89CC321A6256}" sibTransId="{4487A337-B324-4CEC-A4D6-DFDBCFAE9993}"/>
    <dgm:cxn modelId="{3F6DDF6C-3A0C-4CA8-AFFA-BE16AB67099B}" type="presOf" srcId="{83005B98-A323-4B79-98F0-773C335A1862}" destId="{435E1F5D-FB6D-4607-B5E6-2903278DD457}" srcOrd="0" destOrd="0" presId="urn:microsoft.com/office/officeart/2005/8/layout/list1#4"/>
    <dgm:cxn modelId="{1353D38A-4A05-4C8D-84C7-3D5BDF97D861}" type="presOf" srcId="{0DAE9CE8-F5BA-4A90-96DE-256868637941}" destId="{83A59119-34F1-40E8-B727-2A349C1CD7D6}" srcOrd="1" destOrd="0" presId="urn:microsoft.com/office/officeart/2005/8/layout/list1#4"/>
    <dgm:cxn modelId="{41DC6E42-2404-4B0E-8C43-06F3A3BF570C}" type="presOf" srcId="{0DAE9CE8-F5BA-4A90-96DE-256868637941}" destId="{2F4F25EE-84C5-4710-B34D-5E2228588960}" srcOrd="0" destOrd="0" presId="urn:microsoft.com/office/officeart/2005/8/layout/list1#4"/>
    <dgm:cxn modelId="{C3439AD8-01B7-4E5F-97E6-B25378117494}" type="presOf" srcId="{252A742E-5C5F-4A16-9CCB-3FBA6BE48C87}" destId="{5394651A-61D7-4FB9-B33E-572EC24EC8E9}" srcOrd="0" destOrd="0" presId="urn:microsoft.com/office/officeart/2005/8/layout/list1#4"/>
    <dgm:cxn modelId="{539C2092-043F-4926-AFD1-6DB6FE0FF541}" type="presOf" srcId="{6567D062-8C6D-4FEA-B0C3-B7FD884E7E01}" destId="{81E67B19-2729-4A3C-B77D-D0DA1E3E4808}" srcOrd="0" destOrd="0" presId="urn:microsoft.com/office/officeart/2005/8/layout/list1#4"/>
    <dgm:cxn modelId="{D7B562FE-552E-4D55-B555-C00375670DCA}" type="presParOf" srcId="{435E1F5D-FB6D-4607-B5E6-2903278DD457}" destId="{EAFC35BB-9863-4FD5-AA6F-2EF100F56E83}" srcOrd="0" destOrd="0" presId="urn:microsoft.com/office/officeart/2005/8/layout/list1#4"/>
    <dgm:cxn modelId="{63E98857-451D-4884-AA9B-2FC66E3A8004}" type="presParOf" srcId="{EAFC35BB-9863-4FD5-AA6F-2EF100F56E83}" destId="{2F4F25EE-84C5-4710-B34D-5E2228588960}" srcOrd="0" destOrd="0" presId="urn:microsoft.com/office/officeart/2005/8/layout/list1#4"/>
    <dgm:cxn modelId="{1741BB7D-2506-4EE3-A1B9-8EA3479D0013}" type="presParOf" srcId="{EAFC35BB-9863-4FD5-AA6F-2EF100F56E83}" destId="{83A59119-34F1-40E8-B727-2A349C1CD7D6}" srcOrd="1" destOrd="0" presId="urn:microsoft.com/office/officeart/2005/8/layout/list1#4"/>
    <dgm:cxn modelId="{2D751E2D-119D-4963-AFED-15F64B5AEC27}" type="presParOf" srcId="{435E1F5D-FB6D-4607-B5E6-2903278DD457}" destId="{010B5D5D-ECC7-4CFC-85FC-7A8458F1A084}" srcOrd="1" destOrd="0" presId="urn:microsoft.com/office/officeart/2005/8/layout/list1#4"/>
    <dgm:cxn modelId="{BE53FDCA-B666-4C79-A3DE-D57F15B5812D}" type="presParOf" srcId="{435E1F5D-FB6D-4607-B5E6-2903278DD457}" destId="{FB0A7356-E447-4CA2-8D4B-84D8AF0DD496}" srcOrd="2" destOrd="0" presId="urn:microsoft.com/office/officeart/2005/8/layout/list1#4"/>
    <dgm:cxn modelId="{33E45A0D-2F49-4F0A-97C3-314316F9B075}" type="presParOf" srcId="{435E1F5D-FB6D-4607-B5E6-2903278DD457}" destId="{5FC4BEAC-E423-42A9-A72E-3793580C3A7E}" srcOrd="3" destOrd="0" presId="urn:microsoft.com/office/officeart/2005/8/layout/list1#4"/>
    <dgm:cxn modelId="{62F99FB8-A3E7-4DBE-BC6D-155754D11160}" type="presParOf" srcId="{435E1F5D-FB6D-4607-B5E6-2903278DD457}" destId="{8ECA5483-A69A-41A4-BFDA-4CA7DCA610EC}" srcOrd="4" destOrd="0" presId="urn:microsoft.com/office/officeart/2005/8/layout/list1#4"/>
    <dgm:cxn modelId="{E4E8E5CB-6B34-467B-82F8-1B5EA0103501}" type="presParOf" srcId="{8ECA5483-A69A-41A4-BFDA-4CA7DCA610EC}" destId="{81E67B19-2729-4A3C-B77D-D0DA1E3E4808}" srcOrd="0" destOrd="0" presId="urn:microsoft.com/office/officeart/2005/8/layout/list1#4"/>
    <dgm:cxn modelId="{D72CB107-3EFA-4D87-B1F3-F1E78D6DAF1D}" type="presParOf" srcId="{8ECA5483-A69A-41A4-BFDA-4CA7DCA610EC}" destId="{6B2B4259-874C-4A17-BD76-4F4E094F9CA6}" srcOrd="1" destOrd="0" presId="urn:microsoft.com/office/officeart/2005/8/layout/list1#4"/>
    <dgm:cxn modelId="{FD05F0DA-0E88-4C0E-A9F4-A27D3FE10E09}" type="presParOf" srcId="{435E1F5D-FB6D-4607-B5E6-2903278DD457}" destId="{7D530140-65D2-471D-A64C-A6787242D7C5}" srcOrd="5" destOrd="0" presId="urn:microsoft.com/office/officeart/2005/8/layout/list1#4"/>
    <dgm:cxn modelId="{CC920E5C-2C32-44F9-BAB2-4CD6451F0537}" type="presParOf" srcId="{435E1F5D-FB6D-4607-B5E6-2903278DD457}" destId="{900EEEF8-9F48-4480-BA97-18DA42F825D2}" srcOrd="6" destOrd="0" presId="urn:microsoft.com/office/officeart/2005/8/layout/list1#4"/>
    <dgm:cxn modelId="{31054D21-3EA0-4F7A-B0A5-5A939DFB00FA}" type="presParOf" srcId="{435E1F5D-FB6D-4607-B5E6-2903278DD457}" destId="{32DB7130-89CF-4B43-A903-F92CE12C845A}" srcOrd="7" destOrd="0" presId="urn:microsoft.com/office/officeart/2005/8/layout/list1#4"/>
    <dgm:cxn modelId="{233CAF42-48F8-4156-AFC3-08DB4DB6C193}" type="presParOf" srcId="{435E1F5D-FB6D-4607-B5E6-2903278DD457}" destId="{2DD6D89E-633D-4779-8055-19F04643C9D5}" srcOrd="8" destOrd="0" presId="urn:microsoft.com/office/officeart/2005/8/layout/list1#4"/>
    <dgm:cxn modelId="{BE934D3B-DF0C-44AB-B931-FBDDDA7C20F9}" type="presParOf" srcId="{2DD6D89E-633D-4779-8055-19F04643C9D5}" destId="{5394651A-61D7-4FB9-B33E-572EC24EC8E9}" srcOrd="0" destOrd="0" presId="urn:microsoft.com/office/officeart/2005/8/layout/list1#4"/>
    <dgm:cxn modelId="{30696229-911E-40D1-9B46-E25A25106DA8}" type="presParOf" srcId="{2DD6D89E-633D-4779-8055-19F04643C9D5}" destId="{80B418A3-D348-478E-9D40-71BD88621D94}" srcOrd="1" destOrd="0" presId="urn:microsoft.com/office/officeart/2005/8/layout/list1#4"/>
    <dgm:cxn modelId="{2A4EC739-0965-49A8-8636-08C62C083F7B}" type="presParOf" srcId="{435E1F5D-FB6D-4607-B5E6-2903278DD457}" destId="{B5FEFFBC-7241-489A-9095-5D251AF86676}" srcOrd="9" destOrd="0" presId="urn:microsoft.com/office/officeart/2005/8/layout/list1#4"/>
    <dgm:cxn modelId="{082A95D1-E86E-4414-9E41-FC4F31D5B52A}" type="presParOf" srcId="{435E1F5D-FB6D-4607-B5E6-2903278DD457}" destId="{931D10BF-ED16-4F9D-BD1D-C75A902CEF29}" srcOrd="10" destOrd="0" presId="urn:microsoft.com/office/officeart/2005/8/layout/list1#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005B98-A323-4B79-98F0-773C335A1862}" type="doc">
      <dgm:prSet loTypeId="urn:microsoft.com/office/officeart/2005/8/layout/list1#5" loCatId="list" qsTypeId="urn:microsoft.com/office/officeart/2005/8/quickstyle/simple1#5" qsCatId="simple" csTypeId="urn:microsoft.com/office/officeart/2005/8/colors/colorful4#5" csCatId="colorful" phldr="1"/>
      <dgm:spPr/>
      <dgm:t>
        <a:bodyPr/>
        <a:lstStyle/>
        <a:p>
          <a:endParaRPr lang="zh-CN" altLang="en-US"/>
        </a:p>
      </dgm:t>
    </dgm:pt>
    <dgm:pt modelId="{0DAE9CE8-F5BA-4A90-96DE-2568686379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2.2.1 </a:t>
          </a:r>
          <a:r>
            <a:rPr lang="zh-CN" altLang="en-US" dirty="0" smtClean="0"/>
            <a:t>市场营销观念</a:t>
          </a:r>
          <a:endParaRPr lang="zh-CN" altLang="en-US" dirty="0"/>
        </a:p>
      </dgm:t>
    </dgm:pt>
    <dgm:pt modelId="{E2E76050-6B3F-4B1F-9E40-89CC321A6256}" type="parTrans" cxnId="{759D0121-3A7B-4685-96FF-B5C81AA9FBDD}">
      <dgm:prSet/>
      <dgm:spPr/>
      <dgm:t>
        <a:bodyPr/>
        <a:lstStyle/>
        <a:p>
          <a:endParaRPr lang="zh-CN" altLang="en-US"/>
        </a:p>
      </dgm:t>
    </dgm:pt>
    <dgm:pt modelId="{4487A337-B324-4CEC-A4D6-DFDBCFAE9993}" type="sibTrans" cxnId="{759D0121-3A7B-4685-96FF-B5C81AA9FBDD}">
      <dgm:prSet/>
      <dgm:spPr/>
      <dgm:t>
        <a:bodyPr/>
        <a:lstStyle/>
        <a:p>
          <a:endParaRPr lang="zh-CN" altLang="en-US"/>
        </a:p>
      </dgm:t>
    </dgm:pt>
    <dgm:pt modelId="{6567D062-8C6D-4FEA-B0C3-B7FD884E7E0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2.2.2 </a:t>
          </a:r>
          <a:r>
            <a:rPr lang="zh-CN" altLang="en-US" dirty="0" smtClean="0"/>
            <a:t>社会营销观念</a:t>
          </a:r>
          <a:endParaRPr lang="zh-CN" altLang="en-US" dirty="0"/>
        </a:p>
      </dgm:t>
    </dgm:pt>
    <dgm:pt modelId="{A9F23725-2D84-408B-A049-AE2C54E7FBAD}" type="parTrans" cxnId="{8C8997A5-8081-4AF9-B90C-5E2A9A5745EF}">
      <dgm:prSet/>
      <dgm:spPr/>
      <dgm:t>
        <a:bodyPr/>
        <a:lstStyle/>
        <a:p>
          <a:endParaRPr lang="zh-CN" altLang="en-US"/>
        </a:p>
      </dgm:t>
    </dgm:pt>
    <dgm:pt modelId="{A1E9033D-A7D9-4559-96D5-3DD34EBF3921}" type="sibTrans" cxnId="{8C8997A5-8081-4AF9-B90C-5E2A9A5745EF}">
      <dgm:prSet/>
      <dgm:spPr/>
      <dgm:t>
        <a:bodyPr/>
        <a:lstStyle/>
        <a:p>
          <a:endParaRPr lang="zh-CN" altLang="en-US"/>
        </a:p>
      </dgm:t>
    </dgm:pt>
    <dgm:pt modelId="{252A742E-5C5F-4A16-9CCB-3FBA6BE48C8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2.2.3</a:t>
          </a:r>
          <a:r>
            <a:rPr lang="zh-CN" altLang="en-US" dirty="0" smtClean="0"/>
            <a:t>关系营销观念</a:t>
          </a:r>
          <a:endParaRPr lang="zh-CN" altLang="en-US" dirty="0"/>
        </a:p>
      </dgm:t>
    </dgm:pt>
    <dgm:pt modelId="{E67CFDFC-F09C-4BA1-8C83-7E2A5354FC64}" type="parTrans" cxnId="{EF120254-D593-4BEA-AF04-0BFD82550481}">
      <dgm:prSet/>
      <dgm:spPr/>
      <dgm:t>
        <a:bodyPr/>
        <a:lstStyle/>
        <a:p>
          <a:endParaRPr lang="zh-CN" altLang="en-US"/>
        </a:p>
      </dgm:t>
    </dgm:pt>
    <dgm:pt modelId="{DEBEAF31-9EC1-4CFC-99B5-BA4C8564AB25}" type="sibTrans" cxnId="{EF120254-D593-4BEA-AF04-0BFD82550481}">
      <dgm:prSet/>
      <dgm:spPr/>
      <dgm:t>
        <a:bodyPr/>
        <a:lstStyle/>
        <a:p>
          <a:endParaRPr lang="zh-CN" altLang="en-US"/>
        </a:p>
      </dgm:t>
    </dgm:pt>
    <dgm:pt modelId="{435E1F5D-FB6D-4607-B5E6-2903278DD457}" type="pres">
      <dgm:prSet presAssocID="{83005B98-A323-4B79-98F0-773C335A186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FC35BB-9863-4FD5-AA6F-2EF100F56E83}" type="pres">
      <dgm:prSet presAssocID="{0DAE9CE8-F5BA-4A90-96DE-256868637941}" presName="parentLin" presStyleCnt="0"/>
      <dgm:spPr/>
    </dgm:pt>
    <dgm:pt modelId="{2F4F25EE-84C5-4710-B34D-5E2228588960}" type="pres">
      <dgm:prSet presAssocID="{0DAE9CE8-F5BA-4A90-96DE-25686863794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3A59119-34F1-40E8-B727-2A349C1CD7D6}" type="pres">
      <dgm:prSet presAssocID="{0DAE9CE8-F5BA-4A90-96DE-2568686379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0B5D5D-ECC7-4CFC-85FC-7A8458F1A084}" type="pres">
      <dgm:prSet presAssocID="{0DAE9CE8-F5BA-4A90-96DE-256868637941}" presName="negativeSpace" presStyleCnt="0"/>
      <dgm:spPr/>
    </dgm:pt>
    <dgm:pt modelId="{FB0A7356-E447-4CA2-8D4B-84D8AF0DD496}" type="pres">
      <dgm:prSet presAssocID="{0DAE9CE8-F5BA-4A90-96DE-256868637941}" presName="childText" presStyleLbl="conFgAcc1" presStyleIdx="0" presStyleCnt="3">
        <dgm:presLayoutVars>
          <dgm:bulletEnabled val="1"/>
        </dgm:presLayoutVars>
      </dgm:prSet>
      <dgm:spPr/>
    </dgm:pt>
    <dgm:pt modelId="{5FC4BEAC-E423-42A9-A72E-3793580C3A7E}" type="pres">
      <dgm:prSet presAssocID="{4487A337-B324-4CEC-A4D6-DFDBCFAE9993}" presName="spaceBetweenRectangles" presStyleCnt="0"/>
      <dgm:spPr/>
    </dgm:pt>
    <dgm:pt modelId="{8ECA5483-A69A-41A4-BFDA-4CA7DCA610EC}" type="pres">
      <dgm:prSet presAssocID="{6567D062-8C6D-4FEA-B0C3-B7FD884E7E01}" presName="parentLin" presStyleCnt="0"/>
      <dgm:spPr/>
    </dgm:pt>
    <dgm:pt modelId="{81E67B19-2729-4A3C-B77D-D0DA1E3E4808}" type="pres">
      <dgm:prSet presAssocID="{6567D062-8C6D-4FEA-B0C3-B7FD884E7E0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B2B4259-874C-4A17-BD76-4F4E094F9CA6}" type="pres">
      <dgm:prSet presAssocID="{6567D062-8C6D-4FEA-B0C3-B7FD884E7E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530140-65D2-471D-A64C-A6787242D7C5}" type="pres">
      <dgm:prSet presAssocID="{6567D062-8C6D-4FEA-B0C3-B7FD884E7E01}" presName="negativeSpace" presStyleCnt="0"/>
      <dgm:spPr/>
    </dgm:pt>
    <dgm:pt modelId="{900EEEF8-9F48-4480-BA97-18DA42F825D2}" type="pres">
      <dgm:prSet presAssocID="{6567D062-8C6D-4FEA-B0C3-B7FD884E7E01}" presName="childText" presStyleLbl="conFgAcc1" presStyleIdx="1" presStyleCnt="3">
        <dgm:presLayoutVars>
          <dgm:bulletEnabled val="1"/>
        </dgm:presLayoutVars>
      </dgm:prSet>
      <dgm:spPr/>
    </dgm:pt>
    <dgm:pt modelId="{32DB7130-89CF-4B43-A903-F92CE12C845A}" type="pres">
      <dgm:prSet presAssocID="{A1E9033D-A7D9-4559-96D5-3DD34EBF3921}" presName="spaceBetweenRectangles" presStyleCnt="0"/>
      <dgm:spPr/>
    </dgm:pt>
    <dgm:pt modelId="{2DD6D89E-633D-4779-8055-19F04643C9D5}" type="pres">
      <dgm:prSet presAssocID="{252A742E-5C5F-4A16-9CCB-3FBA6BE48C87}" presName="parentLin" presStyleCnt="0"/>
      <dgm:spPr/>
    </dgm:pt>
    <dgm:pt modelId="{5394651A-61D7-4FB9-B33E-572EC24EC8E9}" type="pres">
      <dgm:prSet presAssocID="{252A742E-5C5F-4A16-9CCB-3FBA6BE48C8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0B418A3-D348-478E-9D40-71BD88621D94}" type="pres">
      <dgm:prSet presAssocID="{252A742E-5C5F-4A16-9CCB-3FBA6BE48C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EFFBC-7241-489A-9095-5D251AF86676}" type="pres">
      <dgm:prSet presAssocID="{252A742E-5C5F-4A16-9CCB-3FBA6BE48C87}" presName="negativeSpace" presStyleCnt="0"/>
      <dgm:spPr/>
    </dgm:pt>
    <dgm:pt modelId="{931D10BF-ED16-4F9D-BD1D-C75A902CEF29}" type="pres">
      <dgm:prSet presAssocID="{252A742E-5C5F-4A16-9CCB-3FBA6BE48C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6067FE9-1DDE-4877-A0D3-386223FDD824}" type="presOf" srcId="{0DAE9CE8-F5BA-4A90-96DE-256868637941}" destId="{2F4F25EE-84C5-4710-B34D-5E2228588960}" srcOrd="0" destOrd="0" presId="urn:microsoft.com/office/officeart/2005/8/layout/list1#5"/>
    <dgm:cxn modelId="{EF120254-D593-4BEA-AF04-0BFD82550481}" srcId="{83005B98-A323-4B79-98F0-773C335A1862}" destId="{252A742E-5C5F-4A16-9CCB-3FBA6BE48C87}" srcOrd="2" destOrd="0" parTransId="{E67CFDFC-F09C-4BA1-8C83-7E2A5354FC64}" sibTransId="{DEBEAF31-9EC1-4CFC-99B5-BA4C8564AB25}"/>
    <dgm:cxn modelId="{FE680859-E790-4122-ACF8-0AFFFCF19DD3}" type="presOf" srcId="{0DAE9CE8-F5BA-4A90-96DE-256868637941}" destId="{83A59119-34F1-40E8-B727-2A349C1CD7D6}" srcOrd="1" destOrd="0" presId="urn:microsoft.com/office/officeart/2005/8/layout/list1#5"/>
    <dgm:cxn modelId="{8B74E9E2-3C1B-4556-9D76-5792A228841A}" type="presOf" srcId="{6567D062-8C6D-4FEA-B0C3-B7FD884E7E01}" destId="{6B2B4259-874C-4A17-BD76-4F4E094F9CA6}" srcOrd="1" destOrd="0" presId="urn:microsoft.com/office/officeart/2005/8/layout/list1#5"/>
    <dgm:cxn modelId="{7021F6C4-4211-4B04-9F4F-B079BA7E94E3}" type="presOf" srcId="{252A742E-5C5F-4A16-9CCB-3FBA6BE48C87}" destId="{80B418A3-D348-478E-9D40-71BD88621D94}" srcOrd="1" destOrd="0" presId="urn:microsoft.com/office/officeart/2005/8/layout/list1#5"/>
    <dgm:cxn modelId="{8C8997A5-8081-4AF9-B90C-5E2A9A5745EF}" srcId="{83005B98-A323-4B79-98F0-773C335A1862}" destId="{6567D062-8C6D-4FEA-B0C3-B7FD884E7E01}" srcOrd="1" destOrd="0" parTransId="{A9F23725-2D84-408B-A049-AE2C54E7FBAD}" sibTransId="{A1E9033D-A7D9-4559-96D5-3DD34EBF3921}"/>
    <dgm:cxn modelId="{759D0121-3A7B-4685-96FF-B5C81AA9FBDD}" srcId="{83005B98-A323-4B79-98F0-773C335A1862}" destId="{0DAE9CE8-F5BA-4A90-96DE-256868637941}" srcOrd="0" destOrd="0" parTransId="{E2E76050-6B3F-4B1F-9E40-89CC321A6256}" sibTransId="{4487A337-B324-4CEC-A4D6-DFDBCFAE9993}"/>
    <dgm:cxn modelId="{C271F13B-F2E6-4462-9FED-6F11BE44A711}" type="presOf" srcId="{252A742E-5C5F-4A16-9CCB-3FBA6BE48C87}" destId="{5394651A-61D7-4FB9-B33E-572EC24EC8E9}" srcOrd="0" destOrd="0" presId="urn:microsoft.com/office/officeart/2005/8/layout/list1#5"/>
    <dgm:cxn modelId="{469BDEA0-2AD0-415D-92EF-44DC95ABFA68}" type="presOf" srcId="{6567D062-8C6D-4FEA-B0C3-B7FD884E7E01}" destId="{81E67B19-2729-4A3C-B77D-D0DA1E3E4808}" srcOrd="0" destOrd="0" presId="urn:microsoft.com/office/officeart/2005/8/layout/list1#5"/>
    <dgm:cxn modelId="{938FCDE7-5B3A-4CA3-92B2-9C827F412F9C}" type="presOf" srcId="{83005B98-A323-4B79-98F0-773C335A1862}" destId="{435E1F5D-FB6D-4607-B5E6-2903278DD457}" srcOrd="0" destOrd="0" presId="urn:microsoft.com/office/officeart/2005/8/layout/list1#5"/>
    <dgm:cxn modelId="{79170CF0-7089-4305-89A2-BFDAFA907878}" type="presParOf" srcId="{435E1F5D-FB6D-4607-B5E6-2903278DD457}" destId="{EAFC35BB-9863-4FD5-AA6F-2EF100F56E83}" srcOrd="0" destOrd="0" presId="urn:microsoft.com/office/officeart/2005/8/layout/list1#5"/>
    <dgm:cxn modelId="{A7779BDE-D558-4222-941B-99A64FD1FF6F}" type="presParOf" srcId="{EAFC35BB-9863-4FD5-AA6F-2EF100F56E83}" destId="{2F4F25EE-84C5-4710-B34D-5E2228588960}" srcOrd="0" destOrd="0" presId="urn:microsoft.com/office/officeart/2005/8/layout/list1#5"/>
    <dgm:cxn modelId="{2B893A92-92B0-4A5E-99B2-27BE8EFE9A35}" type="presParOf" srcId="{EAFC35BB-9863-4FD5-AA6F-2EF100F56E83}" destId="{83A59119-34F1-40E8-B727-2A349C1CD7D6}" srcOrd="1" destOrd="0" presId="urn:microsoft.com/office/officeart/2005/8/layout/list1#5"/>
    <dgm:cxn modelId="{F7EC0013-2F1B-4D53-A490-2D58221B1A4B}" type="presParOf" srcId="{435E1F5D-FB6D-4607-B5E6-2903278DD457}" destId="{010B5D5D-ECC7-4CFC-85FC-7A8458F1A084}" srcOrd="1" destOrd="0" presId="urn:microsoft.com/office/officeart/2005/8/layout/list1#5"/>
    <dgm:cxn modelId="{50CDB58F-D46A-464E-B138-C330D8A25083}" type="presParOf" srcId="{435E1F5D-FB6D-4607-B5E6-2903278DD457}" destId="{FB0A7356-E447-4CA2-8D4B-84D8AF0DD496}" srcOrd="2" destOrd="0" presId="urn:microsoft.com/office/officeart/2005/8/layout/list1#5"/>
    <dgm:cxn modelId="{7D9FE74C-C301-4D35-8829-560558A7D0AB}" type="presParOf" srcId="{435E1F5D-FB6D-4607-B5E6-2903278DD457}" destId="{5FC4BEAC-E423-42A9-A72E-3793580C3A7E}" srcOrd="3" destOrd="0" presId="urn:microsoft.com/office/officeart/2005/8/layout/list1#5"/>
    <dgm:cxn modelId="{7219C063-D43F-42D7-8811-DCDE12929A21}" type="presParOf" srcId="{435E1F5D-FB6D-4607-B5E6-2903278DD457}" destId="{8ECA5483-A69A-41A4-BFDA-4CA7DCA610EC}" srcOrd="4" destOrd="0" presId="urn:microsoft.com/office/officeart/2005/8/layout/list1#5"/>
    <dgm:cxn modelId="{10475D97-67EE-4FE9-B856-E9F953CE7027}" type="presParOf" srcId="{8ECA5483-A69A-41A4-BFDA-4CA7DCA610EC}" destId="{81E67B19-2729-4A3C-B77D-D0DA1E3E4808}" srcOrd="0" destOrd="0" presId="urn:microsoft.com/office/officeart/2005/8/layout/list1#5"/>
    <dgm:cxn modelId="{8DAE5467-29AA-4075-BE1A-F490291A1E2C}" type="presParOf" srcId="{8ECA5483-A69A-41A4-BFDA-4CA7DCA610EC}" destId="{6B2B4259-874C-4A17-BD76-4F4E094F9CA6}" srcOrd="1" destOrd="0" presId="urn:microsoft.com/office/officeart/2005/8/layout/list1#5"/>
    <dgm:cxn modelId="{D31254F5-1DCC-4667-A4BA-B38743F92FD6}" type="presParOf" srcId="{435E1F5D-FB6D-4607-B5E6-2903278DD457}" destId="{7D530140-65D2-471D-A64C-A6787242D7C5}" srcOrd="5" destOrd="0" presId="urn:microsoft.com/office/officeart/2005/8/layout/list1#5"/>
    <dgm:cxn modelId="{D7F112EA-AB90-4711-AA3B-8B05EAC7F6D2}" type="presParOf" srcId="{435E1F5D-FB6D-4607-B5E6-2903278DD457}" destId="{900EEEF8-9F48-4480-BA97-18DA42F825D2}" srcOrd="6" destOrd="0" presId="urn:microsoft.com/office/officeart/2005/8/layout/list1#5"/>
    <dgm:cxn modelId="{5105F835-F169-4BE2-A311-F646D81E1264}" type="presParOf" srcId="{435E1F5D-FB6D-4607-B5E6-2903278DD457}" destId="{32DB7130-89CF-4B43-A903-F92CE12C845A}" srcOrd="7" destOrd="0" presId="urn:microsoft.com/office/officeart/2005/8/layout/list1#5"/>
    <dgm:cxn modelId="{D22B7D37-C336-4037-93F6-85B941FA3585}" type="presParOf" srcId="{435E1F5D-FB6D-4607-B5E6-2903278DD457}" destId="{2DD6D89E-633D-4779-8055-19F04643C9D5}" srcOrd="8" destOrd="0" presId="urn:microsoft.com/office/officeart/2005/8/layout/list1#5"/>
    <dgm:cxn modelId="{33656FBD-F5C7-440C-9F1E-D67A0B4237BA}" type="presParOf" srcId="{2DD6D89E-633D-4779-8055-19F04643C9D5}" destId="{5394651A-61D7-4FB9-B33E-572EC24EC8E9}" srcOrd="0" destOrd="0" presId="urn:microsoft.com/office/officeart/2005/8/layout/list1#5"/>
    <dgm:cxn modelId="{D3C4F14F-29D7-46B5-B036-482571609055}" type="presParOf" srcId="{2DD6D89E-633D-4779-8055-19F04643C9D5}" destId="{80B418A3-D348-478E-9D40-71BD88621D94}" srcOrd="1" destOrd="0" presId="urn:microsoft.com/office/officeart/2005/8/layout/list1#5"/>
    <dgm:cxn modelId="{FFEC7EEC-6F48-4C4D-AC49-8B159B783592}" type="presParOf" srcId="{435E1F5D-FB6D-4607-B5E6-2903278DD457}" destId="{B5FEFFBC-7241-489A-9095-5D251AF86676}" srcOrd="9" destOrd="0" presId="urn:microsoft.com/office/officeart/2005/8/layout/list1#5"/>
    <dgm:cxn modelId="{330ACB18-EDD5-4A08-9771-9FD4159F2276}" type="presParOf" srcId="{435E1F5D-FB6D-4607-B5E6-2903278DD457}" destId="{931D10BF-ED16-4F9D-BD1D-C75A902CEF29}" srcOrd="10" destOrd="0" presId="urn:microsoft.com/office/officeart/2005/8/layout/list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005B98-A323-4B79-98F0-773C335A1862}" type="doc">
      <dgm:prSet loTypeId="urn:microsoft.com/office/officeart/2005/8/layout/list1#6" loCatId="list" qsTypeId="urn:microsoft.com/office/officeart/2005/8/quickstyle/simple1#6" qsCatId="simple" csTypeId="urn:microsoft.com/office/officeart/2005/8/colors/colorful4#6" csCatId="colorful" phldr="1"/>
      <dgm:spPr/>
      <dgm:t>
        <a:bodyPr/>
        <a:lstStyle/>
        <a:p>
          <a:endParaRPr lang="zh-CN" altLang="en-US"/>
        </a:p>
      </dgm:t>
    </dgm:pt>
    <dgm:pt modelId="{0DAE9CE8-F5BA-4A90-96DE-2568686379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2.2.1 </a:t>
          </a:r>
          <a:r>
            <a:rPr lang="zh-CN" altLang="en-US" dirty="0" smtClean="0"/>
            <a:t>市场营销观念</a:t>
          </a:r>
          <a:endParaRPr lang="zh-CN" altLang="en-US" dirty="0"/>
        </a:p>
      </dgm:t>
    </dgm:pt>
    <dgm:pt modelId="{E2E76050-6B3F-4B1F-9E40-89CC321A6256}" type="parTrans" cxnId="{CFD83141-537B-4C9F-998A-3D6F88E3597A}">
      <dgm:prSet/>
      <dgm:spPr/>
      <dgm:t>
        <a:bodyPr/>
        <a:lstStyle/>
        <a:p>
          <a:endParaRPr lang="zh-CN" altLang="en-US"/>
        </a:p>
      </dgm:t>
    </dgm:pt>
    <dgm:pt modelId="{4487A337-B324-4CEC-A4D6-DFDBCFAE9993}" type="sibTrans" cxnId="{CFD83141-537B-4C9F-998A-3D6F88E3597A}">
      <dgm:prSet/>
      <dgm:spPr/>
      <dgm:t>
        <a:bodyPr/>
        <a:lstStyle/>
        <a:p>
          <a:endParaRPr lang="zh-CN" altLang="en-US"/>
        </a:p>
      </dgm:t>
    </dgm:pt>
    <dgm:pt modelId="{6567D062-8C6D-4FEA-B0C3-B7FD884E7E0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2.2.2 </a:t>
          </a:r>
          <a:r>
            <a:rPr lang="zh-CN" altLang="en-US" dirty="0" smtClean="0"/>
            <a:t>社会营销观念</a:t>
          </a:r>
          <a:endParaRPr lang="zh-CN" altLang="en-US" dirty="0"/>
        </a:p>
      </dgm:t>
    </dgm:pt>
    <dgm:pt modelId="{A9F23725-2D84-408B-A049-AE2C54E7FBAD}" type="parTrans" cxnId="{C4B0EB5E-F7DC-4190-918C-D31A3EFEC804}">
      <dgm:prSet/>
      <dgm:spPr/>
      <dgm:t>
        <a:bodyPr/>
        <a:lstStyle/>
        <a:p>
          <a:endParaRPr lang="zh-CN" altLang="en-US"/>
        </a:p>
      </dgm:t>
    </dgm:pt>
    <dgm:pt modelId="{A1E9033D-A7D9-4559-96D5-3DD34EBF3921}" type="sibTrans" cxnId="{C4B0EB5E-F7DC-4190-918C-D31A3EFEC804}">
      <dgm:prSet/>
      <dgm:spPr/>
      <dgm:t>
        <a:bodyPr/>
        <a:lstStyle/>
        <a:p>
          <a:endParaRPr lang="zh-CN" altLang="en-US"/>
        </a:p>
      </dgm:t>
    </dgm:pt>
    <dgm:pt modelId="{252A742E-5C5F-4A16-9CCB-3FBA6BE48C8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2.2.3 </a:t>
          </a:r>
          <a:r>
            <a:rPr lang="zh-CN" altLang="en-US" dirty="0" smtClean="0"/>
            <a:t>关系营销观念</a:t>
          </a:r>
          <a:endParaRPr lang="zh-CN" altLang="en-US" dirty="0"/>
        </a:p>
      </dgm:t>
    </dgm:pt>
    <dgm:pt modelId="{E67CFDFC-F09C-4BA1-8C83-7E2A5354FC64}" type="parTrans" cxnId="{EB54C4CD-C5CD-42DC-9937-83C624645E3E}">
      <dgm:prSet/>
      <dgm:spPr/>
      <dgm:t>
        <a:bodyPr/>
        <a:lstStyle/>
        <a:p>
          <a:endParaRPr lang="zh-CN" altLang="en-US"/>
        </a:p>
      </dgm:t>
    </dgm:pt>
    <dgm:pt modelId="{DEBEAF31-9EC1-4CFC-99B5-BA4C8564AB25}" type="sibTrans" cxnId="{EB54C4CD-C5CD-42DC-9937-83C624645E3E}">
      <dgm:prSet/>
      <dgm:spPr/>
      <dgm:t>
        <a:bodyPr/>
        <a:lstStyle/>
        <a:p>
          <a:endParaRPr lang="zh-CN" altLang="en-US"/>
        </a:p>
      </dgm:t>
    </dgm:pt>
    <dgm:pt modelId="{435E1F5D-FB6D-4607-B5E6-2903278DD457}" type="pres">
      <dgm:prSet presAssocID="{83005B98-A323-4B79-98F0-773C335A186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FC35BB-9863-4FD5-AA6F-2EF100F56E83}" type="pres">
      <dgm:prSet presAssocID="{0DAE9CE8-F5BA-4A90-96DE-256868637941}" presName="parentLin" presStyleCnt="0"/>
      <dgm:spPr/>
    </dgm:pt>
    <dgm:pt modelId="{2F4F25EE-84C5-4710-B34D-5E2228588960}" type="pres">
      <dgm:prSet presAssocID="{0DAE9CE8-F5BA-4A90-96DE-25686863794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3A59119-34F1-40E8-B727-2A349C1CD7D6}" type="pres">
      <dgm:prSet presAssocID="{0DAE9CE8-F5BA-4A90-96DE-2568686379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0B5D5D-ECC7-4CFC-85FC-7A8458F1A084}" type="pres">
      <dgm:prSet presAssocID="{0DAE9CE8-F5BA-4A90-96DE-256868637941}" presName="negativeSpace" presStyleCnt="0"/>
      <dgm:spPr/>
    </dgm:pt>
    <dgm:pt modelId="{FB0A7356-E447-4CA2-8D4B-84D8AF0DD496}" type="pres">
      <dgm:prSet presAssocID="{0DAE9CE8-F5BA-4A90-96DE-256868637941}" presName="childText" presStyleLbl="conFgAcc1" presStyleIdx="0" presStyleCnt="3">
        <dgm:presLayoutVars>
          <dgm:bulletEnabled val="1"/>
        </dgm:presLayoutVars>
      </dgm:prSet>
      <dgm:spPr/>
    </dgm:pt>
    <dgm:pt modelId="{5FC4BEAC-E423-42A9-A72E-3793580C3A7E}" type="pres">
      <dgm:prSet presAssocID="{4487A337-B324-4CEC-A4D6-DFDBCFAE9993}" presName="spaceBetweenRectangles" presStyleCnt="0"/>
      <dgm:spPr/>
    </dgm:pt>
    <dgm:pt modelId="{8ECA5483-A69A-41A4-BFDA-4CA7DCA610EC}" type="pres">
      <dgm:prSet presAssocID="{6567D062-8C6D-4FEA-B0C3-B7FD884E7E01}" presName="parentLin" presStyleCnt="0"/>
      <dgm:spPr/>
    </dgm:pt>
    <dgm:pt modelId="{81E67B19-2729-4A3C-B77D-D0DA1E3E4808}" type="pres">
      <dgm:prSet presAssocID="{6567D062-8C6D-4FEA-B0C3-B7FD884E7E0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B2B4259-874C-4A17-BD76-4F4E094F9CA6}" type="pres">
      <dgm:prSet presAssocID="{6567D062-8C6D-4FEA-B0C3-B7FD884E7E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530140-65D2-471D-A64C-A6787242D7C5}" type="pres">
      <dgm:prSet presAssocID="{6567D062-8C6D-4FEA-B0C3-B7FD884E7E01}" presName="negativeSpace" presStyleCnt="0"/>
      <dgm:spPr/>
    </dgm:pt>
    <dgm:pt modelId="{900EEEF8-9F48-4480-BA97-18DA42F825D2}" type="pres">
      <dgm:prSet presAssocID="{6567D062-8C6D-4FEA-B0C3-B7FD884E7E01}" presName="childText" presStyleLbl="conFgAcc1" presStyleIdx="1" presStyleCnt="3">
        <dgm:presLayoutVars>
          <dgm:bulletEnabled val="1"/>
        </dgm:presLayoutVars>
      </dgm:prSet>
      <dgm:spPr/>
    </dgm:pt>
    <dgm:pt modelId="{32DB7130-89CF-4B43-A903-F92CE12C845A}" type="pres">
      <dgm:prSet presAssocID="{A1E9033D-A7D9-4559-96D5-3DD34EBF3921}" presName="spaceBetweenRectangles" presStyleCnt="0"/>
      <dgm:spPr/>
    </dgm:pt>
    <dgm:pt modelId="{2DD6D89E-633D-4779-8055-19F04643C9D5}" type="pres">
      <dgm:prSet presAssocID="{252A742E-5C5F-4A16-9CCB-3FBA6BE48C87}" presName="parentLin" presStyleCnt="0"/>
      <dgm:spPr/>
    </dgm:pt>
    <dgm:pt modelId="{5394651A-61D7-4FB9-B33E-572EC24EC8E9}" type="pres">
      <dgm:prSet presAssocID="{252A742E-5C5F-4A16-9CCB-3FBA6BE48C8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0B418A3-D348-478E-9D40-71BD88621D94}" type="pres">
      <dgm:prSet presAssocID="{252A742E-5C5F-4A16-9CCB-3FBA6BE48C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EFFBC-7241-489A-9095-5D251AF86676}" type="pres">
      <dgm:prSet presAssocID="{252A742E-5C5F-4A16-9CCB-3FBA6BE48C87}" presName="negativeSpace" presStyleCnt="0"/>
      <dgm:spPr/>
    </dgm:pt>
    <dgm:pt modelId="{931D10BF-ED16-4F9D-BD1D-C75A902CEF29}" type="pres">
      <dgm:prSet presAssocID="{252A742E-5C5F-4A16-9CCB-3FBA6BE48C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2FF890-BF55-4BC8-96A6-1D2FCAF23104}" type="presOf" srcId="{83005B98-A323-4B79-98F0-773C335A1862}" destId="{435E1F5D-FB6D-4607-B5E6-2903278DD457}" srcOrd="0" destOrd="0" presId="urn:microsoft.com/office/officeart/2005/8/layout/list1#6"/>
    <dgm:cxn modelId="{FABE0B40-94FF-4732-97D4-7E53F8A02A7C}" type="presOf" srcId="{252A742E-5C5F-4A16-9CCB-3FBA6BE48C87}" destId="{5394651A-61D7-4FB9-B33E-572EC24EC8E9}" srcOrd="0" destOrd="0" presId="urn:microsoft.com/office/officeart/2005/8/layout/list1#6"/>
    <dgm:cxn modelId="{44D64B6E-6741-42B0-9244-E1ED5106CFC8}" type="presOf" srcId="{6567D062-8C6D-4FEA-B0C3-B7FD884E7E01}" destId="{6B2B4259-874C-4A17-BD76-4F4E094F9CA6}" srcOrd="1" destOrd="0" presId="urn:microsoft.com/office/officeart/2005/8/layout/list1#6"/>
    <dgm:cxn modelId="{B43AAF3A-E865-4FC3-834D-913BC5A10823}" type="presOf" srcId="{0DAE9CE8-F5BA-4A90-96DE-256868637941}" destId="{2F4F25EE-84C5-4710-B34D-5E2228588960}" srcOrd="0" destOrd="0" presId="urn:microsoft.com/office/officeart/2005/8/layout/list1#6"/>
    <dgm:cxn modelId="{D42D2CCE-73DC-4C4D-8600-B90DC9F3791A}" type="presOf" srcId="{6567D062-8C6D-4FEA-B0C3-B7FD884E7E01}" destId="{81E67B19-2729-4A3C-B77D-D0DA1E3E4808}" srcOrd="0" destOrd="0" presId="urn:microsoft.com/office/officeart/2005/8/layout/list1#6"/>
    <dgm:cxn modelId="{EB54C4CD-C5CD-42DC-9937-83C624645E3E}" srcId="{83005B98-A323-4B79-98F0-773C335A1862}" destId="{252A742E-5C5F-4A16-9CCB-3FBA6BE48C87}" srcOrd="2" destOrd="0" parTransId="{E67CFDFC-F09C-4BA1-8C83-7E2A5354FC64}" sibTransId="{DEBEAF31-9EC1-4CFC-99B5-BA4C8564AB25}"/>
    <dgm:cxn modelId="{C7B9F9ED-FAF1-4E2A-94B1-C99103BFF72C}" type="presOf" srcId="{0DAE9CE8-F5BA-4A90-96DE-256868637941}" destId="{83A59119-34F1-40E8-B727-2A349C1CD7D6}" srcOrd="1" destOrd="0" presId="urn:microsoft.com/office/officeart/2005/8/layout/list1#6"/>
    <dgm:cxn modelId="{FADF3BC0-BA52-4636-B174-F1BCBEA1BE1A}" type="presOf" srcId="{252A742E-5C5F-4A16-9CCB-3FBA6BE48C87}" destId="{80B418A3-D348-478E-9D40-71BD88621D94}" srcOrd="1" destOrd="0" presId="urn:microsoft.com/office/officeart/2005/8/layout/list1#6"/>
    <dgm:cxn modelId="{CFD83141-537B-4C9F-998A-3D6F88E3597A}" srcId="{83005B98-A323-4B79-98F0-773C335A1862}" destId="{0DAE9CE8-F5BA-4A90-96DE-256868637941}" srcOrd="0" destOrd="0" parTransId="{E2E76050-6B3F-4B1F-9E40-89CC321A6256}" sibTransId="{4487A337-B324-4CEC-A4D6-DFDBCFAE9993}"/>
    <dgm:cxn modelId="{C4B0EB5E-F7DC-4190-918C-D31A3EFEC804}" srcId="{83005B98-A323-4B79-98F0-773C335A1862}" destId="{6567D062-8C6D-4FEA-B0C3-B7FD884E7E01}" srcOrd="1" destOrd="0" parTransId="{A9F23725-2D84-408B-A049-AE2C54E7FBAD}" sibTransId="{A1E9033D-A7D9-4559-96D5-3DD34EBF3921}"/>
    <dgm:cxn modelId="{FF9C83E8-CE81-41CE-8C2D-54AEC1C574C1}" type="presParOf" srcId="{435E1F5D-FB6D-4607-B5E6-2903278DD457}" destId="{EAFC35BB-9863-4FD5-AA6F-2EF100F56E83}" srcOrd="0" destOrd="0" presId="urn:microsoft.com/office/officeart/2005/8/layout/list1#6"/>
    <dgm:cxn modelId="{AD1E30F1-B309-426D-BD93-9E4112AEAD5D}" type="presParOf" srcId="{EAFC35BB-9863-4FD5-AA6F-2EF100F56E83}" destId="{2F4F25EE-84C5-4710-B34D-5E2228588960}" srcOrd="0" destOrd="0" presId="urn:microsoft.com/office/officeart/2005/8/layout/list1#6"/>
    <dgm:cxn modelId="{F0E08789-46B1-42C3-BC62-630AF84198B9}" type="presParOf" srcId="{EAFC35BB-9863-4FD5-AA6F-2EF100F56E83}" destId="{83A59119-34F1-40E8-B727-2A349C1CD7D6}" srcOrd="1" destOrd="0" presId="urn:microsoft.com/office/officeart/2005/8/layout/list1#6"/>
    <dgm:cxn modelId="{FB85F353-0947-4161-808E-795495F5EFC4}" type="presParOf" srcId="{435E1F5D-FB6D-4607-B5E6-2903278DD457}" destId="{010B5D5D-ECC7-4CFC-85FC-7A8458F1A084}" srcOrd="1" destOrd="0" presId="urn:microsoft.com/office/officeart/2005/8/layout/list1#6"/>
    <dgm:cxn modelId="{D718BA42-C4AA-42A0-82DA-5EDA2FBFFE9B}" type="presParOf" srcId="{435E1F5D-FB6D-4607-B5E6-2903278DD457}" destId="{FB0A7356-E447-4CA2-8D4B-84D8AF0DD496}" srcOrd="2" destOrd="0" presId="urn:microsoft.com/office/officeart/2005/8/layout/list1#6"/>
    <dgm:cxn modelId="{C405730F-CAFE-4B7C-B0FA-6ED1B9C4DB15}" type="presParOf" srcId="{435E1F5D-FB6D-4607-B5E6-2903278DD457}" destId="{5FC4BEAC-E423-42A9-A72E-3793580C3A7E}" srcOrd="3" destOrd="0" presId="urn:microsoft.com/office/officeart/2005/8/layout/list1#6"/>
    <dgm:cxn modelId="{F481837F-564E-4F3A-A6E5-38FCCEE0C650}" type="presParOf" srcId="{435E1F5D-FB6D-4607-B5E6-2903278DD457}" destId="{8ECA5483-A69A-41A4-BFDA-4CA7DCA610EC}" srcOrd="4" destOrd="0" presId="urn:microsoft.com/office/officeart/2005/8/layout/list1#6"/>
    <dgm:cxn modelId="{8ADF3C0F-BD9F-4DF6-9967-4D14D30EA406}" type="presParOf" srcId="{8ECA5483-A69A-41A4-BFDA-4CA7DCA610EC}" destId="{81E67B19-2729-4A3C-B77D-D0DA1E3E4808}" srcOrd="0" destOrd="0" presId="urn:microsoft.com/office/officeart/2005/8/layout/list1#6"/>
    <dgm:cxn modelId="{E56140A0-59FA-46E9-AA52-5BAC79FCFBD7}" type="presParOf" srcId="{8ECA5483-A69A-41A4-BFDA-4CA7DCA610EC}" destId="{6B2B4259-874C-4A17-BD76-4F4E094F9CA6}" srcOrd="1" destOrd="0" presId="urn:microsoft.com/office/officeart/2005/8/layout/list1#6"/>
    <dgm:cxn modelId="{70CF4999-C9E7-47E1-8710-B668D5753432}" type="presParOf" srcId="{435E1F5D-FB6D-4607-B5E6-2903278DD457}" destId="{7D530140-65D2-471D-A64C-A6787242D7C5}" srcOrd="5" destOrd="0" presId="urn:microsoft.com/office/officeart/2005/8/layout/list1#6"/>
    <dgm:cxn modelId="{30D5717F-4B4A-4A31-A641-0E83E2B9F3EB}" type="presParOf" srcId="{435E1F5D-FB6D-4607-B5E6-2903278DD457}" destId="{900EEEF8-9F48-4480-BA97-18DA42F825D2}" srcOrd="6" destOrd="0" presId="urn:microsoft.com/office/officeart/2005/8/layout/list1#6"/>
    <dgm:cxn modelId="{E7AD44DE-A51E-4F85-9A12-A60D7B3D2625}" type="presParOf" srcId="{435E1F5D-FB6D-4607-B5E6-2903278DD457}" destId="{32DB7130-89CF-4B43-A903-F92CE12C845A}" srcOrd="7" destOrd="0" presId="urn:microsoft.com/office/officeart/2005/8/layout/list1#6"/>
    <dgm:cxn modelId="{0B167D38-257C-4E1E-B09B-EB04FF466433}" type="presParOf" srcId="{435E1F5D-FB6D-4607-B5E6-2903278DD457}" destId="{2DD6D89E-633D-4779-8055-19F04643C9D5}" srcOrd="8" destOrd="0" presId="urn:microsoft.com/office/officeart/2005/8/layout/list1#6"/>
    <dgm:cxn modelId="{364D5466-2B06-4567-993A-C10E772F6EC7}" type="presParOf" srcId="{2DD6D89E-633D-4779-8055-19F04643C9D5}" destId="{5394651A-61D7-4FB9-B33E-572EC24EC8E9}" srcOrd="0" destOrd="0" presId="urn:microsoft.com/office/officeart/2005/8/layout/list1#6"/>
    <dgm:cxn modelId="{E988307B-DC30-4BCB-83C9-26BCB3675BF6}" type="presParOf" srcId="{2DD6D89E-633D-4779-8055-19F04643C9D5}" destId="{80B418A3-D348-478E-9D40-71BD88621D94}" srcOrd="1" destOrd="0" presId="urn:microsoft.com/office/officeart/2005/8/layout/list1#6"/>
    <dgm:cxn modelId="{4093F782-DB99-4986-8D81-8EBB98EA6FC2}" type="presParOf" srcId="{435E1F5D-FB6D-4607-B5E6-2903278DD457}" destId="{B5FEFFBC-7241-489A-9095-5D251AF86676}" srcOrd="9" destOrd="0" presId="urn:microsoft.com/office/officeart/2005/8/layout/list1#6"/>
    <dgm:cxn modelId="{44E29FDD-B322-48DC-A528-632362DEDE93}" type="presParOf" srcId="{435E1F5D-FB6D-4607-B5E6-2903278DD457}" destId="{931D10BF-ED16-4F9D-BD1D-C75A902CEF29}" srcOrd="10" destOrd="0" presId="urn:microsoft.com/office/officeart/2005/8/layout/list1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005B98-A323-4B79-98F0-773C335A1862}" type="doc">
      <dgm:prSet loTypeId="urn:microsoft.com/office/officeart/2005/8/layout/list1#7" loCatId="list" qsTypeId="urn:microsoft.com/office/officeart/2005/8/quickstyle/simple1#7" qsCatId="simple" csTypeId="urn:microsoft.com/office/officeart/2005/8/colors/colorful4#7" csCatId="colorful" phldr="1"/>
      <dgm:spPr/>
      <dgm:t>
        <a:bodyPr/>
        <a:lstStyle/>
        <a:p>
          <a:endParaRPr lang="zh-CN" altLang="en-US"/>
        </a:p>
      </dgm:t>
    </dgm:pt>
    <dgm:pt modelId="{0DAE9CE8-F5BA-4A90-96DE-2568686379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2.2.1 </a:t>
          </a:r>
          <a:r>
            <a:rPr lang="zh-CN" altLang="en-US" dirty="0" smtClean="0"/>
            <a:t>市场营销观念</a:t>
          </a:r>
          <a:endParaRPr lang="zh-CN" altLang="en-US" dirty="0"/>
        </a:p>
      </dgm:t>
    </dgm:pt>
    <dgm:pt modelId="{E2E76050-6B3F-4B1F-9E40-89CC321A6256}" type="parTrans" cxnId="{429AB2CA-7716-4513-A9A2-30D1B9C57C0E}">
      <dgm:prSet/>
      <dgm:spPr/>
      <dgm:t>
        <a:bodyPr/>
        <a:lstStyle/>
        <a:p>
          <a:endParaRPr lang="zh-CN" altLang="en-US"/>
        </a:p>
      </dgm:t>
    </dgm:pt>
    <dgm:pt modelId="{4487A337-B324-4CEC-A4D6-DFDBCFAE9993}" type="sibTrans" cxnId="{429AB2CA-7716-4513-A9A2-30D1B9C57C0E}">
      <dgm:prSet/>
      <dgm:spPr/>
      <dgm:t>
        <a:bodyPr/>
        <a:lstStyle/>
        <a:p>
          <a:endParaRPr lang="zh-CN" altLang="en-US"/>
        </a:p>
      </dgm:t>
    </dgm:pt>
    <dgm:pt modelId="{6567D062-8C6D-4FEA-B0C3-B7FD884E7E0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2.2.2 </a:t>
          </a:r>
          <a:r>
            <a:rPr lang="zh-CN" altLang="en-US" dirty="0" smtClean="0"/>
            <a:t>社会营销观念</a:t>
          </a:r>
          <a:endParaRPr lang="zh-CN" altLang="en-US" dirty="0"/>
        </a:p>
      </dgm:t>
    </dgm:pt>
    <dgm:pt modelId="{A9F23725-2D84-408B-A049-AE2C54E7FBAD}" type="parTrans" cxnId="{8339A762-F93A-4975-9DBB-97ED9DFC51A2}">
      <dgm:prSet/>
      <dgm:spPr/>
      <dgm:t>
        <a:bodyPr/>
        <a:lstStyle/>
        <a:p>
          <a:endParaRPr lang="zh-CN" altLang="en-US"/>
        </a:p>
      </dgm:t>
    </dgm:pt>
    <dgm:pt modelId="{A1E9033D-A7D9-4559-96D5-3DD34EBF3921}" type="sibTrans" cxnId="{8339A762-F93A-4975-9DBB-97ED9DFC51A2}">
      <dgm:prSet/>
      <dgm:spPr/>
      <dgm:t>
        <a:bodyPr/>
        <a:lstStyle/>
        <a:p>
          <a:endParaRPr lang="zh-CN" altLang="en-US"/>
        </a:p>
      </dgm:t>
    </dgm:pt>
    <dgm:pt modelId="{252A742E-5C5F-4A16-9CCB-3FBA6BE48C8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2.2.3 </a:t>
          </a:r>
          <a:r>
            <a:rPr lang="zh-CN" altLang="en-US" dirty="0" smtClean="0"/>
            <a:t>关系营销观念</a:t>
          </a:r>
          <a:endParaRPr lang="zh-CN" altLang="en-US" dirty="0"/>
        </a:p>
      </dgm:t>
    </dgm:pt>
    <dgm:pt modelId="{E67CFDFC-F09C-4BA1-8C83-7E2A5354FC64}" type="parTrans" cxnId="{EF7F7B77-5B53-487C-A936-7CF36F47DE34}">
      <dgm:prSet/>
      <dgm:spPr/>
      <dgm:t>
        <a:bodyPr/>
        <a:lstStyle/>
        <a:p>
          <a:endParaRPr lang="zh-CN" altLang="en-US"/>
        </a:p>
      </dgm:t>
    </dgm:pt>
    <dgm:pt modelId="{DEBEAF31-9EC1-4CFC-99B5-BA4C8564AB25}" type="sibTrans" cxnId="{EF7F7B77-5B53-487C-A936-7CF36F47DE34}">
      <dgm:prSet/>
      <dgm:spPr/>
      <dgm:t>
        <a:bodyPr/>
        <a:lstStyle/>
        <a:p>
          <a:endParaRPr lang="zh-CN" altLang="en-US"/>
        </a:p>
      </dgm:t>
    </dgm:pt>
    <dgm:pt modelId="{435E1F5D-FB6D-4607-B5E6-2903278DD457}" type="pres">
      <dgm:prSet presAssocID="{83005B98-A323-4B79-98F0-773C335A186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FC35BB-9863-4FD5-AA6F-2EF100F56E83}" type="pres">
      <dgm:prSet presAssocID="{0DAE9CE8-F5BA-4A90-96DE-256868637941}" presName="parentLin" presStyleCnt="0"/>
      <dgm:spPr/>
    </dgm:pt>
    <dgm:pt modelId="{2F4F25EE-84C5-4710-B34D-5E2228588960}" type="pres">
      <dgm:prSet presAssocID="{0DAE9CE8-F5BA-4A90-96DE-25686863794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3A59119-34F1-40E8-B727-2A349C1CD7D6}" type="pres">
      <dgm:prSet presAssocID="{0DAE9CE8-F5BA-4A90-96DE-2568686379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0B5D5D-ECC7-4CFC-85FC-7A8458F1A084}" type="pres">
      <dgm:prSet presAssocID="{0DAE9CE8-F5BA-4A90-96DE-256868637941}" presName="negativeSpace" presStyleCnt="0"/>
      <dgm:spPr/>
    </dgm:pt>
    <dgm:pt modelId="{FB0A7356-E447-4CA2-8D4B-84D8AF0DD496}" type="pres">
      <dgm:prSet presAssocID="{0DAE9CE8-F5BA-4A90-96DE-256868637941}" presName="childText" presStyleLbl="conFgAcc1" presStyleIdx="0" presStyleCnt="3">
        <dgm:presLayoutVars>
          <dgm:bulletEnabled val="1"/>
        </dgm:presLayoutVars>
      </dgm:prSet>
      <dgm:spPr/>
    </dgm:pt>
    <dgm:pt modelId="{5FC4BEAC-E423-42A9-A72E-3793580C3A7E}" type="pres">
      <dgm:prSet presAssocID="{4487A337-B324-4CEC-A4D6-DFDBCFAE9993}" presName="spaceBetweenRectangles" presStyleCnt="0"/>
      <dgm:spPr/>
    </dgm:pt>
    <dgm:pt modelId="{8ECA5483-A69A-41A4-BFDA-4CA7DCA610EC}" type="pres">
      <dgm:prSet presAssocID="{6567D062-8C6D-4FEA-B0C3-B7FD884E7E01}" presName="parentLin" presStyleCnt="0"/>
      <dgm:spPr/>
    </dgm:pt>
    <dgm:pt modelId="{81E67B19-2729-4A3C-B77D-D0DA1E3E4808}" type="pres">
      <dgm:prSet presAssocID="{6567D062-8C6D-4FEA-B0C3-B7FD884E7E0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B2B4259-874C-4A17-BD76-4F4E094F9CA6}" type="pres">
      <dgm:prSet presAssocID="{6567D062-8C6D-4FEA-B0C3-B7FD884E7E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530140-65D2-471D-A64C-A6787242D7C5}" type="pres">
      <dgm:prSet presAssocID="{6567D062-8C6D-4FEA-B0C3-B7FD884E7E01}" presName="negativeSpace" presStyleCnt="0"/>
      <dgm:spPr/>
    </dgm:pt>
    <dgm:pt modelId="{900EEEF8-9F48-4480-BA97-18DA42F825D2}" type="pres">
      <dgm:prSet presAssocID="{6567D062-8C6D-4FEA-B0C3-B7FD884E7E01}" presName="childText" presStyleLbl="conFgAcc1" presStyleIdx="1" presStyleCnt="3">
        <dgm:presLayoutVars>
          <dgm:bulletEnabled val="1"/>
        </dgm:presLayoutVars>
      </dgm:prSet>
      <dgm:spPr/>
    </dgm:pt>
    <dgm:pt modelId="{32DB7130-89CF-4B43-A903-F92CE12C845A}" type="pres">
      <dgm:prSet presAssocID="{A1E9033D-A7D9-4559-96D5-3DD34EBF3921}" presName="spaceBetweenRectangles" presStyleCnt="0"/>
      <dgm:spPr/>
    </dgm:pt>
    <dgm:pt modelId="{2DD6D89E-633D-4779-8055-19F04643C9D5}" type="pres">
      <dgm:prSet presAssocID="{252A742E-5C5F-4A16-9CCB-3FBA6BE48C87}" presName="parentLin" presStyleCnt="0"/>
      <dgm:spPr/>
    </dgm:pt>
    <dgm:pt modelId="{5394651A-61D7-4FB9-B33E-572EC24EC8E9}" type="pres">
      <dgm:prSet presAssocID="{252A742E-5C5F-4A16-9CCB-3FBA6BE48C8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0B418A3-D348-478E-9D40-71BD88621D94}" type="pres">
      <dgm:prSet presAssocID="{252A742E-5C5F-4A16-9CCB-3FBA6BE48C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EFFBC-7241-489A-9095-5D251AF86676}" type="pres">
      <dgm:prSet presAssocID="{252A742E-5C5F-4A16-9CCB-3FBA6BE48C87}" presName="negativeSpace" presStyleCnt="0"/>
      <dgm:spPr/>
    </dgm:pt>
    <dgm:pt modelId="{931D10BF-ED16-4F9D-BD1D-C75A902CEF29}" type="pres">
      <dgm:prSet presAssocID="{252A742E-5C5F-4A16-9CCB-3FBA6BE48C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72132F4-06BF-448E-950B-14824DA4ABB8}" type="presOf" srcId="{83005B98-A323-4B79-98F0-773C335A1862}" destId="{435E1F5D-FB6D-4607-B5E6-2903278DD457}" srcOrd="0" destOrd="0" presId="urn:microsoft.com/office/officeart/2005/8/layout/list1#7"/>
    <dgm:cxn modelId="{14F3C3C3-6E5E-4BC7-9397-E7C7FAC6782E}" type="presOf" srcId="{0DAE9CE8-F5BA-4A90-96DE-256868637941}" destId="{83A59119-34F1-40E8-B727-2A349C1CD7D6}" srcOrd="1" destOrd="0" presId="urn:microsoft.com/office/officeart/2005/8/layout/list1#7"/>
    <dgm:cxn modelId="{EF7F7B77-5B53-487C-A936-7CF36F47DE34}" srcId="{83005B98-A323-4B79-98F0-773C335A1862}" destId="{252A742E-5C5F-4A16-9CCB-3FBA6BE48C87}" srcOrd="2" destOrd="0" parTransId="{E67CFDFC-F09C-4BA1-8C83-7E2A5354FC64}" sibTransId="{DEBEAF31-9EC1-4CFC-99B5-BA4C8564AB25}"/>
    <dgm:cxn modelId="{8339A762-F93A-4975-9DBB-97ED9DFC51A2}" srcId="{83005B98-A323-4B79-98F0-773C335A1862}" destId="{6567D062-8C6D-4FEA-B0C3-B7FD884E7E01}" srcOrd="1" destOrd="0" parTransId="{A9F23725-2D84-408B-A049-AE2C54E7FBAD}" sibTransId="{A1E9033D-A7D9-4559-96D5-3DD34EBF3921}"/>
    <dgm:cxn modelId="{429AB2CA-7716-4513-A9A2-30D1B9C57C0E}" srcId="{83005B98-A323-4B79-98F0-773C335A1862}" destId="{0DAE9CE8-F5BA-4A90-96DE-256868637941}" srcOrd="0" destOrd="0" parTransId="{E2E76050-6B3F-4B1F-9E40-89CC321A6256}" sibTransId="{4487A337-B324-4CEC-A4D6-DFDBCFAE9993}"/>
    <dgm:cxn modelId="{AC9411F4-C5B8-4156-9764-1E1069C75BD4}" type="presOf" srcId="{252A742E-5C5F-4A16-9CCB-3FBA6BE48C87}" destId="{5394651A-61D7-4FB9-B33E-572EC24EC8E9}" srcOrd="0" destOrd="0" presId="urn:microsoft.com/office/officeart/2005/8/layout/list1#7"/>
    <dgm:cxn modelId="{8815F2E3-5475-474A-888F-33291A8F998E}" type="presOf" srcId="{6567D062-8C6D-4FEA-B0C3-B7FD884E7E01}" destId="{6B2B4259-874C-4A17-BD76-4F4E094F9CA6}" srcOrd="1" destOrd="0" presId="urn:microsoft.com/office/officeart/2005/8/layout/list1#7"/>
    <dgm:cxn modelId="{438017BD-409B-44BB-8758-26A7EB00CDFE}" type="presOf" srcId="{6567D062-8C6D-4FEA-B0C3-B7FD884E7E01}" destId="{81E67B19-2729-4A3C-B77D-D0DA1E3E4808}" srcOrd="0" destOrd="0" presId="urn:microsoft.com/office/officeart/2005/8/layout/list1#7"/>
    <dgm:cxn modelId="{D331034D-AA93-48C6-AA7E-EAD6233E1859}" type="presOf" srcId="{0DAE9CE8-F5BA-4A90-96DE-256868637941}" destId="{2F4F25EE-84C5-4710-B34D-5E2228588960}" srcOrd="0" destOrd="0" presId="urn:microsoft.com/office/officeart/2005/8/layout/list1#7"/>
    <dgm:cxn modelId="{310989C7-F552-4DAB-8D42-0FC205400CA9}" type="presOf" srcId="{252A742E-5C5F-4A16-9CCB-3FBA6BE48C87}" destId="{80B418A3-D348-478E-9D40-71BD88621D94}" srcOrd="1" destOrd="0" presId="urn:microsoft.com/office/officeart/2005/8/layout/list1#7"/>
    <dgm:cxn modelId="{2CF1EFCF-7BEC-445F-A729-3DFD27521038}" type="presParOf" srcId="{435E1F5D-FB6D-4607-B5E6-2903278DD457}" destId="{EAFC35BB-9863-4FD5-AA6F-2EF100F56E83}" srcOrd="0" destOrd="0" presId="urn:microsoft.com/office/officeart/2005/8/layout/list1#7"/>
    <dgm:cxn modelId="{B13B6885-E3FD-4B02-9A50-F84FD6C1B821}" type="presParOf" srcId="{EAFC35BB-9863-4FD5-AA6F-2EF100F56E83}" destId="{2F4F25EE-84C5-4710-B34D-5E2228588960}" srcOrd="0" destOrd="0" presId="urn:microsoft.com/office/officeart/2005/8/layout/list1#7"/>
    <dgm:cxn modelId="{B4C13A3E-445A-4A53-AEC8-21B59EBD8D74}" type="presParOf" srcId="{EAFC35BB-9863-4FD5-AA6F-2EF100F56E83}" destId="{83A59119-34F1-40E8-B727-2A349C1CD7D6}" srcOrd="1" destOrd="0" presId="urn:microsoft.com/office/officeart/2005/8/layout/list1#7"/>
    <dgm:cxn modelId="{A0F20F4C-638C-4B29-9A53-D1F7E91B76F3}" type="presParOf" srcId="{435E1F5D-FB6D-4607-B5E6-2903278DD457}" destId="{010B5D5D-ECC7-4CFC-85FC-7A8458F1A084}" srcOrd="1" destOrd="0" presId="urn:microsoft.com/office/officeart/2005/8/layout/list1#7"/>
    <dgm:cxn modelId="{1C15E154-1281-451E-B913-1E6E0A2BB718}" type="presParOf" srcId="{435E1F5D-FB6D-4607-B5E6-2903278DD457}" destId="{FB0A7356-E447-4CA2-8D4B-84D8AF0DD496}" srcOrd="2" destOrd="0" presId="urn:microsoft.com/office/officeart/2005/8/layout/list1#7"/>
    <dgm:cxn modelId="{1E382255-1141-4E0D-BA73-65E4B7A43B9F}" type="presParOf" srcId="{435E1F5D-FB6D-4607-B5E6-2903278DD457}" destId="{5FC4BEAC-E423-42A9-A72E-3793580C3A7E}" srcOrd="3" destOrd="0" presId="urn:microsoft.com/office/officeart/2005/8/layout/list1#7"/>
    <dgm:cxn modelId="{EC8C22BC-5AA0-4BEA-AB48-C5E178B777BD}" type="presParOf" srcId="{435E1F5D-FB6D-4607-B5E6-2903278DD457}" destId="{8ECA5483-A69A-41A4-BFDA-4CA7DCA610EC}" srcOrd="4" destOrd="0" presId="urn:microsoft.com/office/officeart/2005/8/layout/list1#7"/>
    <dgm:cxn modelId="{A8BEF769-9244-41B4-A80A-8B0AF95F9623}" type="presParOf" srcId="{8ECA5483-A69A-41A4-BFDA-4CA7DCA610EC}" destId="{81E67B19-2729-4A3C-B77D-D0DA1E3E4808}" srcOrd="0" destOrd="0" presId="urn:microsoft.com/office/officeart/2005/8/layout/list1#7"/>
    <dgm:cxn modelId="{54D2D00B-CF11-4277-9790-B957427F9C41}" type="presParOf" srcId="{8ECA5483-A69A-41A4-BFDA-4CA7DCA610EC}" destId="{6B2B4259-874C-4A17-BD76-4F4E094F9CA6}" srcOrd="1" destOrd="0" presId="urn:microsoft.com/office/officeart/2005/8/layout/list1#7"/>
    <dgm:cxn modelId="{5062AA1C-71BA-4B4E-B82A-52C673DE10FF}" type="presParOf" srcId="{435E1F5D-FB6D-4607-B5E6-2903278DD457}" destId="{7D530140-65D2-471D-A64C-A6787242D7C5}" srcOrd="5" destOrd="0" presId="urn:microsoft.com/office/officeart/2005/8/layout/list1#7"/>
    <dgm:cxn modelId="{57C412BB-9B35-4FD0-8721-A8ABDC692340}" type="presParOf" srcId="{435E1F5D-FB6D-4607-B5E6-2903278DD457}" destId="{900EEEF8-9F48-4480-BA97-18DA42F825D2}" srcOrd="6" destOrd="0" presId="urn:microsoft.com/office/officeart/2005/8/layout/list1#7"/>
    <dgm:cxn modelId="{07D71557-9E4D-44E0-B04C-675A9904657B}" type="presParOf" srcId="{435E1F5D-FB6D-4607-B5E6-2903278DD457}" destId="{32DB7130-89CF-4B43-A903-F92CE12C845A}" srcOrd="7" destOrd="0" presId="urn:microsoft.com/office/officeart/2005/8/layout/list1#7"/>
    <dgm:cxn modelId="{9BB02097-5B90-4D10-A75F-DE89E560FEBF}" type="presParOf" srcId="{435E1F5D-FB6D-4607-B5E6-2903278DD457}" destId="{2DD6D89E-633D-4779-8055-19F04643C9D5}" srcOrd="8" destOrd="0" presId="urn:microsoft.com/office/officeart/2005/8/layout/list1#7"/>
    <dgm:cxn modelId="{2EE6F35D-A944-4AB7-8AAE-BEAFEFFEBD2C}" type="presParOf" srcId="{2DD6D89E-633D-4779-8055-19F04643C9D5}" destId="{5394651A-61D7-4FB9-B33E-572EC24EC8E9}" srcOrd="0" destOrd="0" presId="urn:microsoft.com/office/officeart/2005/8/layout/list1#7"/>
    <dgm:cxn modelId="{E8D33B49-20FF-41C5-8A80-40FA707CB933}" type="presParOf" srcId="{2DD6D89E-633D-4779-8055-19F04643C9D5}" destId="{80B418A3-D348-478E-9D40-71BD88621D94}" srcOrd="1" destOrd="0" presId="urn:microsoft.com/office/officeart/2005/8/layout/list1#7"/>
    <dgm:cxn modelId="{F784A588-7222-413E-87B8-60AF9AAE6F3F}" type="presParOf" srcId="{435E1F5D-FB6D-4607-B5E6-2903278DD457}" destId="{B5FEFFBC-7241-489A-9095-5D251AF86676}" srcOrd="9" destOrd="0" presId="urn:microsoft.com/office/officeart/2005/8/layout/list1#7"/>
    <dgm:cxn modelId="{2ABD2765-0A76-4A8C-93C6-2422A8DB098C}" type="presParOf" srcId="{435E1F5D-FB6D-4607-B5E6-2903278DD457}" destId="{931D10BF-ED16-4F9D-BD1D-C75A902CEF29}" srcOrd="10" destOrd="0" presId="urn:microsoft.com/office/officeart/2005/8/layout/list1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005B98-A323-4B79-98F0-773C335A1862}" type="doc">
      <dgm:prSet loTypeId="urn:microsoft.com/office/officeart/2005/8/layout/list1#8" loCatId="list" qsTypeId="urn:microsoft.com/office/officeart/2005/8/quickstyle/simple1#8" qsCatId="simple" csTypeId="urn:microsoft.com/office/officeart/2005/8/colors/colorful4#8" csCatId="colorful" phldr="1"/>
      <dgm:spPr/>
      <dgm:t>
        <a:bodyPr/>
        <a:lstStyle/>
        <a:p>
          <a:endParaRPr lang="zh-CN" altLang="en-US"/>
        </a:p>
      </dgm:t>
    </dgm:pt>
    <dgm:pt modelId="{0DAE9CE8-F5BA-4A90-96DE-2568686379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2.3.1 </a:t>
          </a:r>
          <a:r>
            <a:rPr lang="zh-CN" altLang="en-US" dirty="0" smtClean="0"/>
            <a:t>营销组合的概念</a:t>
          </a:r>
          <a:endParaRPr lang="zh-CN" altLang="en-US" dirty="0"/>
        </a:p>
      </dgm:t>
    </dgm:pt>
    <dgm:pt modelId="{E2E76050-6B3F-4B1F-9E40-89CC321A6256}" type="parTrans" cxnId="{A07276D6-707B-44CD-B6DC-EDE6F142C070}">
      <dgm:prSet/>
      <dgm:spPr/>
      <dgm:t>
        <a:bodyPr/>
        <a:lstStyle/>
        <a:p>
          <a:endParaRPr lang="zh-CN" altLang="en-US"/>
        </a:p>
      </dgm:t>
    </dgm:pt>
    <dgm:pt modelId="{4487A337-B324-4CEC-A4D6-DFDBCFAE9993}" type="sibTrans" cxnId="{A07276D6-707B-44CD-B6DC-EDE6F142C070}">
      <dgm:prSet/>
      <dgm:spPr/>
      <dgm:t>
        <a:bodyPr/>
        <a:lstStyle/>
        <a:p>
          <a:endParaRPr lang="zh-CN" altLang="en-US"/>
        </a:p>
      </dgm:t>
    </dgm:pt>
    <dgm:pt modelId="{6567D062-8C6D-4FEA-B0C3-B7FD884E7E0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2.3.2 </a:t>
          </a:r>
          <a:r>
            <a:rPr lang="zh-CN" altLang="en-US" dirty="0" smtClean="0"/>
            <a:t>营销组合的类型</a:t>
          </a:r>
          <a:endParaRPr lang="zh-CN" altLang="en-US" dirty="0"/>
        </a:p>
      </dgm:t>
    </dgm:pt>
    <dgm:pt modelId="{A9F23725-2D84-408B-A049-AE2C54E7FBAD}" type="parTrans" cxnId="{9FDCE0C5-206A-490E-AA90-C1F2F6BD593F}">
      <dgm:prSet/>
      <dgm:spPr/>
      <dgm:t>
        <a:bodyPr/>
        <a:lstStyle/>
        <a:p>
          <a:endParaRPr lang="zh-CN" altLang="en-US"/>
        </a:p>
      </dgm:t>
    </dgm:pt>
    <dgm:pt modelId="{A1E9033D-A7D9-4559-96D5-3DD34EBF3921}" type="sibTrans" cxnId="{9FDCE0C5-206A-490E-AA90-C1F2F6BD593F}">
      <dgm:prSet/>
      <dgm:spPr/>
      <dgm:t>
        <a:bodyPr/>
        <a:lstStyle/>
        <a:p>
          <a:endParaRPr lang="zh-CN" altLang="en-US"/>
        </a:p>
      </dgm:t>
    </dgm:pt>
    <dgm:pt modelId="{252A742E-5C5F-4A16-9CCB-3FBA6BE48C8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ym typeface="+mn-ea"/>
            </a:rPr>
            <a:t>2.3.3 </a:t>
          </a:r>
          <a:r>
            <a:rPr lang="zh-CN" altLang="en-US" dirty="0" smtClean="0">
              <a:sym typeface="+mn-ea"/>
            </a:rPr>
            <a:t>营销组合的类型</a:t>
          </a:r>
          <a:endParaRPr lang="zh-CN" altLang="en-US" dirty="0"/>
        </a:p>
      </dgm:t>
    </dgm:pt>
    <dgm:pt modelId="{E67CFDFC-F09C-4BA1-8C83-7E2A5354FC64}" type="parTrans" cxnId="{BF1BEA8B-7745-45EB-8BF3-4F136917995F}">
      <dgm:prSet/>
      <dgm:spPr/>
      <dgm:t>
        <a:bodyPr/>
        <a:lstStyle/>
        <a:p>
          <a:endParaRPr lang="zh-CN" altLang="en-US"/>
        </a:p>
      </dgm:t>
    </dgm:pt>
    <dgm:pt modelId="{DEBEAF31-9EC1-4CFC-99B5-BA4C8564AB25}" type="sibTrans" cxnId="{BF1BEA8B-7745-45EB-8BF3-4F136917995F}">
      <dgm:prSet/>
      <dgm:spPr/>
      <dgm:t>
        <a:bodyPr/>
        <a:lstStyle/>
        <a:p>
          <a:endParaRPr lang="zh-CN" altLang="en-US"/>
        </a:p>
      </dgm:t>
    </dgm:pt>
    <dgm:pt modelId="{435E1F5D-FB6D-4607-B5E6-2903278DD457}" type="pres">
      <dgm:prSet presAssocID="{83005B98-A323-4B79-98F0-773C335A186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FC35BB-9863-4FD5-AA6F-2EF100F56E83}" type="pres">
      <dgm:prSet presAssocID="{0DAE9CE8-F5BA-4A90-96DE-256868637941}" presName="parentLin" presStyleCnt="0"/>
      <dgm:spPr/>
    </dgm:pt>
    <dgm:pt modelId="{2F4F25EE-84C5-4710-B34D-5E2228588960}" type="pres">
      <dgm:prSet presAssocID="{0DAE9CE8-F5BA-4A90-96DE-25686863794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3A59119-34F1-40E8-B727-2A349C1CD7D6}" type="pres">
      <dgm:prSet presAssocID="{0DAE9CE8-F5BA-4A90-96DE-2568686379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0B5D5D-ECC7-4CFC-85FC-7A8458F1A084}" type="pres">
      <dgm:prSet presAssocID="{0DAE9CE8-F5BA-4A90-96DE-256868637941}" presName="negativeSpace" presStyleCnt="0"/>
      <dgm:spPr/>
    </dgm:pt>
    <dgm:pt modelId="{FB0A7356-E447-4CA2-8D4B-84D8AF0DD496}" type="pres">
      <dgm:prSet presAssocID="{0DAE9CE8-F5BA-4A90-96DE-256868637941}" presName="childText" presStyleLbl="conFgAcc1" presStyleIdx="0" presStyleCnt="3">
        <dgm:presLayoutVars>
          <dgm:bulletEnabled val="1"/>
        </dgm:presLayoutVars>
      </dgm:prSet>
      <dgm:spPr/>
    </dgm:pt>
    <dgm:pt modelId="{5FC4BEAC-E423-42A9-A72E-3793580C3A7E}" type="pres">
      <dgm:prSet presAssocID="{4487A337-B324-4CEC-A4D6-DFDBCFAE9993}" presName="spaceBetweenRectangles" presStyleCnt="0"/>
      <dgm:spPr/>
    </dgm:pt>
    <dgm:pt modelId="{8ECA5483-A69A-41A4-BFDA-4CA7DCA610EC}" type="pres">
      <dgm:prSet presAssocID="{6567D062-8C6D-4FEA-B0C3-B7FD884E7E01}" presName="parentLin" presStyleCnt="0"/>
      <dgm:spPr/>
    </dgm:pt>
    <dgm:pt modelId="{81E67B19-2729-4A3C-B77D-D0DA1E3E4808}" type="pres">
      <dgm:prSet presAssocID="{6567D062-8C6D-4FEA-B0C3-B7FD884E7E0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B2B4259-874C-4A17-BD76-4F4E094F9CA6}" type="pres">
      <dgm:prSet presAssocID="{6567D062-8C6D-4FEA-B0C3-B7FD884E7E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530140-65D2-471D-A64C-A6787242D7C5}" type="pres">
      <dgm:prSet presAssocID="{6567D062-8C6D-4FEA-B0C3-B7FD884E7E01}" presName="negativeSpace" presStyleCnt="0"/>
      <dgm:spPr/>
    </dgm:pt>
    <dgm:pt modelId="{900EEEF8-9F48-4480-BA97-18DA42F825D2}" type="pres">
      <dgm:prSet presAssocID="{6567D062-8C6D-4FEA-B0C3-B7FD884E7E01}" presName="childText" presStyleLbl="conFgAcc1" presStyleIdx="1" presStyleCnt="3">
        <dgm:presLayoutVars>
          <dgm:bulletEnabled val="1"/>
        </dgm:presLayoutVars>
      </dgm:prSet>
      <dgm:spPr/>
    </dgm:pt>
    <dgm:pt modelId="{32DB7130-89CF-4B43-A903-F92CE12C845A}" type="pres">
      <dgm:prSet presAssocID="{A1E9033D-A7D9-4559-96D5-3DD34EBF3921}" presName="spaceBetweenRectangles" presStyleCnt="0"/>
      <dgm:spPr/>
    </dgm:pt>
    <dgm:pt modelId="{2DD6D89E-633D-4779-8055-19F04643C9D5}" type="pres">
      <dgm:prSet presAssocID="{252A742E-5C5F-4A16-9CCB-3FBA6BE48C87}" presName="parentLin" presStyleCnt="0"/>
      <dgm:spPr/>
    </dgm:pt>
    <dgm:pt modelId="{5394651A-61D7-4FB9-B33E-572EC24EC8E9}" type="pres">
      <dgm:prSet presAssocID="{252A742E-5C5F-4A16-9CCB-3FBA6BE48C8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0B418A3-D348-478E-9D40-71BD88621D94}" type="pres">
      <dgm:prSet presAssocID="{252A742E-5C5F-4A16-9CCB-3FBA6BE48C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EFFBC-7241-489A-9095-5D251AF86676}" type="pres">
      <dgm:prSet presAssocID="{252A742E-5C5F-4A16-9CCB-3FBA6BE48C87}" presName="negativeSpace" presStyleCnt="0"/>
      <dgm:spPr/>
    </dgm:pt>
    <dgm:pt modelId="{931D10BF-ED16-4F9D-BD1D-C75A902CEF29}" type="pres">
      <dgm:prSet presAssocID="{252A742E-5C5F-4A16-9CCB-3FBA6BE48C8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FDCE0C5-206A-490E-AA90-C1F2F6BD593F}" srcId="{83005B98-A323-4B79-98F0-773C335A1862}" destId="{6567D062-8C6D-4FEA-B0C3-B7FD884E7E01}" srcOrd="1" destOrd="0" parTransId="{A9F23725-2D84-408B-A049-AE2C54E7FBAD}" sibTransId="{A1E9033D-A7D9-4559-96D5-3DD34EBF3921}"/>
    <dgm:cxn modelId="{5B7B7229-751D-4B80-ABE9-80AA59B0CA6E}" type="presOf" srcId="{6567D062-8C6D-4FEA-B0C3-B7FD884E7E01}" destId="{81E67B19-2729-4A3C-B77D-D0DA1E3E4808}" srcOrd="0" destOrd="0" presId="urn:microsoft.com/office/officeart/2005/8/layout/list1#8"/>
    <dgm:cxn modelId="{BF1BEA8B-7745-45EB-8BF3-4F136917995F}" srcId="{83005B98-A323-4B79-98F0-773C335A1862}" destId="{252A742E-5C5F-4A16-9CCB-3FBA6BE48C87}" srcOrd="2" destOrd="0" parTransId="{E67CFDFC-F09C-4BA1-8C83-7E2A5354FC64}" sibTransId="{DEBEAF31-9EC1-4CFC-99B5-BA4C8564AB25}"/>
    <dgm:cxn modelId="{A07276D6-707B-44CD-B6DC-EDE6F142C070}" srcId="{83005B98-A323-4B79-98F0-773C335A1862}" destId="{0DAE9CE8-F5BA-4A90-96DE-256868637941}" srcOrd="0" destOrd="0" parTransId="{E2E76050-6B3F-4B1F-9E40-89CC321A6256}" sibTransId="{4487A337-B324-4CEC-A4D6-DFDBCFAE9993}"/>
    <dgm:cxn modelId="{A2BA8262-21A0-44A3-8D22-7914432DE2EA}" type="presOf" srcId="{0DAE9CE8-F5BA-4A90-96DE-256868637941}" destId="{83A59119-34F1-40E8-B727-2A349C1CD7D6}" srcOrd="1" destOrd="0" presId="urn:microsoft.com/office/officeart/2005/8/layout/list1#8"/>
    <dgm:cxn modelId="{3FE8BB11-E917-46B9-A00C-C23D49CB12C3}" type="presOf" srcId="{0DAE9CE8-F5BA-4A90-96DE-256868637941}" destId="{2F4F25EE-84C5-4710-B34D-5E2228588960}" srcOrd="0" destOrd="0" presId="urn:microsoft.com/office/officeart/2005/8/layout/list1#8"/>
    <dgm:cxn modelId="{9D6F2966-E516-4350-8E26-27C15D889C3A}" type="presOf" srcId="{252A742E-5C5F-4A16-9CCB-3FBA6BE48C87}" destId="{80B418A3-D348-478E-9D40-71BD88621D94}" srcOrd="1" destOrd="0" presId="urn:microsoft.com/office/officeart/2005/8/layout/list1#8"/>
    <dgm:cxn modelId="{9DD23AB0-0358-409B-BF8A-9C4E47B6DD77}" type="presOf" srcId="{83005B98-A323-4B79-98F0-773C335A1862}" destId="{435E1F5D-FB6D-4607-B5E6-2903278DD457}" srcOrd="0" destOrd="0" presId="urn:microsoft.com/office/officeart/2005/8/layout/list1#8"/>
    <dgm:cxn modelId="{2D224D46-C6D4-446A-839A-F22F88713124}" type="presOf" srcId="{252A742E-5C5F-4A16-9CCB-3FBA6BE48C87}" destId="{5394651A-61D7-4FB9-B33E-572EC24EC8E9}" srcOrd="0" destOrd="0" presId="urn:microsoft.com/office/officeart/2005/8/layout/list1#8"/>
    <dgm:cxn modelId="{0BA2DD5E-52E2-4094-9816-21B7F76F9FC8}" type="presOf" srcId="{6567D062-8C6D-4FEA-B0C3-B7FD884E7E01}" destId="{6B2B4259-874C-4A17-BD76-4F4E094F9CA6}" srcOrd="1" destOrd="0" presId="urn:microsoft.com/office/officeart/2005/8/layout/list1#8"/>
    <dgm:cxn modelId="{2CF7975F-4E85-4430-91D1-92D2C4F4523D}" type="presParOf" srcId="{435E1F5D-FB6D-4607-B5E6-2903278DD457}" destId="{EAFC35BB-9863-4FD5-AA6F-2EF100F56E83}" srcOrd="0" destOrd="0" presId="urn:microsoft.com/office/officeart/2005/8/layout/list1#8"/>
    <dgm:cxn modelId="{D03EBB25-CB8C-4BAD-A50B-172842DBC8B3}" type="presParOf" srcId="{EAFC35BB-9863-4FD5-AA6F-2EF100F56E83}" destId="{2F4F25EE-84C5-4710-B34D-5E2228588960}" srcOrd="0" destOrd="0" presId="urn:microsoft.com/office/officeart/2005/8/layout/list1#8"/>
    <dgm:cxn modelId="{214657BB-DB75-4560-B7E1-02725A9D8467}" type="presParOf" srcId="{EAFC35BB-9863-4FD5-AA6F-2EF100F56E83}" destId="{83A59119-34F1-40E8-B727-2A349C1CD7D6}" srcOrd="1" destOrd="0" presId="urn:microsoft.com/office/officeart/2005/8/layout/list1#8"/>
    <dgm:cxn modelId="{463E22EE-A97B-484B-871E-213CA035A3F6}" type="presParOf" srcId="{435E1F5D-FB6D-4607-B5E6-2903278DD457}" destId="{010B5D5D-ECC7-4CFC-85FC-7A8458F1A084}" srcOrd="1" destOrd="0" presId="urn:microsoft.com/office/officeart/2005/8/layout/list1#8"/>
    <dgm:cxn modelId="{F3944868-42F9-4474-BB5C-BC2DDD60C271}" type="presParOf" srcId="{435E1F5D-FB6D-4607-B5E6-2903278DD457}" destId="{FB0A7356-E447-4CA2-8D4B-84D8AF0DD496}" srcOrd="2" destOrd="0" presId="urn:microsoft.com/office/officeart/2005/8/layout/list1#8"/>
    <dgm:cxn modelId="{E4278A63-1DB4-4D6D-ABDB-3F0F5C298E22}" type="presParOf" srcId="{435E1F5D-FB6D-4607-B5E6-2903278DD457}" destId="{5FC4BEAC-E423-42A9-A72E-3793580C3A7E}" srcOrd="3" destOrd="0" presId="urn:microsoft.com/office/officeart/2005/8/layout/list1#8"/>
    <dgm:cxn modelId="{D2FC2C8A-AD3A-45B2-B3B0-87E476F53C6B}" type="presParOf" srcId="{435E1F5D-FB6D-4607-B5E6-2903278DD457}" destId="{8ECA5483-A69A-41A4-BFDA-4CA7DCA610EC}" srcOrd="4" destOrd="0" presId="urn:microsoft.com/office/officeart/2005/8/layout/list1#8"/>
    <dgm:cxn modelId="{C8765E11-BB9B-4581-8549-28D3140143D8}" type="presParOf" srcId="{8ECA5483-A69A-41A4-BFDA-4CA7DCA610EC}" destId="{81E67B19-2729-4A3C-B77D-D0DA1E3E4808}" srcOrd="0" destOrd="0" presId="urn:microsoft.com/office/officeart/2005/8/layout/list1#8"/>
    <dgm:cxn modelId="{24671982-36B0-4995-8576-AD556A86E926}" type="presParOf" srcId="{8ECA5483-A69A-41A4-BFDA-4CA7DCA610EC}" destId="{6B2B4259-874C-4A17-BD76-4F4E094F9CA6}" srcOrd="1" destOrd="0" presId="urn:microsoft.com/office/officeart/2005/8/layout/list1#8"/>
    <dgm:cxn modelId="{11118826-1720-42C3-802D-CC80ADACC3C8}" type="presParOf" srcId="{435E1F5D-FB6D-4607-B5E6-2903278DD457}" destId="{7D530140-65D2-471D-A64C-A6787242D7C5}" srcOrd="5" destOrd="0" presId="urn:microsoft.com/office/officeart/2005/8/layout/list1#8"/>
    <dgm:cxn modelId="{319FADCC-0C4B-4F82-9BAF-893FA9ED901C}" type="presParOf" srcId="{435E1F5D-FB6D-4607-B5E6-2903278DD457}" destId="{900EEEF8-9F48-4480-BA97-18DA42F825D2}" srcOrd="6" destOrd="0" presId="urn:microsoft.com/office/officeart/2005/8/layout/list1#8"/>
    <dgm:cxn modelId="{3A2FF0F9-9C89-4323-BA58-05385594F51C}" type="presParOf" srcId="{435E1F5D-FB6D-4607-B5E6-2903278DD457}" destId="{32DB7130-89CF-4B43-A903-F92CE12C845A}" srcOrd="7" destOrd="0" presId="urn:microsoft.com/office/officeart/2005/8/layout/list1#8"/>
    <dgm:cxn modelId="{3D3A2035-6553-45A4-BB1B-4C472CD8024E}" type="presParOf" srcId="{435E1F5D-FB6D-4607-B5E6-2903278DD457}" destId="{2DD6D89E-633D-4779-8055-19F04643C9D5}" srcOrd="8" destOrd="0" presId="urn:microsoft.com/office/officeart/2005/8/layout/list1#8"/>
    <dgm:cxn modelId="{62E0BA34-2F83-4452-9C0F-23D0363DA062}" type="presParOf" srcId="{2DD6D89E-633D-4779-8055-19F04643C9D5}" destId="{5394651A-61D7-4FB9-B33E-572EC24EC8E9}" srcOrd="0" destOrd="0" presId="urn:microsoft.com/office/officeart/2005/8/layout/list1#8"/>
    <dgm:cxn modelId="{4FE8015E-6788-4AB0-8963-07E8D302C3B3}" type="presParOf" srcId="{2DD6D89E-633D-4779-8055-19F04643C9D5}" destId="{80B418A3-D348-478E-9D40-71BD88621D94}" srcOrd="1" destOrd="0" presId="urn:microsoft.com/office/officeart/2005/8/layout/list1#8"/>
    <dgm:cxn modelId="{347C252F-B606-43CA-A4F8-3D00E6384E03}" type="presParOf" srcId="{435E1F5D-FB6D-4607-B5E6-2903278DD457}" destId="{B5FEFFBC-7241-489A-9095-5D251AF86676}" srcOrd="9" destOrd="0" presId="urn:microsoft.com/office/officeart/2005/8/layout/list1#8"/>
    <dgm:cxn modelId="{19D9A436-90C7-46E2-95A8-35C94D5468A2}" type="presParOf" srcId="{435E1F5D-FB6D-4607-B5E6-2903278DD457}" destId="{931D10BF-ED16-4F9D-BD1D-C75A902CEF29}" srcOrd="10" destOrd="0" presId="urn:microsoft.com/office/officeart/2005/8/layout/list1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7356-E447-4CA2-8D4B-84D8AF0DD496}">
      <dsp:nvSpPr>
        <dsp:cNvPr id="0" name=""/>
        <dsp:cNvSpPr/>
      </dsp:nvSpPr>
      <dsp:spPr>
        <a:xfrm>
          <a:off x="0" y="38337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59119-34F1-40E8-B727-2A349C1CD7D6}">
      <dsp:nvSpPr>
        <dsp:cNvPr id="0" name=""/>
        <dsp:cNvSpPr/>
      </dsp:nvSpPr>
      <dsp:spPr>
        <a:xfrm>
          <a:off x="234366" y="29132"/>
          <a:ext cx="3281128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2.1.1 </a:t>
          </a:r>
          <a:r>
            <a:rPr lang="zh-CN" altLang="en-US" sz="2400" kern="1200" dirty="0" smtClean="0"/>
            <a:t>生产观念</a:t>
          </a:r>
          <a:endParaRPr lang="zh-CN" altLang="en-US" sz="2400" kern="1200" dirty="0"/>
        </a:p>
      </dsp:txBody>
      <dsp:txXfrm>
        <a:off x="268951" y="63717"/>
        <a:ext cx="3211958" cy="639310"/>
      </dsp:txXfrm>
    </dsp:sp>
    <dsp:sp modelId="{900EEEF8-9F48-4480-BA97-18DA42F825D2}">
      <dsp:nvSpPr>
        <dsp:cNvPr id="0" name=""/>
        <dsp:cNvSpPr/>
      </dsp:nvSpPr>
      <dsp:spPr>
        <a:xfrm>
          <a:off x="0" y="147201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B4259-874C-4A17-BD76-4F4E094F9CA6}">
      <dsp:nvSpPr>
        <dsp:cNvPr id="0" name=""/>
        <dsp:cNvSpPr/>
      </dsp:nvSpPr>
      <dsp:spPr>
        <a:xfrm>
          <a:off x="234366" y="1117772"/>
          <a:ext cx="3281128" cy="70848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2.1.2 </a:t>
          </a:r>
          <a:r>
            <a:rPr lang="zh-CN" altLang="en-US" sz="2400" kern="1200" dirty="0" smtClean="0"/>
            <a:t>产品观念</a:t>
          </a:r>
          <a:endParaRPr lang="zh-CN" altLang="en-US" sz="2400" kern="1200" dirty="0"/>
        </a:p>
      </dsp:txBody>
      <dsp:txXfrm>
        <a:off x="268951" y="1152357"/>
        <a:ext cx="3211958" cy="639310"/>
      </dsp:txXfrm>
    </dsp:sp>
    <dsp:sp modelId="{931D10BF-ED16-4F9D-BD1D-C75A902CEF29}">
      <dsp:nvSpPr>
        <dsp:cNvPr id="0" name=""/>
        <dsp:cNvSpPr/>
      </dsp:nvSpPr>
      <dsp:spPr>
        <a:xfrm>
          <a:off x="0" y="256065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418A3-D348-478E-9D40-71BD88621D94}">
      <dsp:nvSpPr>
        <dsp:cNvPr id="0" name=""/>
        <dsp:cNvSpPr/>
      </dsp:nvSpPr>
      <dsp:spPr>
        <a:xfrm>
          <a:off x="234366" y="2206412"/>
          <a:ext cx="3281128" cy="70848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2.1.3 </a:t>
          </a:r>
          <a:r>
            <a:rPr lang="zh-CN" altLang="en-US" sz="2400" kern="1200" dirty="0" smtClean="0"/>
            <a:t>推销观念</a:t>
          </a:r>
          <a:endParaRPr lang="zh-CN" altLang="en-US" sz="2400" kern="1200" dirty="0"/>
        </a:p>
      </dsp:txBody>
      <dsp:txXfrm>
        <a:off x="268951" y="2240997"/>
        <a:ext cx="3211958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7356-E447-4CA2-8D4B-84D8AF0DD496}">
      <dsp:nvSpPr>
        <dsp:cNvPr id="0" name=""/>
        <dsp:cNvSpPr/>
      </dsp:nvSpPr>
      <dsp:spPr>
        <a:xfrm>
          <a:off x="0" y="38337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59119-34F1-40E8-B727-2A349C1CD7D6}">
      <dsp:nvSpPr>
        <dsp:cNvPr id="0" name=""/>
        <dsp:cNvSpPr/>
      </dsp:nvSpPr>
      <dsp:spPr>
        <a:xfrm>
          <a:off x="234366" y="29132"/>
          <a:ext cx="3281128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2.1.1 </a:t>
          </a:r>
          <a:r>
            <a:rPr lang="zh-CN" altLang="en-US" sz="2400" kern="1200" dirty="0" smtClean="0"/>
            <a:t>生产观念</a:t>
          </a:r>
          <a:endParaRPr lang="zh-CN" altLang="en-US" sz="2400" kern="1200" dirty="0"/>
        </a:p>
      </dsp:txBody>
      <dsp:txXfrm>
        <a:off x="268951" y="63717"/>
        <a:ext cx="3211958" cy="639310"/>
      </dsp:txXfrm>
    </dsp:sp>
    <dsp:sp modelId="{900EEEF8-9F48-4480-BA97-18DA42F825D2}">
      <dsp:nvSpPr>
        <dsp:cNvPr id="0" name=""/>
        <dsp:cNvSpPr/>
      </dsp:nvSpPr>
      <dsp:spPr>
        <a:xfrm>
          <a:off x="0" y="147201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B4259-874C-4A17-BD76-4F4E094F9CA6}">
      <dsp:nvSpPr>
        <dsp:cNvPr id="0" name=""/>
        <dsp:cNvSpPr/>
      </dsp:nvSpPr>
      <dsp:spPr>
        <a:xfrm>
          <a:off x="234366" y="1117772"/>
          <a:ext cx="3281128" cy="70848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2.1.2 </a:t>
          </a:r>
          <a:r>
            <a:rPr lang="zh-CN" altLang="en-US" sz="2400" kern="1200" dirty="0" smtClean="0"/>
            <a:t>产品观念</a:t>
          </a:r>
          <a:endParaRPr lang="zh-CN" altLang="en-US" sz="2400" kern="1200" dirty="0"/>
        </a:p>
      </dsp:txBody>
      <dsp:txXfrm>
        <a:off x="268951" y="1152357"/>
        <a:ext cx="3211958" cy="639310"/>
      </dsp:txXfrm>
    </dsp:sp>
    <dsp:sp modelId="{931D10BF-ED16-4F9D-BD1D-C75A902CEF29}">
      <dsp:nvSpPr>
        <dsp:cNvPr id="0" name=""/>
        <dsp:cNvSpPr/>
      </dsp:nvSpPr>
      <dsp:spPr>
        <a:xfrm>
          <a:off x="0" y="256065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418A3-D348-478E-9D40-71BD88621D94}">
      <dsp:nvSpPr>
        <dsp:cNvPr id="0" name=""/>
        <dsp:cNvSpPr/>
      </dsp:nvSpPr>
      <dsp:spPr>
        <a:xfrm>
          <a:off x="234366" y="2206412"/>
          <a:ext cx="3281128" cy="70848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2.1.3 </a:t>
          </a:r>
          <a:r>
            <a:rPr lang="zh-CN" altLang="en-US" sz="2400" kern="1200" dirty="0" smtClean="0"/>
            <a:t>推销观念</a:t>
          </a:r>
          <a:endParaRPr lang="zh-CN" altLang="en-US" sz="2400" kern="1200" dirty="0"/>
        </a:p>
      </dsp:txBody>
      <dsp:txXfrm>
        <a:off x="268951" y="2240997"/>
        <a:ext cx="3211958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7356-E447-4CA2-8D4B-84D8AF0DD496}">
      <dsp:nvSpPr>
        <dsp:cNvPr id="0" name=""/>
        <dsp:cNvSpPr/>
      </dsp:nvSpPr>
      <dsp:spPr>
        <a:xfrm>
          <a:off x="0" y="38337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59119-34F1-40E8-B727-2A349C1CD7D6}">
      <dsp:nvSpPr>
        <dsp:cNvPr id="0" name=""/>
        <dsp:cNvSpPr/>
      </dsp:nvSpPr>
      <dsp:spPr>
        <a:xfrm>
          <a:off x="234366" y="29132"/>
          <a:ext cx="3281128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2.1.1 </a:t>
          </a:r>
          <a:r>
            <a:rPr lang="zh-CN" altLang="en-US" sz="2400" kern="1200" dirty="0" smtClean="0"/>
            <a:t>生产观念</a:t>
          </a:r>
          <a:endParaRPr lang="zh-CN" altLang="en-US" sz="2400" kern="1200" dirty="0"/>
        </a:p>
      </dsp:txBody>
      <dsp:txXfrm>
        <a:off x="268951" y="63717"/>
        <a:ext cx="3211958" cy="639310"/>
      </dsp:txXfrm>
    </dsp:sp>
    <dsp:sp modelId="{900EEEF8-9F48-4480-BA97-18DA42F825D2}">
      <dsp:nvSpPr>
        <dsp:cNvPr id="0" name=""/>
        <dsp:cNvSpPr/>
      </dsp:nvSpPr>
      <dsp:spPr>
        <a:xfrm>
          <a:off x="0" y="147201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B4259-874C-4A17-BD76-4F4E094F9CA6}">
      <dsp:nvSpPr>
        <dsp:cNvPr id="0" name=""/>
        <dsp:cNvSpPr/>
      </dsp:nvSpPr>
      <dsp:spPr>
        <a:xfrm>
          <a:off x="234366" y="1117772"/>
          <a:ext cx="3281128" cy="70848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2.1.2 </a:t>
          </a:r>
          <a:r>
            <a:rPr lang="zh-CN" altLang="en-US" sz="2400" kern="1200" dirty="0" smtClean="0"/>
            <a:t>产品观念</a:t>
          </a:r>
          <a:endParaRPr lang="zh-CN" altLang="en-US" sz="2400" kern="1200" dirty="0"/>
        </a:p>
      </dsp:txBody>
      <dsp:txXfrm>
        <a:off x="268951" y="1152357"/>
        <a:ext cx="3211958" cy="639310"/>
      </dsp:txXfrm>
    </dsp:sp>
    <dsp:sp modelId="{931D10BF-ED16-4F9D-BD1D-C75A902CEF29}">
      <dsp:nvSpPr>
        <dsp:cNvPr id="0" name=""/>
        <dsp:cNvSpPr/>
      </dsp:nvSpPr>
      <dsp:spPr>
        <a:xfrm>
          <a:off x="0" y="256065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418A3-D348-478E-9D40-71BD88621D94}">
      <dsp:nvSpPr>
        <dsp:cNvPr id="0" name=""/>
        <dsp:cNvSpPr/>
      </dsp:nvSpPr>
      <dsp:spPr>
        <a:xfrm>
          <a:off x="234366" y="2206412"/>
          <a:ext cx="3281128" cy="70848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2.1.3 </a:t>
          </a:r>
          <a:r>
            <a:rPr lang="zh-CN" altLang="en-US" sz="2400" kern="1200" dirty="0" smtClean="0"/>
            <a:t>推销观念</a:t>
          </a:r>
          <a:endParaRPr lang="zh-CN" altLang="en-US" sz="2400" kern="1200" dirty="0"/>
        </a:p>
      </dsp:txBody>
      <dsp:txXfrm>
        <a:off x="268951" y="2240997"/>
        <a:ext cx="3211958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7356-E447-4CA2-8D4B-84D8AF0DD496}">
      <dsp:nvSpPr>
        <dsp:cNvPr id="0" name=""/>
        <dsp:cNvSpPr/>
      </dsp:nvSpPr>
      <dsp:spPr>
        <a:xfrm>
          <a:off x="0" y="38337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59119-34F1-40E8-B727-2A349C1CD7D6}">
      <dsp:nvSpPr>
        <dsp:cNvPr id="0" name=""/>
        <dsp:cNvSpPr/>
      </dsp:nvSpPr>
      <dsp:spPr>
        <a:xfrm>
          <a:off x="234366" y="29132"/>
          <a:ext cx="3281128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2.1.1 </a:t>
          </a:r>
          <a:r>
            <a:rPr lang="zh-CN" altLang="en-US" sz="2400" kern="1200" dirty="0" smtClean="0"/>
            <a:t>生产观念</a:t>
          </a:r>
          <a:endParaRPr lang="zh-CN" altLang="en-US" sz="2400" kern="1200" dirty="0"/>
        </a:p>
      </dsp:txBody>
      <dsp:txXfrm>
        <a:off x="268951" y="63717"/>
        <a:ext cx="3211958" cy="639310"/>
      </dsp:txXfrm>
    </dsp:sp>
    <dsp:sp modelId="{900EEEF8-9F48-4480-BA97-18DA42F825D2}">
      <dsp:nvSpPr>
        <dsp:cNvPr id="0" name=""/>
        <dsp:cNvSpPr/>
      </dsp:nvSpPr>
      <dsp:spPr>
        <a:xfrm>
          <a:off x="0" y="147201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B4259-874C-4A17-BD76-4F4E094F9CA6}">
      <dsp:nvSpPr>
        <dsp:cNvPr id="0" name=""/>
        <dsp:cNvSpPr/>
      </dsp:nvSpPr>
      <dsp:spPr>
        <a:xfrm>
          <a:off x="234366" y="1117772"/>
          <a:ext cx="3281128" cy="70848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2.1.2 </a:t>
          </a:r>
          <a:r>
            <a:rPr lang="zh-CN" altLang="en-US" sz="2400" kern="1200" dirty="0" smtClean="0"/>
            <a:t>产品观念</a:t>
          </a:r>
          <a:endParaRPr lang="zh-CN" altLang="en-US" sz="2400" kern="1200" dirty="0"/>
        </a:p>
      </dsp:txBody>
      <dsp:txXfrm>
        <a:off x="268951" y="1152357"/>
        <a:ext cx="3211958" cy="639310"/>
      </dsp:txXfrm>
    </dsp:sp>
    <dsp:sp modelId="{931D10BF-ED16-4F9D-BD1D-C75A902CEF29}">
      <dsp:nvSpPr>
        <dsp:cNvPr id="0" name=""/>
        <dsp:cNvSpPr/>
      </dsp:nvSpPr>
      <dsp:spPr>
        <a:xfrm>
          <a:off x="0" y="256065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418A3-D348-478E-9D40-71BD88621D94}">
      <dsp:nvSpPr>
        <dsp:cNvPr id="0" name=""/>
        <dsp:cNvSpPr/>
      </dsp:nvSpPr>
      <dsp:spPr>
        <a:xfrm>
          <a:off x="234366" y="2206412"/>
          <a:ext cx="3281128" cy="70848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2.1.3 </a:t>
          </a:r>
          <a:r>
            <a:rPr lang="zh-CN" altLang="en-US" sz="2400" kern="1200" dirty="0" smtClean="0"/>
            <a:t>推销观念</a:t>
          </a:r>
          <a:endParaRPr lang="zh-CN" altLang="en-US" sz="2400" kern="1200" dirty="0"/>
        </a:p>
      </dsp:txBody>
      <dsp:txXfrm>
        <a:off x="268951" y="2240997"/>
        <a:ext cx="3211958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7356-E447-4CA2-8D4B-84D8AF0DD496}">
      <dsp:nvSpPr>
        <dsp:cNvPr id="0" name=""/>
        <dsp:cNvSpPr/>
      </dsp:nvSpPr>
      <dsp:spPr>
        <a:xfrm>
          <a:off x="0" y="38337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59119-34F1-40E8-B727-2A349C1CD7D6}">
      <dsp:nvSpPr>
        <dsp:cNvPr id="0" name=""/>
        <dsp:cNvSpPr/>
      </dsp:nvSpPr>
      <dsp:spPr>
        <a:xfrm>
          <a:off x="234366" y="29132"/>
          <a:ext cx="3281128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2.2.1 </a:t>
          </a:r>
          <a:r>
            <a:rPr lang="zh-CN" altLang="en-US" sz="2400" kern="1200" dirty="0" smtClean="0"/>
            <a:t>市场营销观念</a:t>
          </a:r>
          <a:endParaRPr lang="zh-CN" altLang="en-US" sz="2400" kern="1200" dirty="0"/>
        </a:p>
      </dsp:txBody>
      <dsp:txXfrm>
        <a:off x="268951" y="63717"/>
        <a:ext cx="3211958" cy="639310"/>
      </dsp:txXfrm>
    </dsp:sp>
    <dsp:sp modelId="{900EEEF8-9F48-4480-BA97-18DA42F825D2}">
      <dsp:nvSpPr>
        <dsp:cNvPr id="0" name=""/>
        <dsp:cNvSpPr/>
      </dsp:nvSpPr>
      <dsp:spPr>
        <a:xfrm>
          <a:off x="0" y="147201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B4259-874C-4A17-BD76-4F4E094F9CA6}">
      <dsp:nvSpPr>
        <dsp:cNvPr id="0" name=""/>
        <dsp:cNvSpPr/>
      </dsp:nvSpPr>
      <dsp:spPr>
        <a:xfrm>
          <a:off x="234366" y="1117772"/>
          <a:ext cx="3281128" cy="70848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2.2.2 </a:t>
          </a:r>
          <a:r>
            <a:rPr lang="zh-CN" altLang="en-US" sz="2400" kern="1200" dirty="0" smtClean="0"/>
            <a:t>社会营销观念</a:t>
          </a:r>
          <a:endParaRPr lang="zh-CN" altLang="en-US" sz="2400" kern="1200" dirty="0"/>
        </a:p>
      </dsp:txBody>
      <dsp:txXfrm>
        <a:off x="268951" y="1152357"/>
        <a:ext cx="3211958" cy="639310"/>
      </dsp:txXfrm>
    </dsp:sp>
    <dsp:sp modelId="{931D10BF-ED16-4F9D-BD1D-C75A902CEF29}">
      <dsp:nvSpPr>
        <dsp:cNvPr id="0" name=""/>
        <dsp:cNvSpPr/>
      </dsp:nvSpPr>
      <dsp:spPr>
        <a:xfrm>
          <a:off x="0" y="256065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418A3-D348-478E-9D40-71BD88621D94}">
      <dsp:nvSpPr>
        <dsp:cNvPr id="0" name=""/>
        <dsp:cNvSpPr/>
      </dsp:nvSpPr>
      <dsp:spPr>
        <a:xfrm>
          <a:off x="234366" y="2206412"/>
          <a:ext cx="3281128" cy="70848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2.2.3</a:t>
          </a:r>
          <a:r>
            <a:rPr lang="zh-CN" altLang="en-US" sz="2400" kern="1200" dirty="0" smtClean="0"/>
            <a:t>关系营销观念</a:t>
          </a:r>
          <a:endParaRPr lang="zh-CN" altLang="en-US" sz="2400" kern="1200" dirty="0"/>
        </a:p>
      </dsp:txBody>
      <dsp:txXfrm>
        <a:off x="268951" y="2240997"/>
        <a:ext cx="3211958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7356-E447-4CA2-8D4B-84D8AF0DD496}">
      <dsp:nvSpPr>
        <dsp:cNvPr id="0" name=""/>
        <dsp:cNvSpPr/>
      </dsp:nvSpPr>
      <dsp:spPr>
        <a:xfrm>
          <a:off x="0" y="38337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59119-34F1-40E8-B727-2A349C1CD7D6}">
      <dsp:nvSpPr>
        <dsp:cNvPr id="0" name=""/>
        <dsp:cNvSpPr/>
      </dsp:nvSpPr>
      <dsp:spPr>
        <a:xfrm>
          <a:off x="234366" y="29132"/>
          <a:ext cx="3281128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2.2.1 </a:t>
          </a:r>
          <a:r>
            <a:rPr lang="zh-CN" altLang="en-US" sz="2400" kern="1200" dirty="0" smtClean="0"/>
            <a:t>市场营销观念</a:t>
          </a:r>
          <a:endParaRPr lang="zh-CN" altLang="en-US" sz="2400" kern="1200" dirty="0"/>
        </a:p>
      </dsp:txBody>
      <dsp:txXfrm>
        <a:off x="268951" y="63717"/>
        <a:ext cx="3211958" cy="639310"/>
      </dsp:txXfrm>
    </dsp:sp>
    <dsp:sp modelId="{900EEEF8-9F48-4480-BA97-18DA42F825D2}">
      <dsp:nvSpPr>
        <dsp:cNvPr id="0" name=""/>
        <dsp:cNvSpPr/>
      </dsp:nvSpPr>
      <dsp:spPr>
        <a:xfrm>
          <a:off x="0" y="147201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B4259-874C-4A17-BD76-4F4E094F9CA6}">
      <dsp:nvSpPr>
        <dsp:cNvPr id="0" name=""/>
        <dsp:cNvSpPr/>
      </dsp:nvSpPr>
      <dsp:spPr>
        <a:xfrm>
          <a:off x="234366" y="1117772"/>
          <a:ext cx="3281128" cy="70848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2.2.2 </a:t>
          </a:r>
          <a:r>
            <a:rPr lang="zh-CN" altLang="en-US" sz="2400" kern="1200" dirty="0" smtClean="0"/>
            <a:t>社会营销观念</a:t>
          </a:r>
          <a:endParaRPr lang="zh-CN" altLang="en-US" sz="2400" kern="1200" dirty="0"/>
        </a:p>
      </dsp:txBody>
      <dsp:txXfrm>
        <a:off x="268951" y="1152357"/>
        <a:ext cx="3211958" cy="639310"/>
      </dsp:txXfrm>
    </dsp:sp>
    <dsp:sp modelId="{931D10BF-ED16-4F9D-BD1D-C75A902CEF29}">
      <dsp:nvSpPr>
        <dsp:cNvPr id="0" name=""/>
        <dsp:cNvSpPr/>
      </dsp:nvSpPr>
      <dsp:spPr>
        <a:xfrm>
          <a:off x="0" y="256065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418A3-D348-478E-9D40-71BD88621D94}">
      <dsp:nvSpPr>
        <dsp:cNvPr id="0" name=""/>
        <dsp:cNvSpPr/>
      </dsp:nvSpPr>
      <dsp:spPr>
        <a:xfrm>
          <a:off x="234366" y="2206412"/>
          <a:ext cx="3281128" cy="70848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2.2.3 </a:t>
          </a:r>
          <a:r>
            <a:rPr lang="zh-CN" altLang="en-US" sz="2400" kern="1200" dirty="0" smtClean="0"/>
            <a:t>关系营销观念</a:t>
          </a:r>
          <a:endParaRPr lang="zh-CN" altLang="en-US" sz="2400" kern="1200" dirty="0"/>
        </a:p>
      </dsp:txBody>
      <dsp:txXfrm>
        <a:off x="268951" y="2240997"/>
        <a:ext cx="3211958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7356-E447-4CA2-8D4B-84D8AF0DD496}">
      <dsp:nvSpPr>
        <dsp:cNvPr id="0" name=""/>
        <dsp:cNvSpPr/>
      </dsp:nvSpPr>
      <dsp:spPr>
        <a:xfrm>
          <a:off x="0" y="38337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59119-34F1-40E8-B727-2A349C1CD7D6}">
      <dsp:nvSpPr>
        <dsp:cNvPr id="0" name=""/>
        <dsp:cNvSpPr/>
      </dsp:nvSpPr>
      <dsp:spPr>
        <a:xfrm>
          <a:off x="234366" y="29132"/>
          <a:ext cx="3281128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2.2.1 </a:t>
          </a:r>
          <a:r>
            <a:rPr lang="zh-CN" altLang="en-US" sz="2400" kern="1200" dirty="0" smtClean="0"/>
            <a:t>市场营销观念</a:t>
          </a:r>
          <a:endParaRPr lang="zh-CN" altLang="en-US" sz="2400" kern="1200" dirty="0"/>
        </a:p>
      </dsp:txBody>
      <dsp:txXfrm>
        <a:off x="268951" y="63717"/>
        <a:ext cx="3211958" cy="639310"/>
      </dsp:txXfrm>
    </dsp:sp>
    <dsp:sp modelId="{900EEEF8-9F48-4480-BA97-18DA42F825D2}">
      <dsp:nvSpPr>
        <dsp:cNvPr id="0" name=""/>
        <dsp:cNvSpPr/>
      </dsp:nvSpPr>
      <dsp:spPr>
        <a:xfrm>
          <a:off x="0" y="147201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B4259-874C-4A17-BD76-4F4E094F9CA6}">
      <dsp:nvSpPr>
        <dsp:cNvPr id="0" name=""/>
        <dsp:cNvSpPr/>
      </dsp:nvSpPr>
      <dsp:spPr>
        <a:xfrm>
          <a:off x="234366" y="1117772"/>
          <a:ext cx="3281128" cy="70848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2.2.2 </a:t>
          </a:r>
          <a:r>
            <a:rPr lang="zh-CN" altLang="en-US" sz="2400" kern="1200" dirty="0" smtClean="0"/>
            <a:t>社会营销观念</a:t>
          </a:r>
          <a:endParaRPr lang="zh-CN" altLang="en-US" sz="2400" kern="1200" dirty="0"/>
        </a:p>
      </dsp:txBody>
      <dsp:txXfrm>
        <a:off x="268951" y="1152357"/>
        <a:ext cx="3211958" cy="639310"/>
      </dsp:txXfrm>
    </dsp:sp>
    <dsp:sp modelId="{931D10BF-ED16-4F9D-BD1D-C75A902CEF29}">
      <dsp:nvSpPr>
        <dsp:cNvPr id="0" name=""/>
        <dsp:cNvSpPr/>
      </dsp:nvSpPr>
      <dsp:spPr>
        <a:xfrm>
          <a:off x="0" y="2560652"/>
          <a:ext cx="46873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418A3-D348-478E-9D40-71BD88621D94}">
      <dsp:nvSpPr>
        <dsp:cNvPr id="0" name=""/>
        <dsp:cNvSpPr/>
      </dsp:nvSpPr>
      <dsp:spPr>
        <a:xfrm>
          <a:off x="234366" y="2206412"/>
          <a:ext cx="3281128" cy="70848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9" tIns="0" rIns="124019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2.2.3 </a:t>
          </a:r>
          <a:r>
            <a:rPr lang="zh-CN" altLang="en-US" sz="2400" kern="1200" dirty="0" smtClean="0"/>
            <a:t>关系营销观念</a:t>
          </a:r>
          <a:endParaRPr lang="zh-CN" altLang="en-US" sz="2400" kern="1200" dirty="0"/>
        </a:p>
      </dsp:txBody>
      <dsp:txXfrm>
        <a:off x="268951" y="2240997"/>
        <a:ext cx="3211958" cy="639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A7356-E447-4CA2-8D4B-84D8AF0DD496}">
      <dsp:nvSpPr>
        <dsp:cNvPr id="0" name=""/>
        <dsp:cNvSpPr/>
      </dsp:nvSpPr>
      <dsp:spPr>
        <a:xfrm>
          <a:off x="0" y="383422"/>
          <a:ext cx="751713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59119-34F1-40E8-B727-2A349C1CD7D6}">
      <dsp:nvSpPr>
        <dsp:cNvPr id="0" name=""/>
        <dsp:cNvSpPr/>
      </dsp:nvSpPr>
      <dsp:spPr>
        <a:xfrm>
          <a:off x="375856" y="29182"/>
          <a:ext cx="5261991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91" tIns="0" rIns="198891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2.3.1 </a:t>
          </a:r>
          <a:r>
            <a:rPr lang="zh-CN" altLang="en-US" sz="2400" kern="1200" dirty="0" smtClean="0"/>
            <a:t>营销组合的概念</a:t>
          </a:r>
          <a:endParaRPr lang="zh-CN" altLang="en-US" sz="2400" kern="1200" dirty="0"/>
        </a:p>
      </dsp:txBody>
      <dsp:txXfrm>
        <a:off x="410441" y="63767"/>
        <a:ext cx="5192821" cy="639310"/>
      </dsp:txXfrm>
    </dsp:sp>
    <dsp:sp modelId="{900EEEF8-9F48-4480-BA97-18DA42F825D2}">
      <dsp:nvSpPr>
        <dsp:cNvPr id="0" name=""/>
        <dsp:cNvSpPr/>
      </dsp:nvSpPr>
      <dsp:spPr>
        <a:xfrm>
          <a:off x="0" y="1472062"/>
          <a:ext cx="751713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B4259-874C-4A17-BD76-4F4E094F9CA6}">
      <dsp:nvSpPr>
        <dsp:cNvPr id="0" name=""/>
        <dsp:cNvSpPr/>
      </dsp:nvSpPr>
      <dsp:spPr>
        <a:xfrm>
          <a:off x="375856" y="1117822"/>
          <a:ext cx="5261991" cy="70848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91" tIns="0" rIns="198891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2.3.2 </a:t>
          </a:r>
          <a:r>
            <a:rPr lang="zh-CN" altLang="en-US" sz="2400" kern="1200" dirty="0" smtClean="0"/>
            <a:t>营销组合的类型</a:t>
          </a:r>
          <a:endParaRPr lang="zh-CN" altLang="en-US" sz="2400" kern="1200" dirty="0"/>
        </a:p>
      </dsp:txBody>
      <dsp:txXfrm>
        <a:off x="410441" y="1152407"/>
        <a:ext cx="5192821" cy="639310"/>
      </dsp:txXfrm>
    </dsp:sp>
    <dsp:sp modelId="{931D10BF-ED16-4F9D-BD1D-C75A902CEF29}">
      <dsp:nvSpPr>
        <dsp:cNvPr id="0" name=""/>
        <dsp:cNvSpPr/>
      </dsp:nvSpPr>
      <dsp:spPr>
        <a:xfrm>
          <a:off x="0" y="2560702"/>
          <a:ext cx="751713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418A3-D348-478E-9D40-71BD88621D94}">
      <dsp:nvSpPr>
        <dsp:cNvPr id="0" name=""/>
        <dsp:cNvSpPr/>
      </dsp:nvSpPr>
      <dsp:spPr>
        <a:xfrm>
          <a:off x="375856" y="2206462"/>
          <a:ext cx="5261991" cy="70848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91" tIns="0" rIns="198891" bIns="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ym typeface="+mn-ea"/>
            </a:rPr>
            <a:t>2.3.3 </a:t>
          </a:r>
          <a:r>
            <a:rPr lang="zh-CN" altLang="en-US" sz="2400" kern="1200" dirty="0" smtClean="0">
              <a:sym typeface="+mn-ea"/>
            </a:rPr>
            <a:t>营销组合的类型</a:t>
          </a:r>
          <a:endParaRPr lang="zh-CN" altLang="en-US" sz="2400" kern="1200" dirty="0"/>
        </a:p>
      </dsp:txBody>
      <dsp:txXfrm>
        <a:off x="410441" y="2241047"/>
        <a:ext cx="5192821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3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4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#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#6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#7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#8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E185C-1E2D-4EDB-B889-CB265A27ED08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745D1-DA8F-4751-8CEF-38823D639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2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45D1-DA8F-4751-8CEF-38823D63998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45D1-DA8F-4751-8CEF-38823D63998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45D1-DA8F-4751-8CEF-38823D63998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3633-26CA-4EE3-A5AF-CD25BCB2EF3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3633-26CA-4EE3-A5AF-CD25BCB2EF3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45D1-DA8F-4751-8CEF-38823D63998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45D1-DA8F-4751-8CEF-38823D639981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45D1-DA8F-4751-8CEF-38823D639981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456" y="274638"/>
            <a:ext cx="10322943" cy="11430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5" t="3432" r="3996" b="15542"/>
          <a:stretch>
            <a:fillRect/>
          </a:stretch>
        </p:blipFill>
        <p:spPr>
          <a:xfrm rot="10800000">
            <a:off x="-1" y="-2"/>
            <a:ext cx="1337257" cy="16550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65E-0E6C-4205-AA67-EC8986DF2123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8DAA-A6DE-494A-AB1C-6FE8C52FAD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65E-0E6C-4205-AA67-EC8986DF2123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8DAA-A6DE-494A-AB1C-6FE8C52FAD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65E-0E6C-4205-AA67-EC8986DF2123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8DAA-A6DE-494A-AB1C-6FE8C52FAD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65E-0E6C-4205-AA67-EC8986DF2123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8DAA-A6DE-494A-AB1C-6FE8C52FAD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65E-0E6C-4205-AA67-EC8986DF2123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8DAA-A6DE-494A-AB1C-6FE8C52FAD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65E-0E6C-4205-AA67-EC8986DF2123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8DAA-A6DE-494A-AB1C-6FE8C52FAD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65E-0E6C-4205-AA67-EC8986DF2123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8DAA-A6DE-494A-AB1C-6FE8C52FAD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65E-0E6C-4205-AA67-EC8986DF2123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8DAA-A6DE-494A-AB1C-6FE8C52FAD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65E-0E6C-4205-AA67-EC8986DF2123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8DAA-A6DE-494A-AB1C-6FE8C52FAD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65E-0E6C-4205-AA67-EC8986DF2123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8DAA-A6DE-494A-AB1C-6FE8C52FAD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65E-0E6C-4205-AA67-EC8986DF2123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8DAA-A6DE-494A-AB1C-6FE8C52FAD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42204" y="274638"/>
            <a:ext cx="103401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E65E-0E6C-4205-AA67-EC8986DF2123}" type="datetimeFigureOut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C8DAA-A6DE-494A-AB1C-6FE8C52FAD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5" t="3432" r="3996" b="15542"/>
          <a:stretch>
            <a:fillRect/>
          </a:stretch>
        </p:blipFill>
        <p:spPr>
          <a:xfrm rot="10800000">
            <a:off x="-1" y="-2"/>
            <a:ext cx="1337257" cy="16550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" r="3996" b="15542"/>
          <a:stretch>
            <a:fillRect/>
          </a:stretch>
        </p:blipFill>
        <p:spPr>
          <a:xfrm>
            <a:off x="0" y="247356"/>
            <a:ext cx="12192000" cy="661064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511148" y="1586474"/>
            <a:ext cx="6533196" cy="17532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chemeClr val="accent2"/>
                </a:solidFill>
                <a:latin typeface="+mj-ea"/>
                <a:ea typeface="+mj-ea"/>
                <a:sym typeface="+mn-ea"/>
              </a:rPr>
              <a:t>第二章 市场营销哲学观念的演变</a:t>
            </a:r>
            <a:endParaRPr lang="zh-CN" altLang="en-US" sz="5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5" t="3432" r="3996" b="15542"/>
          <a:stretch>
            <a:fillRect/>
          </a:stretch>
        </p:blipFill>
        <p:spPr>
          <a:xfrm rot="10800000">
            <a:off x="-1" y="-2"/>
            <a:ext cx="1337257" cy="16550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5" y="247356"/>
            <a:ext cx="2400071" cy="60535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588737" y="3575304"/>
            <a:ext cx="6533196" cy="9787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主讲人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：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汤伟伟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二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二一年九月一日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67128" y="3483864"/>
            <a:ext cx="5221224" cy="91440"/>
          </a:xfrm>
          <a:prstGeom prst="rect">
            <a:avLst/>
          </a:prstGeom>
          <a:solidFill>
            <a:srgbClr val="1D7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25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2.1.1 </a:t>
            </a:r>
            <a:r>
              <a:rPr lang="zh-CN" altLang="en-US" dirty="0" smtClean="0"/>
              <a:t>生产观念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生产观念的局限性：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概念可能会导致营销近视症</a:t>
            </a:r>
            <a:r>
              <a:rPr lang="en-US" altLang="zh-CN" dirty="0" smtClean="0"/>
              <a:t>(</a:t>
            </a:r>
            <a:r>
              <a:rPr lang="zh-CN" altLang="en-US" dirty="0" smtClean="0"/>
              <a:t>营销近视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lvl="1"/>
            <a:r>
              <a:rPr lang="zh-CN" altLang="en-US" dirty="0" smtClean="0"/>
              <a:t>采用这种导向的公司有风险；</a:t>
            </a:r>
          </a:p>
          <a:p>
            <a:pPr lvl="1"/>
            <a:r>
              <a:rPr lang="zh-CN" altLang="en-US" dirty="0" smtClean="0"/>
              <a:t>过于狭隘地关注自己的运营；</a:t>
            </a:r>
          </a:p>
          <a:p>
            <a:pPr lvl="1"/>
            <a:r>
              <a:rPr lang="zh-CN" altLang="en-US" dirty="0" smtClean="0"/>
              <a:t>忽略了真正的目标满足感；</a:t>
            </a:r>
          </a:p>
          <a:p>
            <a:pPr lvl="1"/>
            <a:r>
              <a:rPr lang="zh-CN" altLang="en-US" dirty="0" smtClean="0"/>
              <a:t>客户需求和建立客户关系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5" t="3432" r="3996" b="15542"/>
          <a:stretch>
            <a:fillRect/>
          </a:stretch>
        </p:blipFill>
        <p:spPr>
          <a:xfrm rot="10800000">
            <a:off x="-1" y="-2"/>
            <a:ext cx="1337257" cy="1655065"/>
          </a:xfrm>
          <a:prstGeom prst="rect">
            <a:avLst/>
          </a:prstGeom>
        </p:spPr>
      </p:pic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791755" y="3516637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" name="矩形 13"/>
          <p:cNvSpPr/>
          <p:nvPr/>
        </p:nvSpPr>
        <p:spPr>
          <a:xfrm>
            <a:off x="7276467" y="3433591"/>
            <a:ext cx="3096344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质量比需求更重要。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1575" y="256031"/>
            <a:ext cx="10340196" cy="1143000"/>
          </a:xfrm>
        </p:spPr>
        <p:txBody>
          <a:bodyPr/>
          <a:lstStyle/>
          <a:p>
            <a:r>
              <a:rPr lang="en-US" altLang="zh-CN" dirty="0" smtClean="0"/>
              <a:t>2.1.1 </a:t>
            </a:r>
            <a:r>
              <a:rPr lang="zh-CN" altLang="en-US" dirty="0" smtClean="0"/>
              <a:t>产品观念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875747" y="1927921"/>
          <a:ext cx="4687326" cy="319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2.1.2 </a:t>
            </a:r>
            <a:r>
              <a:rPr lang="zh-CN" altLang="en-US" dirty="0" smtClean="0"/>
              <a:t>产品</a:t>
            </a:r>
            <a:r>
              <a:rPr lang="zh-CN" altLang="en-US" dirty="0"/>
              <a:t>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5905"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w"/>
              <a:defRPr/>
            </a:pPr>
            <a:r>
              <a:rPr lang="zh-CN" altLang="en-US" dirty="0"/>
              <a:t>时代背 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765810" lvl="1" indent="-255905">
              <a:lnSpc>
                <a:spcPct val="110000"/>
              </a:lnSpc>
              <a:buFont typeface="Wingdings" panose="05000000000000000000" pitchFamily="2" charset="2"/>
              <a:buChar char="w"/>
              <a:defRPr/>
            </a:pPr>
            <a:r>
              <a:rPr lang="en-US" altLang="zh-CN" dirty="0" smtClean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20</a:t>
            </a:r>
            <a:r>
              <a:rPr lang="zh-CN" altLang="en-US" dirty="0"/>
              <a:t>年代</a:t>
            </a:r>
          </a:p>
          <a:p>
            <a:pPr marL="365760" indent="-255905"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w"/>
              <a:defRPr/>
            </a:pPr>
            <a:r>
              <a:rPr lang="zh-CN" altLang="en-US" dirty="0"/>
              <a:t>中心问题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765810" lvl="1" indent="-255905">
              <a:lnSpc>
                <a:spcPct val="110000"/>
              </a:lnSpc>
              <a:buFont typeface="Wingdings" panose="05000000000000000000" pitchFamily="2" charset="2"/>
              <a:buChar char="w"/>
              <a:defRPr/>
            </a:pPr>
            <a:r>
              <a:rPr lang="zh-CN" altLang="en-US" dirty="0" smtClean="0"/>
              <a:t>如何</a:t>
            </a:r>
            <a:r>
              <a:rPr lang="zh-CN" altLang="en-US" dirty="0"/>
              <a:t>设计制造出高质量、多功能和具有特色的产品。</a:t>
            </a:r>
          </a:p>
          <a:p>
            <a:pPr marL="365760" indent="-255905"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Char char="w"/>
              <a:defRPr/>
            </a:pPr>
            <a:r>
              <a:rPr lang="zh-CN" altLang="en-US" dirty="0"/>
              <a:t>营销工作</a:t>
            </a:r>
            <a:r>
              <a:rPr lang="zh-CN" altLang="en-US" dirty="0" smtClean="0"/>
              <a:t>重点：</a:t>
            </a:r>
            <a:endParaRPr lang="en-US" altLang="zh-CN" dirty="0" smtClean="0"/>
          </a:p>
          <a:p>
            <a:pPr marL="765810" lvl="1" indent="-255905">
              <a:lnSpc>
                <a:spcPct val="110000"/>
              </a:lnSpc>
              <a:buFont typeface="Wingdings" panose="05000000000000000000" pitchFamily="2" charset="2"/>
              <a:buChar char="w"/>
              <a:defRPr/>
            </a:pPr>
            <a:r>
              <a:rPr lang="zh-CN" altLang="en-US" dirty="0" smtClean="0"/>
              <a:t>持续</a:t>
            </a:r>
            <a:r>
              <a:rPr lang="zh-CN" altLang="en-US" dirty="0"/>
              <a:t>改进产品功能与性能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2.1.2 </a:t>
            </a:r>
            <a:r>
              <a:rPr lang="zh-CN" altLang="en-US" dirty="0" smtClean="0"/>
              <a:t>产品观念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经营理念：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酒香不怕巷子深，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以产品为中心，以品质取胜</a:t>
            </a:r>
            <a:endParaRPr lang="en-US" altLang="zh-CN" dirty="0" smtClean="0"/>
          </a:p>
          <a:p>
            <a:pPr>
              <a:buSzPct val="55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消费者：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buSzPct val="55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喜欢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2" charset="-122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高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 质量、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2" charset="-122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高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 性能的东西；</a:t>
            </a:r>
          </a:p>
          <a:p>
            <a:pPr>
              <a:buSzPct val="55000"/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企业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buSzPct val="55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制造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2" charset="-122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卓越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 的产品，并不断加以改进；</a:t>
            </a:r>
          </a:p>
          <a:p>
            <a:pPr>
              <a:buSzPct val="55000"/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关键部门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buSzPct val="55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设计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2.1.2 </a:t>
            </a:r>
            <a:r>
              <a:rPr lang="zh-CN" altLang="en-US" dirty="0" smtClean="0"/>
              <a:t>产品观念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 smtClean="0"/>
              <a:t>企业营销的主要手段：</a:t>
            </a:r>
            <a:endParaRPr lang="en-US" altLang="zh-CN" dirty="0" smtClean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 smtClean="0"/>
              <a:t>以功能齐全和优质的产品取得竞争优势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 smtClean="0"/>
              <a:t>强调</a:t>
            </a:r>
            <a:r>
              <a:rPr lang="zh-CN" altLang="en-US" dirty="0"/>
              <a:t>产品质量和</a:t>
            </a:r>
            <a:r>
              <a:rPr lang="zh-CN" altLang="en-US" dirty="0" smtClean="0"/>
              <a:t>特色</a:t>
            </a:r>
            <a:endParaRPr lang="en-US" altLang="zh-CN" dirty="0" smtClean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 smtClean="0"/>
              <a:t>强调</a:t>
            </a:r>
            <a:r>
              <a:rPr lang="zh-CN" altLang="en-US" dirty="0"/>
              <a:t>产品技术的</a:t>
            </a:r>
            <a:r>
              <a:rPr lang="zh-CN" altLang="en-US" dirty="0" smtClean="0"/>
              <a:t>先进性</a:t>
            </a:r>
            <a:endParaRPr lang="en-US" altLang="zh-CN" dirty="0" smtClean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 smtClean="0"/>
              <a:t>以</a:t>
            </a:r>
            <a:r>
              <a:rPr lang="zh-CN" altLang="en-US" dirty="0"/>
              <a:t>专业的眼光确立产品质量和特色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2.1.2 </a:t>
            </a:r>
            <a:r>
              <a:rPr lang="zh-CN" altLang="en-US" dirty="0" smtClean="0"/>
              <a:t>产品观念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Clr>
                <a:srgbClr val="FF3300"/>
              </a:buClr>
              <a:buFont typeface="Wingdings" panose="05000000000000000000" pitchFamily="2" charset="2"/>
              <a:buChar char="J"/>
            </a:pPr>
            <a:r>
              <a:rPr lang="zh-CN" altLang="en-US" dirty="0"/>
              <a:t>思考：产品观念可能面临的问题？</a:t>
            </a:r>
          </a:p>
          <a:p>
            <a:pPr marL="1009650" lvl="1" indent="-609600">
              <a:buClr>
                <a:srgbClr val="000066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产品功能</a:t>
            </a:r>
            <a:r>
              <a:rPr lang="zh-CN" altLang="en-US" dirty="0" smtClean="0"/>
              <a:t>过多，主要</a:t>
            </a:r>
            <a:r>
              <a:rPr lang="zh-CN" altLang="en-US" dirty="0"/>
              <a:t>功能被</a:t>
            </a:r>
            <a:r>
              <a:rPr lang="zh-CN" altLang="en-US" dirty="0" smtClean="0"/>
              <a:t>弱化，顾客</a:t>
            </a:r>
            <a:r>
              <a:rPr lang="zh-CN" altLang="en-US" dirty="0"/>
              <a:t>使用效果不佳；</a:t>
            </a:r>
          </a:p>
          <a:p>
            <a:pPr marL="1009650" lvl="1" indent="-609600">
              <a:buClr>
                <a:srgbClr val="000066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过分依赖产品设计和制造</a:t>
            </a:r>
            <a:r>
              <a:rPr lang="zh-CN" altLang="en-US" dirty="0" smtClean="0"/>
              <a:t>技术人员，产品</a:t>
            </a:r>
            <a:r>
              <a:rPr lang="zh-CN" altLang="en-US" dirty="0"/>
              <a:t>设计过程缺乏顾客参与</a:t>
            </a:r>
            <a:r>
              <a:rPr lang="en-US" altLang="zh-CN" dirty="0"/>
              <a:t>,</a:t>
            </a:r>
            <a:r>
              <a:rPr lang="zh-CN" altLang="en-US" dirty="0"/>
              <a:t>可能忽视市场需求的变化与发展；</a:t>
            </a:r>
          </a:p>
          <a:p>
            <a:pPr marL="1009650" lvl="1" indent="-609600">
              <a:buClr>
                <a:srgbClr val="000066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对其他营销要素缺乏有效</a:t>
            </a:r>
            <a:r>
              <a:rPr lang="zh-CN" altLang="en-US" dirty="0" smtClean="0"/>
              <a:t>利用，容易</a:t>
            </a:r>
            <a:r>
              <a:rPr lang="zh-CN" altLang="en-US" dirty="0"/>
              <a:t>形成短板效应。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5" t="3432" r="3996" b="15542"/>
          <a:stretch>
            <a:fillRect/>
          </a:stretch>
        </p:blipFill>
        <p:spPr>
          <a:xfrm rot="10800000">
            <a:off x="-1" y="-2"/>
            <a:ext cx="1337257" cy="1655065"/>
          </a:xfrm>
          <a:prstGeom prst="rect">
            <a:avLst/>
          </a:prstGeom>
        </p:spPr>
      </p:pic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791755" y="4571040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" name="矩形 13"/>
          <p:cNvSpPr/>
          <p:nvPr/>
        </p:nvSpPr>
        <p:spPr>
          <a:xfrm>
            <a:off x="7276467" y="4487994"/>
            <a:ext cx="4433452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我们卖什么，就让人们买什么。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11575" y="256031"/>
            <a:ext cx="10340196" cy="1143000"/>
          </a:xfrm>
        </p:spPr>
        <p:txBody>
          <a:bodyPr/>
          <a:lstStyle/>
          <a:p>
            <a:r>
              <a:rPr lang="en-US" altLang="zh-CN" dirty="0" smtClean="0"/>
              <a:t>2.1.3 </a:t>
            </a:r>
            <a:r>
              <a:rPr lang="zh-CN" altLang="en-US" dirty="0" smtClean="0"/>
              <a:t>推销观念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875747" y="1927921"/>
          <a:ext cx="4687326" cy="319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2.1.3 </a:t>
            </a:r>
            <a:r>
              <a:rPr lang="zh-CN" altLang="en-US" dirty="0" smtClean="0"/>
              <a:t>推销观念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时代背景：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30—40</a:t>
            </a:r>
            <a:r>
              <a:rPr lang="zh-CN" altLang="en-US" dirty="0"/>
              <a:t>年代，</a:t>
            </a:r>
            <a:r>
              <a:rPr lang="en-US" altLang="zh-CN" dirty="0"/>
              <a:t>1929</a:t>
            </a:r>
            <a:r>
              <a:rPr lang="zh-CN" altLang="en-US" dirty="0"/>
              <a:t>～</a:t>
            </a:r>
            <a:r>
              <a:rPr lang="en-US" altLang="zh-CN" dirty="0"/>
              <a:t>1933</a:t>
            </a:r>
            <a:r>
              <a:rPr lang="zh-CN" altLang="en-US" dirty="0"/>
              <a:t>年那场深刻的经济危机席卷了整个资本主义世界，这种危机的直接表现就是产品相对过剩，很多企业在经济危机的冲击下倒闭，所以资本主义所面临的直接问题已不再仅仅是扩大生产规模，产品销售已显得同样重要了；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中心问题：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如何使用有效的推销手段将产品卖出去，这些手段可能包括人员促销和大量广告。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营销工作重点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销售技能和促销力度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扩大企业营销的主要手段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大力宣传、强力推销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2.1.3 </a:t>
            </a:r>
            <a:r>
              <a:rPr lang="zh-CN" altLang="en-US" dirty="0" smtClean="0"/>
              <a:t>推销观念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55000"/>
              <a:buFont typeface="Wingdings" panose="05000000000000000000" pitchFamily="2" charset="2"/>
              <a:buChar char="u"/>
            </a:pPr>
            <a:r>
              <a:rPr lang="zh-CN" altLang="en-US" dirty="0"/>
              <a:t>经验理念：</a:t>
            </a:r>
            <a:endParaRPr lang="en-US" altLang="zh-CN" dirty="0"/>
          </a:p>
          <a:p>
            <a:pPr lvl="1">
              <a:buSzPct val="55000"/>
              <a:buFont typeface="Wingdings" panose="05000000000000000000" pitchFamily="2" charset="2"/>
              <a:buChar char="u"/>
            </a:pPr>
            <a:r>
              <a:rPr lang="zh-CN" altLang="en-US" dirty="0"/>
              <a:t>产品做得好，不如吆喝得好，以推销为中心，注重设置高效的销售网点</a:t>
            </a:r>
          </a:p>
          <a:p>
            <a:pPr>
              <a:buSzPct val="55000"/>
              <a:buFont typeface="Wingdings" panose="05000000000000000000" pitchFamily="2" charset="2"/>
              <a:buChar char="u"/>
            </a:pPr>
            <a:r>
              <a:rPr lang="zh-CN" altLang="en-US" dirty="0">
                <a:sym typeface="Monotype Sorts"/>
              </a:rPr>
              <a:t>消费者：</a:t>
            </a:r>
            <a:endParaRPr lang="en-US" altLang="zh-CN" dirty="0">
              <a:sym typeface="Monotype Sorts"/>
            </a:endParaRPr>
          </a:p>
          <a:p>
            <a:pPr lvl="1">
              <a:buSzPct val="55000"/>
              <a:buFont typeface="Wingdings" panose="05000000000000000000" pitchFamily="2" charset="2"/>
              <a:buChar char="u"/>
            </a:pPr>
            <a:r>
              <a:rPr lang="zh-CN" altLang="en-US" dirty="0">
                <a:sym typeface="Monotype Sorts"/>
              </a:rPr>
              <a:t>被动购买产品；</a:t>
            </a:r>
          </a:p>
          <a:p>
            <a:pPr>
              <a:buSzPct val="55000"/>
              <a:buFont typeface="Wingdings" panose="05000000000000000000" pitchFamily="2" charset="2"/>
              <a:buChar char="u"/>
            </a:pPr>
            <a:r>
              <a:rPr lang="zh-CN" altLang="en-US" dirty="0">
                <a:sym typeface="Monotype Sorts"/>
              </a:rPr>
              <a:t> 企业：</a:t>
            </a:r>
            <a:endParaRPr lang="en-US" altLang="zh-CN" dirty="0">
              <a:sym typeface="Monotype Sorts"/>
            </a:endParaRPr>
          </a:p>
          <a:p>
            <a:pPr lvl="1">
              <a:buSzPct val="55000"/>
              <a:buFont typeface="Wingdings" panose="05000000000000000000" pitchFamily="2" charset="2"/>
              <a:buChar char="u"/>
            </a:pPr>
            <a:r>
              <a:rPr lang="zh-CN" altLang="en-US" dirty="0">
                <a:sym typeface="Monotype Sorts"/>
              </a:rPr>
              <a:t>依靠推销手段吸引顾客购买生产好的产品；</a:t>
            </a:r>
          </a:p>
          <a:p>
            <a:pPr>
              <a:buSzPct val="55000"/>
              <a:buFont typeface="Wingdings" panose="05000000000000000000" pitchFamily="2" charset="2"/>
              <a:buChar char="u"/>
            </a:pPr>
            <a:r>
              <a:rPr lang="zh-CN" altLang="en-US" dirty="0"/>
              <a:t>关键部门：</a:t>
            </a:r>
            <a:endParaRPr lang="en-US" altLang="zh-CN" dirty="0"/>
          </a:p>
          <a:p>
            <a:pPr lvl="1">
              <a:buSzPct val="55000"/>
              <a:buFont typeface="Wingdings" panose="05000000000000000000" pitchFamily="2" charset="2"/>
              <a:buChar char="u"/>
            </a:pPr>
            <a:r>
              <a:rPr lang="zh-CN" altLang="en-US" dirty="0"/>
              <a:t>销售部</a:t>
            </a:r>
            <a:endParaRPr lang="zh-CN" altLang="en-US" dirty="0">
              <a:sym typeface="Monotype Sorts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2.1.3 </a:t>
            </a:r>
            <a:r>
              <a:rPr lang="zh-CN" altLang="en-US" dirty="0" smtClean="0"/>
              <a:t>推销观念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Clr>
                <a:srgbClr val="FF3300"/>
              </a:buClr>
              <a:buFont typeface="Wingdings" panose="05000000000000000000" pitchFamily="2" charset="2"/>
              <a:buChar char="J"/>
            </a:pPr>
            <a:r>
              <a:rPr lang="zh-CN" altLang="en-US" dirty="0"/>
              <a:t>思考：推销观念可能面临的问题？</a:t>
            </a:r>
          </a:p>
          <a:p>
            <a:pPr marL="1009650" lvl="1" indent="-609600">
              <a:buClr>
                <a:srgbClr val="000066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企业提供的商品可能偏离消费者需求；</a:t>
            </a:r>
          </a:p>
          <a:p>
            <a:pPr marL="1009650" lvl="1" indent="-609600">
              <a:buClr>
                <a:srgbClr val="000066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风险高，消费者退货、投诉、或传播负面口碑等；</a:t>
            </a:r>
          </a:p>
          <a:p>
            <a:pPr marL="1009650" lvl="1" indent="-609600">
              <a:buClr>
                <a:srgbClr val="000066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企业短期利益与长期利益的矛盾扩大</a:t>
            </a:r>
            <a:endParaRPr lang="en-US" altLang="zh-CN" dirty="0"/>
          </a:p>
          <a:p>
            <a:pPr marL="609600" indent="-609600">
              <a:buClr>
                <a:srgbClr val="FF3300"/>
              </a:buClr>
              <a:buFont typeface="Wingdings" panose="05000000000000000000" pitchFamily="2" charset="2"/>
              <a:buChar char="J"/>
            </a:pPr>
            <a:r>
              <a:rPr lang="zh-CN" altLang="en-US" dirty="0"/>
              <a:t>思考：推销观念适合哪些产品</a:t>
            </a:r>
            <a:endParaRPr lang="en-US" altLang="zh-CN" dirty="0"/>
          </a:p>
          <a:p>
            <a:pPr marL="400050" lvl="1" indent="0">
              <a:buClr>
                <a:srgbClr val="FF3300"/>
              </a:buClr>
              <a:buNone/>
            </a:pPr>
            <a:r>
              <a:rPr lang="en-US" altLang="zh-CN" dirty="0"/>
              <a:t>1</a:t>
            </a:r>
            <a:r>
              <a:rPr lang="zh-CN" altLang="en-US" dirty="0"/>
              <a:t>、意料之外的商品，那些买家通常不会想去买的东西，比如保险或者献血。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9" b="53777"/>
          <a:stretch>
            <a:fillRect/>
          </a:stretch>
        </p:blipFill>
        <p:spPr>
          <a:xfrm flipH="1">
            <a:off x="-1" y="4628827"/>
            <a:ext cx="3388627" cy="22291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5" t="3432" r="3996" b="15542"/>
          <a:stretch>
            <a:fillRect/>
          </a:stretch>
        </p:blipFill>
        <p:spPr>
          <a:xfrm rot="16200000">
            <a:off x="8851126" y="-354830"/>
            <a:ext cx="2986047" cy="369570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2190" y="2333625"/>
            <a:ext cx="456336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01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传统市场</a:t>
            </a: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营销观念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0920" y="3213735"/>
            <a:ext cx="456463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现代市场</a:t>
            </a: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营销观念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38735" y="2085993"/>
            <a:ext cx="241604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CONTENT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770504" y="2855105"/>
            <a:ext cx="933456" cy="0"/>
          </a:xfrm>
          <a:prstGeom prst="line">
            <a:avLst/>
          </a:prstGeom>
          <a:ln w="28575" cap="rnd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179639" y="2242978"/>
            <a:ext cx="603732" cy="603732"/>
            <a:chOff x="2012506" y="3677132"/>
            <a:chExt cx="1028700" cy="1028700"/>
          </a:xfrm>
        </p:grpSpPr>
        <p:sp>
          <p:nvSpPr>
            <p:cNvPr id="24" name="椭圆 23"/>
            <p:cNvSpPr/>
            <p:nvPr/>
          </p:nvSpPr>
          <p:spPr>
            <a:xfrm>
              <a:off x="2012506" y="3677132"/>
              <a:ext cx="1028700" cy="102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2400"/>
            </a:p>
          </p:txBody>
        </p:sp>
        <p:sp>
          <p:nvSpPr>
            <p:cNvPr id="25" name="椭圆 40"/>
            <p:cNvSpPr/>
            <p:nvPr/>
          </p:nvSpPr>
          <p:spPr>
            <a:xfrm>
              <a:off x="2294425" y="4001175"/>
              <a:ext cx="464862" cy="380614"/>
            </a:xfrm>
            <a:custGeom>
              <a:avLst/>
              <a:gdLst>
                <a:gd name="connsiteX0" fmla="*/ 91730 w 337366"/>
                <a:gd name="connsiteY0" fmla="*/ 20637 h 276225"/>
                <a:gd name="connsiteX1" fmla="*/ 20798 w 337366"/>
                <a:gd name="connsiteY1" fmla="*/ 90594 h 276225"/>
                <a:gd name="connsiteX2" fmla="*/ 36560 w 337366"/>
                <a:gd name="connsiteY2" fmla="*/ 144712 h 276225"/>
                <a:gd name="connsiteX3" fmla="*/ 103552 w 337366"/>
                <a:gd name="connsiteY3" fmla="*/ 212029 h 276225"/>
                <a:gd name="connsiteX4" fmla="*/ 167916 w 337366"/>
                <a:gd name="connsiteY4" fmla="*/ 255587 h 276225"/>
                <a:gd name="connsiteX5" fmla="*/ 232280 w 337366"/>
                <a:gd name="connsiteY5" fmla="*/ 212029 h 276225"/>
                <a:gd name="connsiteX6" fmla="*/ 299271 w 337366"/>
                <a:gd name="connsiteY6" fmla="*/ 144712 h 276225"/>
                <a:gd name="connsiteX7" fmla="*/ 315034 w 337366"/>
                <a:gd name="connsiteY7" fmla="*/ 90594 h 276225"/>
                <a:gd name="connsiteX8" fmla="*/ 244102 w 337366"/>
                <a:gd name="connsiteY8" fmla="*/ 20637 h 276225"/>
                <a:gd name="connsiteX9" fmla="*/ 184992 w 337366"/>
                <a:gd name="connsiteY9" fmla="*/ 56276 h 276225"/>
                <a:gd name="connsiteX10" fmla="*/ 167916 w 337366"/>
                <a:gd name="connsiteY10" fmla="*/ 68155 h 276225"/>
                <a:gd name="connsiteX11" fmla="*/ 152153 w 337366"/>
                <a:gd name="connsiteY11" fmla="*/ 56276 h 276225"/>
                <a:gd name="connsiteX12" fmla="*/ 91730 w 337366"/>
                <a:gd name="connsiteY12" fmla="*/ 20637 h 276225"/>
                <a:gd name="connsiteX13" fmla="*/ 92337 w 337366"/>
                <a:gd name="connsiteY13" fmla="*/ 0 h 276225"/>
                <a:gd name="connsiteX14" fmla="*/ 167393 w 337366"/>
                <a:gd name="connsiteY14" fmla="*/ 43407 h 276225"/>
                <a:gd name="connsiteX15" fmla="*/ 168710 w 337366"/>
                <a:gd name="connsiteY15" fmla="*/ 44722 h 276225"/>
                <a:gd name="connsiteX16" fmla="*/ 171343 w 337366"/>
                <a:gd name="connsiteY16" fmla="*/ 42092 h 276225"/>
                <a:gd name="connsiteX17" fmla="*/ 245082 w 337366"/>
                <a:gd name="connsiteY17" fmla="*/ 0 h 276225"/>
                <a:gd name="connsiteX18" fmla="*/ 308287 w 337366"/>
                <a:gd name="connsiteY18" fmla="*/ 26307 h 276225"/>
                <a:gd name="connsiteX19" fmla="*/ 337255 w 337366"/>
                <a:gd name="connsiteY19" fmla="*/ 89445 h 276225"/>
                <a:gd name="connsiteX20" fmla="*/ 317504 w 337366"/>
                <a:gd name="connsiteY20" fmla="*/ 155212 h 276225"/>
                <a:gd name="connsiteX21" fmla="*/ 245082 w 337366"/>
                <a:gd name="connsiteY21" fmla="*/ 228872 h 276225"/>
                <a:gd name="connsiteX22" fmla="*/ 168710 w 337366"/>
                <a:gd name="connsiteY22" fmla="*/ 276225 h 276225"/>
                <a:gd name="connsiteX23" fmla="*/ 92337 w 337366"/>
                <a:gd name="connsiteY23" fmla="*/ 228872 h 276225"/>
                <a:gd name="connsiteX24" fmla="*/ 19915 w 337366"/>
                <a:gd name="connsiteY24" fmla="*/ 155212 h 276225"/>
                <a:gd name="connsiteX25" fmla="*/ 164 w 337366"/>
                <a:gd name="connsiteY25" fmla="*/ 89445 h 276225"/>
                <a:gd name="connsiteX26" fmla="*/ 29133 w 337366"/>
                <a:gd name="connsiteY26" fmla="*/ 26307 h 276225"/>
                <a:gd name="connsiteX27" fmla="*/ 92337 w 337366"/>
                <a:gd name="connsiteY27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7366" h="276225">
                  <a:moveTo>
                    <a:pt x="91730" y="20637"/>
                  </a:moveTo>
                  <a:cubicBezTo>
                    <a:pt x="53637" y="20637"/>
                    <a:pt x="22111" y="52316"/>
                    <a:pt x="20798" y="90594"/>
                  </a:cubicBezTo>
                  <a:cubicBezTo>
                    <a:pt x="19484" y="109073"/>
                    <a:pt x="24738" y="126233"/>
                    <a:pt x="36560" y="144712"/>
                  </a:cubicBezTo>
                  <a:cubicBezTo>
                    <a:pt x="45755" y="159231"/>
                    <a:pt x="73340" y="186950"/>
                    <a:pt x="103552" y="212029"/>
                  </a:cubicBezTo>
                  <a:cubicBezTo>
                    <a:pt x="141645" y="243708"/>
                    <a:pt x="162662" y="255587"/>
                    <a:pt x="167916" y="255587"/>
                  </a:cubicBezTo>
                  <a:cubicBezTo>
                    <a:pt x="173170" y="255587"/>
                    <a:pt x="195500" y="243708"/>
                    <a:pt x="232280" y="212029"/>
                  </a:cubicBezTo>
                  <a:cubicBezTo>
                    <a:pt x="262492" y="186950"/>
                    <a:pt x="290076" y="159231"/>
                    <a:pt x="299271" y="144712"/>
                  </a:cubicBezTo>
                  <a:cubicBezTo>
                    <a:pt x="312407" y="126233"/>
                    <a:pt x="316347" y="109073"/>
                    <a:pt x="315034" y="90594"/>
                  </a:cubicBezTo>
                  <a:cubicBezTo>
                    <a:pt x="313720" y="52316"/>
                    <a:pt x="282195" y="20637"/>
                    <a:pt x="244102" y="20637"/>
                  </a:cubicBezTo>
                  <a:cubicBezTo>
                    <a:pt x="217831" y="20637"/>
                    <a:pt x="198127" y="43076"/>
                    <a:pt x="184992" y="56276"/>
                  </a:cubicBezTo>
                  <a:cubicBezTo>
                    <a:pt x="178424" y="64195"/>
                    <a:pt x="174484" y="68155"/>
                    <a:pt x="167916" y="68155"/>
                  </a:cubicBezTo>
                  <a:cubicBezTo>
                    <a:pt x="161348" y="68155"/>
                    <a:pt x="158721" y="64195"/>
                    <a:pt x="152153" y="56276"/>
                  </a:cubicBezTo>
                  <a:cubicBezTo>
                    <a:pt x="140331" y="44396"/>
                    <a:pt x="119314" y="20637"/>
                    <a:pt x="91730" y="20637"/>
                  </a:cubicBezTo>
                  <a:close/>
                  <a:moveTo>
                    <a:pt x="92337" y="0"/>
                  </a:moveTo>
                  <a:cubicBezTo>
                    <a:pt x="129207" y="0"/>
                    <a:pt x="155542" y="28938"/>
                    <a:pt x="167393" y="43407"/>
                  </a:cubicBezTo>
                  <a:cubicBezTo>
                    <a:pt x="168710" y="43407"/>
                    <a:pt x="168710" y="44722"/>
                    <a:pt x="168710" y="44722"/>
                  </a:cubicBezTo>
                  <a:cubicBezTo>
                    <a:pt x="170027" y="44722"/>
                    <a:pt x="170027" y="43407"/>
                    <a:pt x="171343" y="42092"/>
                  </a:cubicBezTo>
                  <a:cubicBezTo>
                    <a:pt x="184511" y="27623"/>
                    <a:pt x="209529" y="0"/>
                    <a:pt x="245082" y="0"/>
                  </a:cubicBezTo>
                  <a:cubicBezTo>
                    <a:pt x="268784" y="0"/>
                    <a:pt x="291169" y="9207"/>
                    <a:pt x="308287" y="26307"/>
                  </a:cubicBezTo>
                  <a:cubicBezTo>
                    <a:pt x="325405" y="43407"/>
                    <a:pt x="335939" y="65768"/>
                    <a:pt x="337255" y="89445"/>
                  </a:cubicBezTo>
                  <a:cubicBezTo>
                    <a:pt x="338572" y="119698"/>
                    <a:pt x="328038" y="140743"/>
                    <a:pt x="317504" y="155212"/>
                  </a:cubicBezTo>
                  <a:cubicBezTo>
                    <a:pt x="304336" y="176258"/>
                    <a:pt x="270101" y="207827"/>
                    <a:pt x="245082" y="228872"/>
                  </a:cubicBezTo>
                  <a:cubicBezTo>
                    <a:pt x="218747" y="249918"/>
                    <a:pt x="184511" y="276225"/>
                    <a:pt x="168710" y="276225"/>
                  </a:cubicBezTo>
                  <a:cubicBezTo>
                    <a:pt x="152909" y="276225"/>
                    <a:pt x="118673" y="249918"/>
                    <a:pt x="92337" y="228872"/>
                  </a:cubicBezTo>
                  <a:cubicBezTo>
                    <a:pt x="67319" y="207827"/>
                    <a:pt x="33083" y="176258"/>
                    <a:pt x="19915" y="155212"/>
                  </a:cubicBezTo>
                  <a:cubicBezTo>
                    <a:pt x="5431" y="134167"/>
                    <a:pt x="-1153" y="113121"/>
                    <a:pt x="164" y="89445"/>
                  </a:cubicBezTo>
                  <a:cubicBezTo>
                    <a:pt x="1480" y="65768"/>
                    <a:pt x="12014" y="43407"/>
                    <a:pt x="29133" y="26307"/>
                  </a:cubicBezTo>
                  <a:cubicBezTo>
                    <a:pt x="46251" y="9207"/>
                    <a:pt x="68636" y="0"/>
                    <a:pt x="923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79639" y="3111658"/>
            <a:ext cx="603732" cy="603732"/>
            <a:chOff x="4391935" y="3677132"/>
            <a:chExt cx="1028700" cy="1028700"/>
          </a:xfrm>
        </p:grpSpPr>
        <p:sp>
          <p:nvSpPr>
            <p:cNvPr id="27" name="椭圆 26"/>
            <p:cNvSpPr/>
            <p:nvPr/>
          </p:nvSpPr>
          <p:spPr>
            <a:xfrm>
              <a:off x="4391935" y="3677132"/>
              <a:ext cx="1028700" cy="10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2400"/>
            </a:p>
          </p:txBody>
        </p:sp>
        <p:sp>
          <p:nvSpPr>
            <p:cNvPr id="28" name="椭圆 41"/>
            <p:cNvSpPr/>
            <p:nvPr/>
          </p:nvSpPr>
          <p:spPr>
            <a:xfrm>
              <a:off x="4736054" y="3959051"/>
              <a:ext cx="340461" cy="464862"/>
            </a:xfrm>
            <a:custGeom>
              <a:avLst/>
              <a:gdLst>
                <a:gd name="T0" fmla="*/ 186 w 188"/>
                <a:gd name="T1" fmla="*/ 107 h 257"/>
                <a:gd name="T2" fmla="*/ 179 w 188"/>
                <a:gd name="T3" fmla="*/ 102 h 257"/>
                <a:gd name="T4" fmla="*/ 112 w 188"/>
                <a:gd name="T5" fmla="*/ 102 h 257"/>
                <a:gd name="T6" fmla="*/ 144 w 188"/>
                <a:gd name="T7" fmla="*/ 12 h 257"/>
                <a:gd name="T8" fmla="*/ 141 w 188"/>
                <a:gd name="T9" fmla="*/ 2 h 257"/>
                <a:gd name="T10" fmla="*/ 131 w 188"/>
                <a:gd name="T11" fmla="*/ 4 h 257"/>
                <a:gd name="T12" fmla="*/ 3 w 188"/>
                <a:gd name="T13" fmla="*/ 142 h 257"/>
                <a:gd name="T14" fmla="*/ 2 w 188"/>
                <a:gd name="T15" fmla="*/ 151 h 257"/>
                <a:gd name="T16" fmla="*/ 9 w 188"/>
                <a:gd name="T17" fmla="*/ 156 h 257"/>
                <a:gd name="T18" fmla="*/ 52 w 188"/>
                <a:gd name="T19" fmla="*/ 156 h 257"/>
                <a:gd name="T20" fmla="*/ 61 w 188"/>
                <a:gd name="T21" fmla="*/ 148 h 257"/>
                <a:gd name="T22" fmla="*/ 52 w 188"/>
                <a:gd name="T23" fmla="*/ 140 h 257"/>
                <a:gd name="T24" fmla="*/ 27 w 188"/>
                <a:gd name="T25" fmla="*/ 140 h 257"/>
                <a:gd name="T26" fmla="*/ 116 w 188"/>
                <a:gd name="T27" fmla="*/ 44 h 257"/>
                <a:gd name="T28" fmla="*/ 93 w 188"/>
                <a:gd name="T29" fmla="*/ 108 h 257"/>
                <a:gd name="T30" fmla="*/ 94 w 188"/>
                <a:gd name="T31" fmla="*/ 115 h 257"/>
                <a:gd name="T32" fmla="*/ 101 w 188"/>
                <a:gd name="T33" fmla="*/ 118 h 257"/>
                <a:gd name="T34" fmla="*/ 161 w 188"/>
                <a:gd name="T35" fmla="*/ 118 h 257"/>
                <a:gd name="T36" fmla="*/ 72 w 188"/>
                <a:gd name="T37" fmla="*/ 214 h 257"/>
                <a:gd name="T38" fmla="*/ 95 w 188"/>
                <a:gd name="T39" fmla="*/ 150 h 257"/>
                <a:gd name="T40" fmla="*/ 94 w 188"/>
                <a:gd name="T41" fmla="*/ 143 h 257"/>
                <a:gd name="T42" fmla="*/ 87 w 188"/>
                <a:gd name="T43" fmla="*/ 140 h 257"/>
                <a:gd name="T44" fmla="*/ 87 w 188"/>
                <a:gd name="T45" fmla="*/ 140 h 257"/>
                <a:gd name="T46" fmla="*/ 80 w 188"/>
                <a:gd name="T47" fmla="*/ 146 h 257"/>
                <a:gd name="T48" fmla="*/ 44 w 188"/>
                <a:gd name="T49" fmla="*/ 246 h 257"/>
                <a:gd name="T50" fmla="*/ 47 w 188"/>
                <a:gd name="T51" fmla="*/ 256 h 257"/>
                <a:gd name="T52" fmla="*/ 51 w 188"/>
                <a:gd name="T53" fmla="*/ 257 h 257"/>
                <a:gd name="T54" fmla="*/ 57 w 188"/>
                <a:gd name="T55" fmla="*/ 254 h 257"/>
                <a:gd name="T56" fmla="*/ 185 w 188"/>
                <a:gd name="T57" fmla="*/ 116 h 257"/>
                <a:gd name="T58" fmla="*/ 186 w 188"/>
                <a:gd name="T59" fmla="*/ 10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257">
                  <a:moveTo>
                    <a:pt x="186" y="107"/>
                  </a:moveTo>
                  <a:cubicBezTo>
                    <a:pt x="185" y="104"/>
                    <a:pt x="182" y="102"/>
                    <a:pt x="179" y="102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6" y="8"/>
                    <a:pt x="144" y="4"/>
                    <a:pt x="141" y="2"/>
                  </a:cubicBezTo>
                  <a:cubicBezTo>
                    <a:pt x="138" y="0"/>
                    <a:pt x="133" y="1"/>
                    <a:pt x="131" y="4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1" y="145"/>
                    <a:pt x="0" y="148"/>
                    <a:pt x="2" y="151"/>
                  </a:cubicBezTo>
                  <a:cubicBezTo>
                    <a:pt x="3" y="154"/>
                    <a:pt x="6" y="156"/>
                    <a:pt x="9" y="156"/>
                  </a:cubicBezTo>
                  <a:cubicBezTo>
                    <a:pt x="52" y="156"/>
                    <a:pt x="52" y="156"/>
                    <a:pt x="52" y="156"/>
                  </a:cubicBezTo>
                  <a:cubicBezTo>
                    <a:pt x="57" y="156"/>
                    <a:pt x="61" y="152"/>
                    <a:pt x="61" y="148"/>
                  </a:cubicBezTo>
                  <a:cubicBezTo>
                    <a:pt x="61" y="143"/>
                    <a:pt x="57" y="140"/>
                    <a:pt x="52" y="140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92" y="110"/>
                    <a:pt x="93" y="113"/>
                    <a:pt x="94" y="115"/>
                  </a:cubicBezTo>
                  <a:cubicBezTo>
                    <a:pt x="96" y="117"/>
                    <a:pt x="98" y="118"/>
                    <a:pt x="101" y="118"/>
                  </a:cubicBezTo>
                  <a:cubicBezTo>
                    <a:pt x="161" y="118"/>
                    <a:pt x="161" y="118"/>
                    <a:pt x="161" y="118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6" y="148"/>
                    <a:pt x="95" y="145"/>
                    <a:pt x="94" y="143"/>
                  </a:cubicBezTo>
                  <a:cubicBezTo>
                    <a:pt x="92" y="141"/>
                    <a:pt x="90" y="140"/>
                    <a:pt x="87" y="140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4" y="140"/>
                    <a:pt x="80" y="142"/>
                    <a:pt x="80" y="146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2" y="250"/>
                    <a:pt x="44" y="254"/>
                    <a:pt x="47" y="256"/>
                  </a:cubicBezTo>
                  <a:cubicBezTo>
                    <a:pt x="48" y="257"/>
                    <a:pt x="50" y="257"/>
                    <a:pt x="51" y="257"/>
                  </a:cubicBezTo>
                  <a:cubicBezTo>
                    <a:pt x="53" y="257"/>
                    <a:pt x="56" y="256"/>
                    <a:pt x="57" y="254"/>
                  </a:cubicBezTo>
                  <a:cubicBezTo>
                    <a:pt x="185" y="116"/>
                    <a:pt x="185" y="116"/>
                    <a:pt x="185" y="116"/>
                  </a:cubicBezTo>
                  <a:cubicBezTo>
                    <a:pt x="187" y="113"/>
                    <a:pt x="188" y="110"/>
                    <a:pt x="186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240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103620" y="4074160"/>
            <a:ext cx="43821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营销组合的演变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179639" y="3918623"/>
            <a:ext cx="603732" cy="603732"/>
            <a:chOff x="6771364" y="3677132"/>
            <a:chExt cx="1028700" cy="1028700"/>
          </a:xfrm>
        </p:grpSpPr>
        <p:sp>
          <p:nvSpPr>
            <p:cNvPr id="30" name="椭圆 29"/>
            <p:cNvSpPr/>
            <p:nvPr/>
          </p:nvSpPr>
          <p:spPr>
            <a:xfrm>
              <a:off x="6771364" y="3677132"/>
              <a:ext cx="1028700" cy="102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79400" dist="3937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" name="椭圆 42"/>
            <p:cNvSpPr/>
            <p:nvPr/>
          </p:nvSpPr>
          <p:spPr>
            <a:xfrm>
              <a:off x="7053283" y="3960143"/>
              <a:ext cx="464862" cy="462679"/>
            </a:xfrm>
            <a:custGeom>
              <a:avLst/>
              <a:gdLst>
                <a:gd name="connsiteX0" fmla="*/ 250088 w 338138"/>
                <a:gd name="connsiteY0" fmla="*/ 252413 h 336550"/>
                <a:gd name="connsiteX1" fmla="*/ 217488 w 338138"/>
                <a:gd name="connsiteY1" fmla="*/ 307976 h 336550"/>
                <a:gd name="connsiteX2" fmla="*/ 290513 w 338138"/>
                <a:gd name="connsiteY2" fmla="*/ 252413 h 336550"/>
                <a:gd name="connsiteX3" fmla="*/ 250088 w 338138"/>
                <a:gd name="connsiteY3" fmla="*/ 252413 h 336550"/>
                <a:gd name="connsiteX4" fmla="*/ 179388 w 338138"/>
                <a:gd name="connsiteY4" fmla="*/ 252413 h 336550"/>
                <a:gd name="connsiteX5" fmla="*/ 179388 w 338138"/>
                <a:gd name="connsiteY5" fmla="*/ 312738 h 336550"/>
                <a:gd name="connsiteX6" fmla="*/ 184679 w 338138"/>
                <a:gd name="connsiteY6" fmla="*/ 308804 h 336550"/>
                <a:gd name="connsiteX7" fmla="*/ 208492 w 338138"/>
                <a:gd name="connsiteY7" fmla="*/ 283887 h 336550"/>
                <a:gd name="connsiteX8" fmla="*/ 227013 w 338138"/>
                <a:gd name="connsiteY8" fmla="*/ 252413 h 336550"/>
                <a:gd name="connsiteX9" fmla="*/ 179388 w 338138"/>
                <a:gd name="connsiteY9" fmla="*/ 252413 h 336550"/>
                <a:gd name="connsiteX10" fmla="*/ 112713 w 338138"/>
                <a:gd name="connsiteY10" fmla="*/ 252413 h 336550"/>
                <a:gd name="connsiteX11" fmla="*/ 158751 w 338138"/>
                <a:gd name="connsiteY11" fmla="*/ 312738 h 336550"/>
                <a:gd name="connsiteX12" fmla="*/ 158751 w 338138"/>
                <a:gd name="connsiteY12" fmla="*/ 252413 h 336550"/>
                <a:gd name="connsiteX13" fmla="*/ 112713 w 338138"/>
                <a:gd name="connsiteY13" fmla="*/ 252413 h 336550"/>
                <a:gd name="connsiteX14" fmla="*/ 47625 w 338138"/>
                <a:gd name="connsiteY14" fmla="*/ 252413 h 336550"/>
                <a:gd name="connsiteX15" fmla="*/ 122238 w 338138"/>
                <a:gd name="connsiteY15" fmla="*/ 307976 h 336550"/>
                <a:gd name="connsiteX16" fmla="*/ 88928 w 338138"/>
                <a:gd name="connsiteY16" fmla="*/ 252413 h 336550"/>
                <a:gd name="connsiteX17" fmla="*/ 47625 w 338138"/>
                <a:gd name="connsiteY17" fmla="*/ 252413 h 336550"/>
                <a:gd name="connsiteX18" fmla="*/ 263664 w 338138"/>
                <a:gd name="connsiteY18" fmla="*/ 179388 h 336550"/>
                <a:gd name="connsiteX19" fmla="*/ 255588 w 338138"/>
                <a:gd name="connsiteY19" fmla="*/ 231776 h 336550"/>
                <a:gd name="connsiteX20" fmla="*/ 302696 w 338138"/>
                <a:gd name="connsiteY20" fmla="*/ 231776 h 336550"/>
                <a:gd name="connsiteX21" fmla="*/ 317501 w 338138"/>
                <a:gd name="connsiteY21" fmla="*/ 179388 h 336550"/>
                <a:gd name="connsiteX22" fmla="*/ 263664 w 338138"/>
                <a:gd name="connsiteY22" fmla="*/ 179388 h 336550"/>
                <a:gd name="connsiteX23" fmla="*/ 179388 w 338138"/>
                <a:gd name="connsiteY23" fmla="*/ 179388 h 336550"/>
                <a:gd name="connsiteX24" fmla="*/ 179388 w 338138"/>
                <a:gd name="connsiteY24" fmla="*/ 231776 h 336550"/>
                <a:gd name="connsiteX25" fmla="*/ 233627 w 338138"/>
                <a:gd name="connsiteY25" fmla="*/ 231776 h 336550"/>
                <a:gd name="connsiteX26" fmla="*/ 242888 w 338138"/>
                <a:gd name="connsiteY26" fmla="*/ 179388 h 336550"/>
                <a:gd name="connsiteX27" fmla="*/ 179388 w 338138"/>
                <a:gd name="connsiteY27" fmla="*/ 179388 h 336550"/>
                <a:gd name="connsiteX28" fmla="*/ 95250 w 338138"/>
                <a:gd name="connsiteY28" fmla="*/ 179388 h 336550"/>
                <a:gd name="connsiteX29" fmla="*/ 104510 w 338138"/>
                <a:gd name="connsiteY29" fmla="*/ 231776 h 336550"/>
                <a:gd name="connsiteX30" fmla="*/ 158750 w 338138"/>
                <a:gd name="connsiteY30" fmla="*/ 231776 h 336550"/>
                <a:gd name="connsiteX31" fmla="*/ 158750 w 338138"/>
                <a:gd name="connsiteY31" fmla="*/ 179388 h 336550"/>
                <a:gd name="connsiteX32" fmla="*/ 95250 w 338138"/>
                <a:gd name="connsiteY32" fmla="*/ 179388 h 336550"/>
                <a:gd name="connsiteX33" fmla="*/ 22225 w 338138"/>
                <a:gd name="connsiteY33" fmla="*/ 179388 h 336550"/>
                <a:gd name="connsiteX34" fmla="*/ 36650 w 338138"/>
                <a:gd name="connsiteY34" fmla="*/ 231776 h 336550"/>
                <a:gd name="connsiteX35" fmla="*/ 82550 w 338138"/>
                <a:gd name="connsiteY35" fmla="*/ 231776 h 336550"/>
                <a:gd name="connsiteX36" fmla="*/ 74681 w 338138"/>
                <a:gd name="connsiteY36" fmla="*/ 179388 h 336550"/>
                <a:gd name="connsiteX37" fmla="*/ 22225 w 338138"/>
                <a:gd name="connsiteY37" fmla="*/ 179388 h 336550"/>
                <a:gd name="connsiteX38" fmla="*/ 255588 w 338138"/>
                <a:gd name="connsiteY38" fmla="*/ 104775 h 336550"/>
                <a:gd name="connsiteX39" fmla="*/ 263664 w 338138"/>
                <a:gd name="connsiteY39" fmla="*/ 158750 h 336550"/>
                <a:gd name="connsiteX40" fmla="*/ 317501 w 338138"/>
                <a:gd name="connsiteY40" fmla="*/ 158750 h 336550"/>
                <a:gd name="connsiteX41" fmla="*/ 302696 w 338138"/>
                <a:gd name="connsiteY41" fmla="*/ 104775 h 336550"/>
                <a:gd name="connsiteX42" fmla="*/ 255588 w 338138"/>
                <a:gd name="connsiteY42" fmla="*/ 104775 h 336550"/>
                <a:gd name="connsiteX43" fmla="*/ 179388 w 338138"/>
                <a:gd name="connsiteY43" fmla="*/ 104775 h 336550"/>
                <a:gd name="connsiteX44" fmla="*/ 179388 w 338138"/>
                <a:gd name="connsiteY44" fmla="*/ 158750 h 336550"/>
                <a:gd name="connsiteX45" fmla="*/ 242888 w 338138"/>
                <a:gd name="connsiteY45" fmla="*/ 158750 h 336550"/>
                <a:gd name="connsiteX46" fmla="*/ 233627 w 338138"/>
                <a:gd name="connsiteY46" fmla="*/ 104775 h 336550"/>
                <a:gd name="connsiteX47" fmla="*/ 179388 w 338138"/>
                <a:gd name="connsiteY47" fmla="*/ 104775 h 336550"/>
                <a:gd name="connsiteX48" fmla="*/ 104510 w 338138"/>
                <a:gd name="connsiteY48" fmla="*/ 104775 h 336550"/>
                <a:gd name="connsiteX49" fmla="*/ 95250 w 338138"/>
                <a:gd name="connsiteY49" fmla="*/ 158750 h 336550"/>
                <a:gd name="connsiteX50" fmla="*/ 158750 w 338138"/>
                <a:gd name="connsiteY50" fmla="*/ 158750 h 336550"/>
                <a:gd name="connsiteX51" fmla="*/ 158750 w 338138"/>
                <a:gd name="connsiteY51" fmla="*/ 104775 h 336550"/>
                <a:gd name="connsiteX52" fmla="*/ 104510 w 338138"/>
                <a:gd name="connsiteY52" fmla="*/ 104775 h 336550"/>
                <a:gd name="connsiteX53" fmla="*/ 36650 w 338138"/>
                <a:gd name="connsiteY53" fmla="*/ 104775 h 336550"/>
                <a:gd name="connsiteX54" fmla="*/ 22225 w 338138"/>
                <a:gd name="connsiteY54" fmla="*/ 158750 h 336550"/>
                <a:gd name="connsiteX55" fmla="*/ 74681 w 338138"/>
                <a:gd name="connsiteY55" fmla="*/ 158750 h 336550"/>
                <a:gd name="connsiteX56" fmla="*/ 82550 w 338138"/>
                <a:gd name="connsiteY56" fmla="*/ 104775 h 336550"/>
                <a:gd name="connsiteX57" fmla="*/ 36650 w 338138"/>
                <a:gd name="connsiteY57" fmla="*/ 104775 h 336550"/>
                <a:gd name="connsiteX58" fmla="*/ 217488 w 338138"/>
                <a:gd name="connsiteY58" fmla="*/ 28575 h 336550"/>
                <a:gd name="connsiteX59" fmla="*/ 250088 w 338138"/>
                <a:gd name="connsiteY59" fmla="*/ 84138 h 336550"/>
                <a:gd name="connsiteX60" fmla="*/ 290513 w 338138"/>
                <a:gd name="connsiteY60" fmla="*/ 84138 h 336550"/>
                <a:gd name="connsiteX61" fmla="*/ 217488 w 338138"/>
                <a:gd name="connsiteY61" fmla="*/ 28575 h 336550"/>
                <a:gd name="connsiteX62" fmla="*/ 122238 w 338138"/>
                <a:gd name="connsiteY62" fmla="*/ 28575 h 336550"/>
                <a:gd name="connsiteX63" fmla="*/ 47625 w 338138"/>
                <a:gd name="connsiteY63" fmla="*/ 84138 h 336550"/>
                <a:gd name="connsiteX64" fmla="*/ 88928 w 338138"/>
                <a:gd name="connsiteY64" fmla="*/ 84138 h 336550"/>
                <a:gd name="connsiteX65" fmla="*/ 122238 w 338138"/>
                <a:gd name="connsiteY65" fmla="*/ 28575 h 336550"/>
                <a:gd name="connsiteX66" fmla="*/ 179388 w 338138"/>
                <a:gd name="connsiteY66" fmla="*/ 23813 h 336550"/>
                <a:gd name="connsiteX67" fmla="*/ 179388 w 338138"/>
                <a:gd name="connsiteY67" fmla="*/ 84138 h 336550"/>
                <a:gd name="connsiteX68" fmla="*/ 225426 w 338138"/>
                <a:gd name="connsiteY68" fmla="*/ 84138 h 336550"/>
                <a:gd name="connsiteX69" fmla="*/ 179388 w 338138"/>
                <a:gd name="connsiteY69" fmla="*/ 23813 h 336550"/>
                <a:gd name="connsiteX70" fmla="*/ 158750 w 338138"/>
                <a:gd name="connsiteY70" fmla="*/ 23813 h 336550"/>
                <a:gd name="connsiteX71" fmla="*/ 153458 w 338138"/>
                <a:gd name="connsiteY71" fmla="*/ 27747 h 336550"/>
                <a:gd name="connsiteX72" fmla="*/ 129646 w 338138"/>
                <a:gd name="connsiteY72" fmla="*/ 52664 h 336550"/>
                <a:gd name="connsiteX73" fmla="*/ 111125 w 338138"/>
                <a:gd name="connsiteY73" fmla="*/ 84138 h 336550"/>
                <a:gd name="connsiteX74" fmla="*/ 158750 w 338138"/>
                <a:gd name="connsiteY74" fmla="*/ 84138 h 336550"/>
                <a:gd name="connsiteX75" fmla="*/ 169069 w 338138"/>
                <a:gd name="connsiteY75" fmla="*/ 0 h 336550"/>
                <a:gd name="connsiteX76" fmla="*/ 338138 w 338138"/>
                <a:gd name="connsiteY76" fmla="*/ 168275 h 336550"/>
                <a:gd name="connsiteX77" fmla="*/ 169069 w 338138"/>
                <a:gd name="connsiteY77" fmla="*/ 336550 h 336550"/>
                <a:gd name="connsiteX78" fmla="*/ 0 w 338138"/>
                <a:gd name="connsiteY78" fmla="*/ 168275 h 336550"/>
                <a:gd name="connsiteX79" fmla="*/ 169069 w 338138"/>
                <a:gd name="connsiteY7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38138" h="336550">
                  <a:moveTo>
                    <a:pt x="250088" y="252413"/>
                  </a:moveTo>
                  <a:cubicBezTo>
                    <a:pt x="240960" y="276226"/>
                    <a:pt x="227920" y="294747"/>
                    <a:pt x="217488" y="307976"/>
                  </a:cubicBezTo>
                  <a:cubicBezTo>
                    <a:pt x="247480" y="297393"/>
                    <a:pt x="272257" y="277549"/>
                    <a:pt x="290513" y="252413"/>
                  </a:cubicBezTo>
                  <a:cubicBezTo>
                    <a:pt x="290513" y="252413"/>
                    <a:pt x="290513" y="252413"/>
                    <a:pt x="250088" y="252413"/>
                  </a:cubicBezTo>
                  <a:close/>
                  <a:moveTo>
                    <a:pt x="179388" y="252413"/>
                  </a:moveTo>
                  <a:cubicBezTo>
                    <a:pt x="179388" y="252413"/>
                    <a:pt x="179388" y="252413"/>
                    <a:pt x="179388" y="312738"/>
                  </a:cubicBezTo>
                  <a:cubicBezTo>
                    <a:pt x="180711" y="312738"/>
                    <a:pt x="182034" y="311427"/>
                    <a:pt x="184679" y="308804"/>
                  </a:cubicBezTo>
                  <a:cubicBezTo>
                    <a:pt x="189971" y="303558"/>
                    <a:pt x="199232" y="295690"/>
                    <a:pt x="208492" y="283887"/>
                  </a:cubicBezTo>
                  <a:cubicBezTo>
                    <a:pt x="213784" y="276019"/>
                    <a:pt x="220398" y="265527"/>
                    <a:pt x="227013" y="252413"/>
                  </a:cubicBezTo>
                  <a:cubicBezTo>
                    <a:pt x="227013" y="252413"/>
                    <a:pt x="227013" y="252413"/>
                    <a:pt x="179388" y="252413"/>
                  </a:cubicBezTo>
                  <a:close/>
                  <a:moveTo>
                    <a:pt x="112713" y="252413"/>
                  </a:moveTo>
                  <a:cubicBezTo>
                    <a:pt x="127182" y="286510"/>
                    <a:pt x="148228" y="306181"/>
                    <a:pt x="158751" y="312738"/>
                  </a:cubicBezTo>
                  <a:lnTo>
                    <a:pt x="158751" y="252413"/>
                  </a:lnTo>
                  <a:cubicBezTo>
                    <a:pt x="158751" y="252413"/>
                    <a:pt x="158751" y="252413"/>
                    <a:pt x="112713" y="252413"/>
                  </a:cubicBezTo>
                  <a:close/>
                  <a:moveTo>
                    <a:pt x="47625" y="252413"/>
                  </a:moveTo>
                  <a:cubicBezTo>
                    <a:pt x="66278" y="277549"/>
                    <a:pt x="91593" y="297393"/>
                    <a:pt x="122238" y="307976"/>
                  </a:cubicBezTo>
                  <a:cubicBezTo>
                    <a:pt x="111579" y="294747"/>
                    <a:pt x="98255" y="276226"/>
                    <a:pt x="88928" y="252413"/>
                  </a:cubicBezTo>
                  <a:cubicBezTo>
                    <a:pt x="88928" y="252413"/>
                    <a:pt x="88928" y="252413"/>
                    <a:pt x="47625" y="252413"/>
                  </a:cubicBezTo>
                  <a:close/>
                  <a:moveTo>
                    <a:pt x="263664" y="179388"/>
                  </a:moveTo>
                  <a:cubicBezTo>
                    <a:pt x="262318" y="199034"/>
                    <a:pt x="259626" y="216060"/>
                    <a:pt x="255588" y="231776"/>
                  </a:cubicBezTo>
                  <a:cubicBezTo>
                    <a:pt x="255588" y="231776"/>
                    <a:pt x="255588" y="231776"/>
                    <a:pt x="302696" y="231776"/>
                  </a:cubicBezTo>
                  <a:cubicBezTo>
                    <a:pt x="310772" y="216060"/>
                    <a:pt x="316155" y="197724"/>
                    <a:pt x="317501" y="179388"/>
                  </a:cubicBezTo>
                  <a:cubicBezTo>
                    <a:pt x="317501" y="179388"/>
                    <a:pt x="317501" y="179388"/>
                    <a:pt x="263664" y="179388"/>
                  </a:cubicBezTo>
                  <a:close/>
                  <a:moveTo>
                    <a:pt x="179388" y="179388"/>
                  </a:moveTo>
                  <a:lnTo>
                    <a:pt x="179388" y="231776"/>
                  </a:lnTo>
                  <a:cubicBezTo>
                    <a:pt x="179388" y="231776"/>
                    <a:pt x="179388" y="231776"/>
                    <a:pt x="233627" y="231776"/>
                  </a:cubicBezTo>
                  <a:cubicBezTo>
                    <a:pt x="238919" y="216060"/>
                    <a:pt x="241565" y="199034"/>
                    <a:pt x="242888" y="179388"/>
                  </a:cubicBezTo>
                  <a:cubicBezTo>
                    <a:pt x="242888" y="179388"/>
                    <a:pt x="242888" y="179388"/>
                    <a:pt x="179388" y="179388"/>
                  </a:cubicBezTo>
                  <a:close/>
                  <a:moveTo>
                    <a:pt x="95250" y="179388"/>
                  </a:moveTo>
                  <a:cubicBezTo>
                    <a:pt x="96573" y="199034"/>
                    <a:pt x="99219" y="216060"/>
                    <a:pt x="104510" y="231776"/>
                  </a:cubicBezTo>
                  <a:cubicBezTo>
                    <a:pt x="104510" y="231776"/>
                    <a:pt x="104510" y="231776"/>
                    <a:pt x="158750" y="231776"/>
                  </a:cubicBezTo>
                  <a:lnTo>
                    <a:pt x="158750" y="179388"/>
                  </a:lnTo>
                  <a:cubicBezTo>
                    <a:pt x="158750" y="179388"/>
                    <a:pt x="158750" y="179388"/>
                    <a:pt x="95250" y="179388"/>
                  </a:cubicBezTo>
                  <a:close/>
                  <a:moveTo>
                    <a:pt x="22225" y="179388"/>
                  </a:moveTo>
                  <a:cubicBezTo>
                    <a:pt x="23536" y="197724"/>
                    <a:pt x="28782" y="216060"/>
                    <a:pt x="36650" y="231776"/>
                  </a:cubicBezTo>
                  <a:cubicBezTo>
                    <a:pt x="36650" y="231776"/>
                    <a:pt x="36650" y="231776"/>
                    <a:pt x="82550" y="231776"/>
                  </a:cubicBezTo>
                  <a:cubicBezTo>
                    <a:pt x="78616" y="216060"/>
                    <a:pt x="75993" y="199034"/>
                    <a:pt x="74681" y="179388"/>
                  </a:cubicBezTo>
                  <a:cubicBezTo>
                    <a:pt x="74681" y="179388"/>
                    <a:pt x="74681" y="179388"/>
                    <a:pt x="22225" y="179388"/>
                  </a:cubicBezTo>
                  <a:close/>
                  <a:moveTo>
                    <a:pt x="255588" y="104775"/>
                  </a:moveTo>
                  <a:cubicBezTo>
                    <a:pt x="259626" y="120967"/>
                    <a:pt x="262318" y="138509"/>
                    <a:pt x="263664" y="158750"/>
                  </a:cubicBezTo>
                  <a:cubicBezTo>
                    <a:pt x="263664" y="158750"/>
                    <a:pt x="263664" y="158750"/>
                    <a:pt x="317501" y="158750"/>
                  </a:cubicBezTo>
                  <a:cubicBezTo>
                    <a:pt x="316155" y="139859"/>
                    <a:pt x="310772" y="120967"/>
                    <a:pt x="302696" y="104775"/>
                  </a:cubicBezTo>
                  <a:cubicBezTo>
                    <a:pt x="302696" y="104775"/>
                    <a:pt x="302696" y="104775"/>
                    <a:pt x="255588" y="104775"/>
                  </a:cubicBezTo>
                  <a:close/>
                  <a:moveTo>
                    <a:pt x="179388" y="104775"/>
                  </a:moveTo>
                  <a:lnTo>
                    <a:pt x="179388" y="158750"/>
                  </a:lnTo>
                  <a:cubicBezTo>
                    <a:pt x="179388" y="158750"/>
                    <a:pt x="179388" y="158750"/>
                    <a:pt x="242888" y="158750"/>
                  </a:cubicBezTo>
                  <a:cubicBezTo>
                    <a:pt x="241565" y="138509"/>
                    <a:pt x="238919" y="119618"/>
                    <a:pt x="233627" y="104775"/>
                  </a:cubicBezTo>
                  <a:cubicBezTo>
                    <a:pt x="233627" y="104775"/>
                    <a:pt x="233627" y="104775"/>
                    <a:pt x="179388" y="104775"/>
                  </a:cubicBezTo>
                  <a:close/>
                  <a:moveTo>
                    <a:pt x="104510" y="104775"/>
                  </a:moveTo>
                  <a:cubicBezTo>
                    <a:pt x="99219" y="119618"/>
                    <a:pt x="96573" y="138509"/>
                    <a:pt x="95250" y="158750"/>
                  </a:cubicBezTo>
                  <a:cubicBezTo>
                    <a:pt x="95250" y="158750"/>
                    <a:pt x="95250" y="158750"/>
                    <a:pt x="158750" y="158750"/>
                  </a:cubicBezTo>
                  <a:lnTo>
                    <a:pt x="158750" y="104775"/>
                  </a:lnTo>
                  <a:cubicBezTo>
                    <a:pt x="158750" y="104775"/>
                    <a:pt x="158750" y="104775"/>
                    <a:pt x="104510" y="104775"/>
                  </a:cubicBezTo>
                  <a:close/>
                  <a:moveTo>
                    <a:pt x="36650" y="104775"/>
                  </a:moveTo>
                  <a:cubicBezTo>
                    <a:pt x="28782" y="120967"/>
                    <a:pt x="23536" y="139859"/>
                    <a:pt x="22225" y="158750"/>
                  </a:cubicBezTo>
                  <a:cubicBezTo>
                    <a:pt x="22225" y="158750"/>
                    <a:pt x="22225" y="158750"/>
                    <a:pt x="74681" y="158750"/>
                  </a:cubicBezTo>
                  <a:cubicBezTo>
                    <a:pt x="75993" y="138509"/>
                    <a:pt x="78616" y="120967"/>
                    <a:pt x="82550" y="104775"/>
                  </a:cubicBezTo>
                  <a:cubicBezTo>
                    <a:pt x="82550" y="104775"/>
                    <a:pt x="82550" y="104775"/>
                    <a:pt x="36650" y="104775"/>
                  </a:cubicBezTo>
                  <a:close/>
                  <a:moveTo>
                    <a:pt x="217488" y="28575"/>
                  </a:moveTo>
                  <a:cubicBezTo>
                    <a:pt x="227920" y="41804"/>
                    <a:pt x="240960" y="60325"/>
                    <a:pt x="250088" y="84138"/>
                  </a:cubicBezTo>
                  <a:cubicBezTo>
                    <a:pt x="250088" y="84138"/>
                    <a:pt x="250088" y="84138"/>
                    <a:pt x="290513" y="84138"/>
                  </a:cubicBezTo>
                  <a:cubicBezTo>
                    <a:pt x="272257" y="59002"/>
                    <a:pt x="247480" y="39158"/>
                    <a:pt x="217488" y="28575"/>
                  </a:cubicBezTo>
                  <a:close/>
                  <a:moveTo>
                    <a:pt x="122238" y="28575"/>
                  </a:moveTo>
                  <a:cubicBezTo>
                    <a:pt x="91593" y="39158"/>
                    <a:pt x="66278" y="59002"/>
                    <a:pt x="47625" y="84138"/>
                  </a:cubicBezTo>
                  <a:cubicBezTo>
                    <a:pt x="47625" y="84138"/>
                    <a:pt x="47625" y="84138"/>
                    <a:pt x="88928" y="84138"/>
                  </a:cubicBezTo>
                  <a:cubicBezTo>
                    <a:pt x="98255" y="60325"/>
                    <a:pt x="111579" y="41804"/>
                    <a:pt x="122238" y="28575"/>
                  </a:cubicBezTo>
                  <a:close/>
                  <a:moveTo>
                    <a:pt x="179388" y="23813"/>
                  </a:moveTo>
                  <a:cubicBezTo>
                    <a:pt x="179388" y="23813"/>
                    <a:pt x="179388" y="23813"/>
                    <a:pt x="179388" y="84138"/>
                  </a:cubicBezTo>
                  <a:lnTo>
                    <a:pt x="225426" y="84138"/>
                  </a:lnTo>
                  <a:cubicBezTo>
                    <a:pt x="210957" y="50041"/>
                    <a:pt x="189911" y="30370"/>
                    <a:pt x="179388" y="23813"/>
                  </a:cubicBezTo>
                  <a:close/>
                  <a:moveTo>
                    <a:pt x="158750" y="23813"/>
                  </a:moveTo>
                  <a:cubicBezTo>
                    <a:pt x="157427" y="23813"/>
                    <a:pt x="156104" y="25124"/>
                    <a:pt x="153458" y="27747"/>
                  </a:cubicBezTo>
                  <a:cubicBezTo>
                    <a:pt x="148166" y="32993"/>
                    <a:pt x="138906" y="40861"/>
                    <a:pt x="129646" y="52664"/>
                  </a:cubicBezTo>
                  <a:cubicBezTo>
                    <a:pt x="124354" y="60532"/>
                    <a:pt x="117739" y="71024"/>
                    <a:pt x="111125" y="84138"/>
                  </a:cubicBezTo>
                  <a:cubicBezTo>
                    <a:pt x="111125" y="84138"/>
                    <a:pt x="111125" y="84138"/>
                    <a:pt x="158750" y="84138"/>
                  </a:cubicBezTo>
                  <a:close/>
                  <a:moveTo>
                    <a:pt x="169069" y="0"/>
                  </a:moveTo>
                  <a:cubicBezTo>
                    <a:pt x="262443" y="0"/>
                    <a:pt x="338138" y="75339"/>
                    <a:pt x="338138" y="168275"/>
                  </a:cubicBezTo>
                  <a:cubicBezTo>
                    <a:pt x="338138" y="261211"/>
                    <a:pt x="262443" y="336550"/>
                    <a:pt x="169069" y="336550"/>
                  </a:cubicBezTo>
                  <a:cubicBezTo>
                    <a:pt x="75695" y="336550"/>
                    <a:pt x="0" y="261211"/>
                    <a:pt x="0" y="168275"/>
                  </a:cubicBezTo>
                  <a:cubicBezTo>
                    <a:pt x="0" y="75339"/>
                    <a:pt x="75695" y="0"/>
                    <a:pt x="1690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传统营销观念小结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{"/>
            </a:pPr>
            <a:r>
              <a:rPr lang="zh-CN" altLang="en-US" dirty="0" smtClean="0"/>
              <a:t>共同点</a:t>
            </a:r>
          </a:p>
          <a:p>
            <a:pPr>
              <a:buFont typeface="Wingdings" panose="05000000000000000000" pitchFamily="2" charset="2"/>
              <a:buChar char="ð"/>
            </a:pPr>
            <a:r>
              <a:rPr lang="zh-CN" altLang="en-US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出发点</a:t>
            </a:r>
            <a:r>
              <a:rPr lang="en-US" altLang="zh-CN" dirty="0" smtClean="0">
                <a:latin typeface="宋体" panose="02010600030101010101" pitchFamily="2" charset="-122"/>
                <a:ea typeface="楷体_GB2312" panose="02010609030101010101" pitchFamily="49" charset="-122"/>
              </a:rPr>
              <a:t>——</a:t>
            </a:r>
            <a:r>
              <a:rPr lang="zh-CN" altLang="en-US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企业自身</a:t>
            </a:r>
          </a:p>
          <a:p>
            <a:pPr>
              <a:buFont typeface="Wingdings" panose="05000000000000000000" pitchFamily="2" charset="2"/>
              <a:buChar char="ð"/>
            </a:pPr>
            <a:r>
              <a:rPr lang="zh-CN" altLang="en-US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目  的</a:t>
            </a:r>
            <a:r>
              <a:rPr lang="en-US" altLang="zh-CN" dirty="0" smtClean="0">
                <a:latin typeface="宋体" panose="02010600030101010101" pitchFamily="2" charset="-122"/>
                <a:ea typeface="楷体_GB2312" panose="02010609030101010101" pitchFamily="49" charset="-122"/>
              </a:rPr>
              <a:t>——</a:t>
            </a:r>
            <a:r>
              <a:rPr lang="zh-CN" altLang="en-US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赢    利</a:t>
            </a:r>
          </a:p>
          <a:p>
            <a:pPr>
              <a:buFont typeface="Wingdings" panose="05000000000000000000" pitchFamily="2" charset="2"/>
              <a:buChar char="{"/>
            </a:pPr>
            <a:r>
              <a:rPr lang="zh-CN" altLang="en-US" dirty="0" smtClean="0"/>
              <a:t>不同点</a:t>
            </a:r>
          </a:p>
          <a:p>
            <a:pPr>
              <a:buFont typeface="Wingdings" panose="05000000000000000000" pitchFamily="2" charset="2"/>
              <a:buChar char="ð"/>
            </a:pPr>
            <a:r>
              <a:rPr lang="zh-CN" altLang="en-US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卖方市场</a:t>
            </a:r>
            <a:r>
              <a:rPr lang="en-US" altLang="zh-CN" dirty="0" smtClean="0">
                <a:latin typeface="宋体" panose="02010600030101010101" pitchFamily="2" charset="-122"/>
                <a:ea typeface="楷体_GB2312" panose="02010609030101010101" pitchFamily="49" charset="-122"/>
              </a:rPr>
              <a:t>——</a:t>
            </a:r>
            <a:r>
              <a:rPr lang="zh-CN" altLang="en-US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买方市场</a:t>
            </a:r>
          </a:p>
          <a:p>
            <a:pPr>
              <a:buFont typeface="Wingdings" panose="05000000000000000000" pitchFamily="2" charset="2"/>
              <a:buChar char="ð"/>
            </a:pPr>
            <a:r>
              <a:rPr lang="zh-CN" altLang="en-US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关注内容</a:t>
            </a:r>
            <a:r>
              <a:rPr lang="en-US" altLang="zh-CN" dirty="0" smtClean="0">
                <a:latin typeface="宋体" panose="02010600030101010101" pitchFamily="2" charset="-122"/>
                <a:ea typeface="楷体_GB2312" panose="02010609030101010101" pitchFamily="49" charset="-122"/>
              </a:rPr>
              <a:t>——</a:t>
            </a:r>
            <a:r>
              <a:rPr lang="zh-CN" altLang="en-US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不断丰富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9" b="14709"/>
          <a:stretch>
            <a:fillRect/>
          </a:stretch>
        </p:blipFill>
        <p:spPr>
          <a:xfrm flipH="1">
            <a:off x="0" y="0"/>
            <a:ext cx="5649766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98" y="2413337"/>
            <a:ext cx="329186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D1FE">
                        <a:alpha val="95000"/>
                      </a:srgbClr>
                    </a:gs>
                    <a:gs pos="100000">
                      <a:srgbClr val="397CD5">
                        <a:alpha val="95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PART </a:t>
            </a: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D1FE">
                        <a:alpha val="95000"/>
                      </a:srgbClr>
                    </a:gs>
                    <a:gs pos="100000">
                      <a:srgbClr val="397CD5">
                        <a:alpha val="95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02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D1FE">
                      <a:alpha val="95000"/>
                    </a:srgbClr>
                  </a:gs>
                  <a:gs pos="100000">
                    <a:srgbClr val="397CD5">
                      <a:alpha val="95000"/>
                    </a:srgbClr>
                  </a:gs>
                </a:gsLst>
                <a:lin ang="2700000" scaled="1"/>
              </a:gra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6" r="36502"/>
          <a:stretch>
            <a:fillRect/>
          </a:stretch>
        </p:blipFill>
        <p:spPr>
          <a:xfrm flipH="1">
            <a:off x="7295696" y="0"/>
            <a:ext cx="4896304" cy="6858000"/>
          </a:xfrm>
          <a:prstGeom prst="rect">
            <a:avLst/>
          </a:prstGeom>
          <a:effectLst/>
        </p:spPr>
      </p:pic>
      <p:sp>
        <p:nvSpPr>
          <p:cNvPr id="9" name="矩形 8"/>
          <p:cNvSpPr/>
          <p:nvPr/>
        </p:nvSpPr>
        <p:spPr>
          <a:xfrm>
            <a:off x="7295696" y="0"/>
            <a:ext cx="48963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3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23596" y="3563375"/>
            <a:ext cx="30572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现代</a:t>
            </a:r>
            <a:r>
              <a:rPr lang="zh-CN" sz="2800" b="1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营销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观念</a:t>
            </a:r>
            <a:r>
              <a:rPr lang="zh-CN" sz="2800" b="1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概述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2.2  </a:t>
            </a:r>
            <a:r>
              <a:rPr lang="zh-CN" altLang="en-US" dirty="0" smtClean="0"/>
              <a:t>现代营销观念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875747" y="1927921"/>
          <a:ext cx="4687326" cy="319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791755" y="2303607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7276467" y="2220561"/>
            <a:ext cx="3892276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关注目标市场的需求，比竞争对手提供更好的价值。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</a:t>
            </a:r>
            <a:r>
              <a:rPr lang="zh-CN" altLang="en-US" dirty="0" smtClean="0"/>
              <a:t>市场营销观念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时代背景：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50</a:t>
            </a:r>
            <a:r>
              <a:rPr lang="zh-CN" altLang="en-US" dirty="0"/>
              <a:t>年代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中心问题：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实现组织诸目标的关键在于正确确定目标市场的需要与欲望，并比竞争对手更有效、更有利地传送目标市场所期望满足的东西。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营销工作重点：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善于发现和了解目标顾客的需要，并千方百计去满足它，从而实现企业目标；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</a:t>
            </a:r>
            <a:r>
              <a:rPr lang="zh-CN" altLang="en-US" dirty="0" smtClean="0"/>
              <a:t>市场营销观念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00"/>
              </a:spcBef>
              <a:buFont typeface="Wingdings" panose="05000000000000000000" pitchFamily="2" charset="2"/>
              <a:buChar char="w"/>
            </a:pP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扩大企业营销的主要手段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w"/>
            </a:pPr>
            <a:r>
              <a:rPr lang="zh-CN" altLang="en-US" dirty="0" smtClean="0">
                <a:latin typeface="Times New Roman" panose="02020603050405020304" pitchFamily="18" charset="0"/>
              </a:rPr>
              <a:t>推行市场调查，了解消费者需求。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>
              <a:spcBef>
                <a:spcPts val="500"/>
              </a:spcBef>
              <a:buFont typeface="Wingdings" panose="05000000000000000000" pitchFamily="2" charset="2"/>
              <a:buChar char="w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w"/>
            </a:pPr>
            <a:r>
              <a:rPr lang="zh-CN" altLang="en-US" b="0" dirty="0"/>
              <a:t>营销理念不是以产品为中心的“制造和销售”理念，而是以客户为中心的“感觉和回应”理念</a:t>
            </a:r>
            <a:r>
              <a:rPr lang="zh-CN" altLang="en-US" b="0" dirty="0" smtClean="0"/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w"/>
            </a:pPr>
            <a:endParaRPr lang="en-US" altLang="zh-CN" dirty="0" smtClean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w"/>
            </a:pPr>
            <a:r>
              <a:rPr lang="zh-CN" altLang="en-US" b="0" dirty="0" smtClean="0"/>
              <a:t>营销</a:t>
            </a:r>
            <a:r>
              <a:rPr lang="zh-CN" altLang="en-US" b="0" dirty="0"/>
              <a:t>不是“狩猎”，而是“园艺”。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</a:t>
            </a:r>
            <a:r>
              <a:rPr lang="zh-CN" altLang="en-US" dirty="0" smtClean="0"/>
              <a:t>市场营销观念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推销和</a:t>
            </a:r>
            <a:r>
              <a:rPr lang="zh-CN" altLang="en-US" dirty="0"/>
              <a:t>营销概念的对比</a:t>
            </a:r>
          </a:p>
          <a:p>
            <a:endParaRPr lang="zh-CN" altLang="en-US" dirty="0"/>
          </a:p>
        </p:txBody>
      </p:sp>
      <p:grpSp>
        <p:nvGrpSpPr>
          <p:cNvPr id="4" name="Group 2"/>
          <p:cNvGrpSpPr/>
          <p:nvPr/>
        </p:nvGrpSpPr>
        <p:grpSpPr bwMode="auto">
          <a:xfrm>
            <a:off x="1858477" y="4696429"/>
            <a:ext cx="8293100" cy="1822450"/>
            <a:chOff x="340" y="2836"/>
            <a:chExt cx="5224" cy="1148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388" y="2836"/>
              <a:ext cx="5176" cy="904"/>
            </a:xfrm>
            <a:prstGeom prst="rightArrow">
              <a:avLst>
                <a:gd name="adj1" fmla="val 75000"/>
                <a:gd name="adj2" fmla="val 6136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76" y="3024"/>
              <a:ext cx="672" cy="5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90488" tIns="44450" rIns="90488" bIns="4445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latinLnBrk="0"/>
              <a:r>
                <a:rPr kumimoji="0" lang="zh-CN" altLang="en-US" sz="2000" b="1" dirty="0">
                  <a:latin typeface="+mn-ea"/>
                  <a:ea typeface="+mn-ea"/>
                </a:rPr>
                <a:t>市场</a:t>
              </a:r>
              <a:endParaRPr kumimoji="0"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640" y="3024"/>
              <a:ext cx="1008" cy="5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90488" tIns="44450" rIns="90488" bIns="4445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latinLnBrk="0"/>
              <a:r>
                <a:rPr kumimoji="0" lang="zh-CN" altLang="en-US" sz="2000" b="1" dirty="0" smtClean="0">
                  <a:latin typeface="+mn-ea"/>
                  <a:ea typeface="+mn-ea"/>
                </a:rPr>
                <a:t>整合营销</a:t>
              </a:r>
              <a:endParaRPr kumimoji="0"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792" y="3024"/>
              <a:ext cx="1392" cy="5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90488" tIns="44450" rIns="90488" bIns="4445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latinLnBrk="0"/>
              <a:r>
                <a:rPr kumimoji="0" lang="zh-CN" altLang="en-US" sz="1600" b="1" dirty="0" smtClean="0">
                  <a:latin typeface="+mn-ea"/>
                  <a:ea typeface="+mn-ea"/>
                </a:rPr>
                <a:t>通过顾客满意实现利润</a:t>
              </a:r>
              <a:endParaRPr kumimoji="0"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440" y="3024"/>
              <a:ext cx="960" cy="5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90488" tIns="44450" rIns="90488" bIns="4445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latinLnBrk="0"/>
              <a:r>
                <a:rPr kumimoji="0" lang="zh-CN" altLang="en-US" sz="2000" b="1" dirty="0" smtClean="0">
                  <a:latin typeface="+mn-ea"/>
                  <a:ea typeface="+mn-ea"/>
                </a:rPr>
                <a:t>消费者需求</a:t>
              </a:r>
              <a:endParaRPr kumimoji="0"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40" y="3744"/>
              <a:ext cx="5080" cy="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90488" tIns="44450" rIns="90488" bIns="4445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latinLnBrk="0">
                <a:lnSpc>
                  <a:spcPct val="75000"/>
                </a:lnSpc>
              </a:pPr>
              <a:r>
                <a:rPr kumimoji="0" lang="zh-CN" altLang="en-US" sz="2000" b="1" dirty="0">
                  <a:latin typeface="+mn-ea"/>
                  <a:ea typeface="+mn-ea"/>
                </a:rPr>
                <a:t>(</a:t>
              </a:r>
              <a:r>
                <a:rPr kumimoji="0" lang="en-US" altLang="zh-CN" sz="2000" b="1" dirty="0">
                  <a:latin typeface="+mn-ea"/>
                  <a:ea typeface="+mn-ea"/>
                </a:rPr>
                <a:t>b) </a:t>
              </a:r>
              <a:r>
                <a:rPr kumimoji="0" lang="zh-CN" altLang="en-US" sz="2000" b="1" dirty="0" smtClean="0">
                  <a:latin typeface="+mn-ea"/>
                  <a:ea typeface="+mn-ea"/>
                </a:rPr>
                <a:t>营销观念</a:t>
              </a:r>
              <a:r>
                <a:rPr kumimoji="0" lang="en-US" altLang="zh-CN" sz="2000" b="1" dirty="0" smtClean="0">
                  <a:latin typeface="+mn-ea"/>
                  <a:ea typeface="+mn-ea"/>
                </a:rPr>
                <a:t>——</a:t>
              </a:r>
              <a:r>
                <a:rPr kumimoji="0" lang="zh-CN" altLang="en-US" sz="2000" b="1" dirty="0" smtClean="0">
                  <a:latin typeface="+mn-ea"/>
                  <a:ea typeface="+mn-ea"/>
                </a:rPr>
                <a:t>由外而内</a:t>
              </a:r>
              <a:endParaRPr kumimoji="0" lang="en-US" altLang="zh-CN" sz="2000" b="1" dirty="0">
                <a:latin typeface="+mn-ea"/>
                <a:ea typeface="+mn-ea"/>
              </a:endParaRPr>
            </a:p>
          </p:txBody>
        </p:sp>
      </p:grpSp>
      <p:grpSp>
        <p:nvGrpSpPr>
          <p:cNvPr id="11" name="Group 9"/>
          <p:cNvGrpSpPr/>
          <p:nvPr/>
        </p:nvGrpSpPr>
        <p:grpSpPr bwMode="auto">
          <a:xfrm>
            <a:off x="1911350" y="2242154"/>
            <a:ext cx="8216900" cy="2286000"/>
            <a:chOff x="340" y="1152"/>
            <a:chExt cx="5176" cy="1440"/>
          </a:xfrm>
        </p:grpSpPr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340" y="1492"/>
              <a:ext cx="5176" cy="904"/>
            </a:xfrm>
            <a:prstGeom prst="rightArrow">
              <a:avLst>
                <a:gd name="adj1" fmla="val 75000"/>
                <a:gd name="adj2" fmla="val 61365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zh-CN" altLang="en-US" sz="2000">
                <a:latin typeface="+mn-ea"/>
                <a:ea typeface="+mn-ea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76" y="1680"/>
              <a:ext cx="672" cy="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latinLnBrk="0"/>
              <a:r>
                <a:rPr kumimoji="0" lang="zh-CN" altLang="en-US" sz="2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工厂</a:t>
              </a:r>
              <a:endParaRPr kumimoji="0" lang="en-US" altLang="zh-CN" sz="2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440" y="1680"/>
              <a:ext cx="960" cy="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latinLnBrk="0"/>
              <a:r>
                <a:rPr kumimoji="0" lang="zh-CN" altLang="en-US" sz="2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已有产品</a:t>
              </a:r>
              <a:endParaRPr kumimoji="0" lang="en-US" altLang="zh-CN" sz="2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640" y="1680"/>
              <a:ext cx="1008" cy="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latinLnBrk="0"/>
              <a:r>
                <a:rPr kumimoji="0" lang="zh-CN" altLang="en-US" sz="2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销售与促销</a:t>
              </a:r>
              <a:endParaRPr kumimoji="0" lang="en-US" altLang="zh-CN" sz="2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792" y="1680"/>
              <a:ext cx="1392" cy="5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latinLnBrk="0"/>
              <a:r>
                <a:rPr kumimoji="0" lang="zh-CN" altLang="en-US" sz="20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通过销量实现利润</a:t>
              </a:r>
              <a:endParaRPr kumimoji="0" lang="en-US" altLang="zh-CN" sz="2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80" y="1233"/>
              <a:ext cx="816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latinLnBrk="0">
                <a:lnSpc>
                  <a:spcPct val="75000"/>
                </a:lnSpc>
              </a:pPr>
              <a:r>
                <a:rPr kumimoji="0" lang="zh-CN" altLang="en-US" sz="2000" b="1" dirty="0" smtClean="0">
                  <a:latin typeface="+mn-ea"/>
                  <a:ea typeface="+mn-ea"/>
                </a:rPr>
                <a:t>出发点</a:t>
              </a:r>
              <a:endParaRPr kumimoji="0"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536" y="1152"/>
              <a:ext cx="81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latinLnBrk="0">
                <a:lnSpc>
                  <a:spcPct val="75000"/>
                </a:lnSpc>
              </a:pPr>
              <a:r>
                <a:rPr kumimoji="0" lang="zh-CN" altLang="en-US" sz="2000" b="1" dirty="0" smtClean="0">
                  <a:latin typeface="+mn-ea"/>
                  <a:ea typeface="+mn-ea"/>
                </a:rPr>
                <a:t>关注点</a:t>
              </a:r>
              <a:endParaRPr kumimoji="0"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736" y="1152"/>
              <a:ext cx="81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latinLnBrk="0">
                <a:lnSpc>
                  <a:spcPct val="75000"/>
                </a:lnSpc>
              </a:pPr>
              <a:r>
                <a:rPr kumimoji="0" lang="zh-CN" altLang="en-US" sz="2000" b="1" dirty="0" smtClean="0">
                  <a:latin typeface="+mn-ea"/>
                  <a:ea typeface="+mn-ea"/>
                </a:rPr>
                <a:t>手段</a:t>
              </a:r>
              <a:endParaRPr kumimoji="0"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080" y="1152"/>
              <a:ext cx="81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latinLnBrk="0">
                <a:lnSpc>
                  <a:spcPct val="75000"/>
                </a:lnSpc>
              </a:pPr>
              <a:r>
                <a:rPr kumimoji="0" lang="zh-CN" altLang="en-US" sz="2000" b="1" dirty="0" smtClean="0">
                  <a:latin typeface="+mn-ea"/>
                  <a:ea typeface="+mn-ea"/>
                </a:rPr>
                <a:t>终点</a:t>
              </a:r>
              <a:endParaRPr kumimoji="0"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31" y="2352"/>
              <a:ext cx="47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latinLnBrk="0">
                <a:lnSpc>
                  <a:spcPct val="75000"/>
                </a:lnSpc>
              </a:pPr>
              <a:r>
                <a:rPr kumimoji="0" lang="zh-CN" altLang="en-US" sz="2000" b="1" dirty="0">
                  <a:latin typeface="+mn-ea"/>
                  <a:ea typeface="+mn-ea"/>
                </a:rPr>
                <a:t>(</a:t>
              </a:r>
              <a:r>
                <a:rPr kumimoji="0" lang="en-US" altLang="zh-CN" sz="2000" b="1" dirty="0">
                  <a:latin typeface="+mn-ea"/>
                  <a:ea typeface="+mn-ea"/>
                </a:rPr>
                <a:t>a</a:t>
              </a:r>
              <a:r>
                <a:rPr kumimoji="0" lang="en-US" altLang="zh-CN" sz="2000" b="1" dirty="0" smtClean="0">
                  <a:latin typeface="+mn-ea"/>
                  <a:ea typeface="+mn-ea"/>
                </a:rPr>
                <a:t>) </a:t>
              </a:r>
              <a:r>
                <a:rPr kumimoji="0" lang="zh-CN" altLang="en-US" sz="2000" b="1" dirty="0" smtClean="0">
                  <a:latin typeface="+mn-ea"/>
                  <a:ea typeface="+mn-ea"/>
                </a:rPr>
                <a:t>推销观念</a:t>
              </a:r>
              <a:r>
                <a:rPr kumimoji="0" lang="en-US" altLang="zh-CN" sz="2000" b="1" dirty="0" smtClean="0">
                  <a:latin typeface="+mn-ea"/>
                  <a:ea typeface="+mn-ea"/>
                </a:rPr>
                <a:t>—</a:t>
              </a:r>
              <a:r>
                <a:rPr kumimoji="0" lang="zh-CN" altLang="en-US" sz="2000" b="1" dirty="0" smtClean="0">
                  <a:latin typeface="+mn-ea"/>
                  <a:ea typeface="+mn-ea"/>
                </a:rPr>
                <a:t>由内而外</a:t>
              </a:r>
              <a:endParaRPr kumimoji="0" lang="en-US" altLang="zh-CN" sz="20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2.2.1 </a:t>
            </a:r>
            <a:r>
              <a:rPr lang="zh-CN" altLang="en-US" dirty="0" smtClean="0"/>
              <a:t>市场营销观念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Char char="{"/>
            </a:pPr>
            <a:r>
              <a:rPr lang="zh-CN" altLang="en-US" dirty="0" smtClean="0"/>
              <a:t>市场营销观念小结</a:t>
            </a:r>
          </a:p>
          <a:p>
            <a:pPr marL="1009650" lvl="1" indent="-609600">
              <a:buFont typeface="Wingdings" panose="05000000000000000000" pitchFamily="2" charset="2"/>
              <a:buAutoNum type="circleNumDbPlain"/>
            </a:pPr>
            <a:r>
              <a:rPr lang="zh-CN" altLang="en-US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确定目标市场</a:t>
            </a:r>
          </a:p>
          <a:p>
            <a:pPr marL="1009650" lvl="1" indent="-609600">
              <a:buFont typeface="Wingdings" panose="05000000000000000000" pitchFamily="2" charset="2"/>
              <a:buAutoNum type="circleNumDbPlain"/>
            </a:pPr>
            <a:r>
              <a:rPr lang="zh-CN" altLang="en-US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以顾客为中心</a:t>
            </a:r>
          </a:p>
          <a:p>
            <a:pPr marL="1009650" lvl="1" indent="-609600">
              <a:buFont typeface="Wingdings" panose="05000000000000000000" pitchFamily="2" charset="2"/>
              <a:buAutoNum type="circleNumDbPlain"/>
            </a:pPr>
            <a:r>
              <a:rPr lang="zh-CN" altLang="en-US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重视协调工作</a:t>
            </a:r>
          </a:p>
          <a:p>
            <a:pPr marL="1009650" lvl="1" indent="-609600">
              <a:buFont typeface="Wingdings" panose="05000000000000000000" pitchFamily="2" charset="2"/>
              <a:buAutoNum type="circleNumDbPlain"/>
            </a:pPr>
            <a:r>
              <a:rPr lang="zh-CN" altLang="en-US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确立竞争优势</a:t>
            </a:r>
          </a:p>
          <a:p>
            <a:pPr marL="1009650" lvl="1" indent="-609600">
              <a:buFont typeface="Wingdings" panose="05000000000000000000" pitchFamily="2" charset="2"/>
              <a:buAutoNum type="circleNumDbPlain"/>
            </a:pPr>
            <a:r>
              <a:rPr lang="zh-CN" altLang="en-US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优化营销组合</a:t>
            </a:r>
          </a:p>
          <a:p>
            <a:pPr marL="1009650" lvl="1" indent="-609600">
              <a:buFont typeface="Wingdings" panose="05000000000000000000" pitchFamily="2" charset="2"/>
              <a:buAutoNum type="circleNumDbPlain"/>
            </a:pPr>
            <a:r>
              <a:rPr lang="zh-CN" altLang="en-US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利润是最终目标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2.2.2  </a:t>
            </a:r>
            <a:r>
              <a:rPr lang="zh-CN" altLang="en-US" dirty="0"/>
              <a:t>社会</a:t>
            </a:r>
            <a:r>
              <a:rPr lang="zh-CN" altLang="en-US" dirty="0" smtClean="0"/>
              <a:t>营销观念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875747" y="1927921"/>
          <a:ext cx="4687326" cy="319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791755" y="3171390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7276467" y="3088344"/>
            <a:ext cx="3892276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/>
              <a:t>平衡公司与个人等各方需求，平衡长短期利益关系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2.2.2 </a:t>
            </a:r>
            <a:r>
              <a:rPr lang="zh-CN" altLang="en-US" dirty="0" smtClean="0"/>
              <a:t>社会营销观念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时代背景：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年代，全球环境破坏、资源短缺、人口爆炸、通货膨胀和忽视社会服务等问题日益严重，要求企业顾及消费者整体利益与长远利益的呼声越来越高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中心问题：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如何解决消费者的短期欲望与社会的长期福利的冲突，并把企业的自身利益与社会的整体利益，顾客的眼前利益与其长远利益紧密结合。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营销工作重点</a:t>
            </a:r>
            <a:r>
              <a:rPr lang="en-US" altLang="zh-CN" dirty="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发展整套营销方案，兼顾社会和消费者利益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企业营销手段</a:t>
            </a:r>
            <a:r>
              <a:rPr lang="en-US" altLang="zh-CN" dirty="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主动承担企业的社会责任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2.2.2  </a:t>
            </a:r>
            <a:r>
              <a:rPr lang="zh-CN" altLang="en-US" dirty="0" smtClean="0"/>
              <a:t>社会营销观念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4465844" y="2939807"/>
            <a:ext cx="2746713" cy="2268069"/>
            <a:chOff x="1824" y="864"/>
            <a:chExt cx="2112" cy="2256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-456860">
              <a:off x="2160" y="2496"/>
              <a:ext cx="1776" cy="624"/>
            </a:xfrm>
            <a:prstGeom prst="curvedUpArrow">
              <a:avLst>
                <a:gd name="adj1" fmla="val 56923"/>
                <a:gd name="adj2" fmla="val 113846"/>
                <a:gd name="adj3" fmla="val 33333"/>
              </a:avLst>
            </a:prstGeom>
            <a:solidFill>
              <a:srgbClr val="0000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 rot="-8081000">
              <a:off x="2688" y="1440"/>
              <a:ext cx="1776" cy="624"/>
            </a:xfrm>
            <a:prstGeom prst="curvedUpArrow">
              <a:avLst>
                <a:gd name="adj1" fmla="val 56923"/>
                <a:gd name="adj2" fmla="val 113846"/>
                <a:gd name="adj3" fmla="val 33333"/>
              </a:avLst>
            </a:prstGeom>
            <a:solidFill>
              <a:srgbClr val="FF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rot="7099429">
              <a:off x="1248" y="1584"/>
              <a:ext cx="1776" cy="624"/>
            </a:xfrm>
            <a:prstGeom prst="curvedUpArrow">
              <a:avLst>
                <a:gd name="adj1" fmla="val 55684"/>
                <a:gd name="adj2" fmla="val 113846"/>
                <a:gd name="adj3" fmla="val 33333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07482" y="3556524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社会利益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596243" y="3639516"/>
            <a:ext cx="1981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企业利益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764882" y="5449248"/>
            <a:ext cx="396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消费者满意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31679" y="6358801"/>
            <a:ext cx="5192832" cy="369332"/>
          </a:xfrm>
          <a:prstGeom prst="rect">
            <a:avLst/>
          </a:prstGeom>
          <a:noFill/>
          <a:ln w="19050">
            <a:solidFill>
              <a:srgbClr val="FF7C8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0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企业营销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=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顾客需求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社会利益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+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盈利目标</a:t>
            </a:r>
            <a:r>
              <a:rPr lang="zh-CN" altLang="en-US" sz="2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2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52680" y="5838131"/>
            <a:ext cx="2663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(want satisfaction)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90743" y="3950624"/>
            <a:ext cx="2663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(human warfare)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993118" y="4040080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(profit)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9314" y="1572532"/>
            <a:ext cx="110505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/>
              <a:t>鉴于市场营销观念回避了消费者需要、消费者利益和长期社会福利之间隐含着冲突的现实，社会市场营销观念提出，企业的任务是确定各个目标市场的需要、欲望和利益，并以保护或 或提高消费者和社会福利的方式，比竞争者更有效、更有利地向目标市场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9" b="14709"/>
          <a:stretch>
            <a:fillRect/>
          </a:stretch>
        </p:blipFill>
        <p:spPr>
          <a:xfrm flipH="1">
            <a:off x="0" y="0"/>
            <a:ext cx="5649766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98" y="2413337"/>
            <a:ext cx="329186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D1FE">
                        <a:alpha val="95000"/>
                      </a:srgbClr>
                    </a:gs>
                    <a:gs pos="100000">
                      <a:srgbClr val="397CD5">
                        <a:alpha val="95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PART 01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D1FE">
                      <a:alpha val="95000"/>
                    </a:srgbClr>
                  </a:gs>
                  <a:gs pos="100000">
                    <a:srgbClr val="397CD5">
                      <a:alpha val="95000"/>
                    </a:srgbClr>
                  </a:gs>
                </a:gsLst>
                <a:lin ang="2700000" scaled="1"/>
              </a:gra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6" r="36502"/>
          <a:stretch>
            <a:fillRect/>
          </a:stretch>
        </p:blipFill>
        <p:spPr>
          <a:xfrm flipH="1">
            <a:off x="7295696" y="0"/>
            <a:ext cx="4896304" cy="6858000"/>
          </a:xfrm>
          <a:prstGeom prst="rect">
            <a:avLst/>
          </a:prstGeom>
          <a:effectLst/>
        </p:spPr>
      </p:pic>
      <p:sp>
        <p:nvSpPr>
          <p:cNvPr id="9" name="矩形 8"/>
          <p:cNvSpPr/>
          <p:nvPr/>
        </p:nvSpPr>
        <p:spPr>
          <a:xfrm>
            <a:off x="7295696" y="0"/>
            <a:ext cx="48963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3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64524" y="356337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8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传统市场营销</a:t>
            </a:r>
            <a:r>
              <a:rPr lang="zh-CN" sz="2800" b="1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哲学概述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2.2.2  </a:t>
            </a:r>
            <a:r>
              <a:rPr lang="zh-CN" altLang="en-US" dirty="0" smtClean="0"/>
              <a:t>社会营销观念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18" y="2691137"/>
            <a:ext cx="403225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paper.yntv.cn/category/3100408/2009/02/24/images/self_20090224_7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83" y="2735587"/>
            <a:ext cx="29718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2.2.3  </a:t>
            </a:r>
            <a:r>
              <a:rPr lang="zh-CN" altLang="en-US" dirty="0" smtClean="0"/>
              <a:t>关系营销观念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875747" y="1927921"/>
          <a:ext cx="4687326" cy="319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791755" y="4347096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7276466" y="4264050"/>
            <a:ext cx="4284163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/>
              <a:t>建立和发展</a:t>
            </a:r>
            <a:r>
              <a:rPr lang="zh-CN" altLang="en-US" sz="2400" b="1" dirty="0" smtClean="0"/>
              <a:t>与公众</a:t>
            </a:r>
            <a:r>
              <a:rPr lang="zh-CN" altLang="en-US" sz="2400" b="1" dirty="0"/>
              <a:t>的良好</a:t>
            </a:r>
            <a:r>
              <a:rPr lang="zh-CN" altLang="en-US" sz="2400" b="1" dirty="0" smtClean="0"/>
              <a:t>关系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 </a:t>
            </a:r>
            <a:r>
              <a:rPr lang="zh-CN" altLang="en-US" dirty="0" smtClean="0"/>
              <a:t>关系营销观念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时代背景：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90</a:t>
            </a:r>
            <a:r>
              <a:rPr lang="zh-CN" altLang="en-US" dirty="0"/>
              <a:t>年代，</a:t>
            </a:r>
            <a:r>
              <a:rPr lang="en-US" altLang="zh-CN" dirty="0"/>
              <a:t>1985</a:t>
            </a:r>
            <a:r>
              <a:rPr lang="zh-CN" altLang="en-US" dirty="0"/>
              <a:t>年，巴巴拉</a:t>
            </a:r>
            <a:r>
              <a:rPr lang="en-US" altLang="zh-CN" dirty="0"/>
              <a:t>·</a:t>
            </a:r>
            <a:r>
              <a:rPr lang="zh-CN" altLang="en-US" dirty="0"/>
              <a:t>本德</a:t>
            </a:r>
            <a:r>
              <a:rPr lang="en-US" altLang="zh-CN" dirty="0"/>
              <a:t>·</a:t>
            </a:r>
            <a:r>
              <a:rPr lang="zh-CN" altLang="en-US" dirty="0"/>
              <a:t>杰克逊，他提出了关系营销的概念，使人们对市场营销理论的研究，又迈上了一个新的台阶。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中心问题：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把营销活动看成是一个企业与消费者、供应商、分销商、竞争者、政府机构及其他公众发生互动作用的过程</a:t>
            </a:r>
            <a:r>
              <a:rPr lang="zh-CN" altLang="en-US" dirty="0" smtClean="0"/>
              <a:t>，并与之建立良好关系。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/>
              <a:t>营销工作重点：</a:t>
            </a:r>
            <a:endParaRPr lang="en-US" altLang="zh-CN" dirty="0"/>
          </a:p>
          <a:p>
            <a:pPr lvl="1"/>
            <a:r>
              <a:rPr lang="zh-CN" altLang="en-US" dirty="0" smtClean="0"/>
              <a:t>建立关系、维护关系、巩固顾客忠诚度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 </a:t>
            </a:r>
            <a:r>
              <a:rPr lang="zh-CN" altLang="en-US" dirty="0" smtClean="0"/>
              <a:t>关系营销观念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关系营销的</a:t>
            </a:r>
            <a:r>
              <a:rPr lang="zh-CN" altLang="en-US" dirty="0" smtClean="0"/>
              <a:t>原则</a:t>
            </a:r>
            <a:endParaRPr lang="en-US" altLang="zh-CN" dirty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主动沟通</a:t>
            </a:r>
            <a:r>
              <a:rPr lang="zh-CN" altLang="en-US" dirty="0" smtClean="0"/>
              <a:t>原则：在</a:t>
            </a:r>
            <a:r>
              <a:rPr lang="zh-CN" altLang="en-US" dirty="0"/>
              <a:t>关系营销中，各关系方都应主动与其他关系方接触和联系，相互沟通信息</a:t>
            </a:r>
            <a:r>
              <a:rPr lang="zh-CN" altLang="en-US" dirty="0" smtClean="0"/>
              <a:t>，形成</a:t>
            </a:r>
            <a:r>
              <a:rPr lang="zh-CN" altLang="en-US" dirty="0"/>
              <a:t>制度或以合同形式定期或不定期碰头</a:t>
            </a:r>
            <a:r>
              <a:rPr lang="zh-CN" altLang="en-US" dirty="0" smtClean="0"/>
              <a:t>，主动</a:t>
            </a:r>
            <a:r>
              <a:rPr lang="zh-CN" altLang="en-US" dirty="0"/>
              <a:t>为关系方服务或为关系方解决困难和</a:t>
            </a:r>
            <a:r>
              <a:rPr lang="zh-CN" altLang="en-US" dirty="0" smtClean="0"/>
              <a:t>问题；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承诺信任</a:t>
            </a:r>
            <a:r>
              <a:rPr lang="zh-CN" altLang="en-US" dirty="0" smtClean="0"/>
              <a:t>原则：各关系方相互之间都应作出一系列书面或口头承诺，并以</a:t>
            </a:r>
            <a:r>
              <a:rPr lang="zh-CN" altLang="en-US" dirty="0"/>
              <a:t>自己的行为履行诺言，才能赢得关系方的</a:t>
            </a:r>
            <a:r>
              <a:rPr lang="zh-CN" altLang="en-US" dirty="0" smtClean="0"/>
              <a:t>信任；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互惠</a:t>
            </a:r>
            <a:r>
              <a:rPr lang="zh-CN" altLang="en-US" dirty="0" smtClean="0"/>
              <a:t>原则：通过</a:t>
            </a:r>
            <a:r>
              <a:rPr lang="zh-CN" altLang="en-US" dirty="0"/>
              <a:t>在公平、公正、公开的条件下进行成熟、高质量的产品或价值交换使关系方都能得到实惠。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 </a:t>
            </a:r>
            <a:r>
              <a:rPr lang="zh-CN" altLang="en-US" dirty="0" smtClean="0"/>
              <a:t>关系营销观念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关系营销的形态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亲缘关系营销</a:t>
            </a:r>
            <a:r>
              <a:rPr lang="zh-CN" altLang="en-US" dirty="0" smtClean="0"/>
              <a:t>形态</a:t>
            </a:r>
            <a:r>
              <a:rPr lang="zh-CN" altLang="en-US" b="0" dirty="0"/>
              <a:t>　　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地缘关系营销形态</a:t>
            </a:r>
            <a:endParaRPr lang="zh-CN" altLang="en-US" b="0" dirty="0"/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业缘关系营销形态</a:t>
            </a:r>
            <a:endParaRPr lang="zh-CN" altLang="en-US" b="0" dirty="0"/>
          </a:p>
          <a:p>
            <a:pPr lvl="1"/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/>
              <a:t>文化习俗关系营销形态</a:t>
            </a:r>
            <a:endParaRPr lang="zh-CN" altLang="en-US" b="0" dirty="0"/>
          </a:p>
          <a:p>
            <a:pPr lvl="1"/>
            <a:r>
              <a:rPr lang="en-US" altLang="zh-CN" dirty="0" smtClean="0"/>
              <a:t>5</a:t>
            </a:r>
            <a:r>
              <a:rPr lang="en-US" altLang="zh-CN" dirty="0"/>
              <a:t>.</a:t>
            </a:r>
            <a:r>
              <a:rPr lang="zh-CN" altLang="en-US" dirty="0"/>
              <a:t>偶发性关系营销</a:t>
            </a:r>
            <a:r>
              <a:rPr lang="zh-CN" altLang="en-US" dirty="0" smtClean="0"/>
              <a:t>形态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2.2.3 </a:t>
            </a:r>
            <a:r>
              <a:rPr lang="zh-CN" altLang="en-US" dirty="0" smtClean="0"/>
              <a:t>关系营销观念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关系营销的具体措施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关系营销的</a:t>
            </a:r>
            <a:r>
              <a:rPr lang="zh-CN" altLang="en-US" dirty="0" smtClean="0"/>
              <a:t>组织设计：</a:t>
            </a:r>
            <a:r>
              <a:rPr lang="zh-CN" altLang="en-US" dirty="0"/>
              <a:t>企业必须根据正规性原则、适应性原则、针对性原则、整体性原则、协调性原则和效益性原则建立企业关系管理机构</a:t>
            </a:r>
            <a:r>
              <a:rPr lang="zh-CN" altLang="en-US" dirty="0" smtClean="0"/>
              <a:t>。除</a:t>
            </a:r>
            <a:r>
              <a:rPr lang="zh-CN" altLang="en-US" dirty="0"/>
              <a:t>协调内外部关系外，</a:t>
            </a:r>
            <a:r>
              <a:rPr lang="zh-CN" altLang="en-US" dirty="0" smtClean="0"/>
              <a:t>还担负</a:t>
            </a:r>
            <a:r>
              <a:rPr lang="zh-CN" altLang="en-US" dirty="0"/>
              <a:t>着收集信息资料、参与企业的决策预谋的责任。</a:t>
            </a:r>
            <a:endParaRPr lang="en-US" altLang="zh-CN" dirty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关系营销的资源</a:t>
            </a:r>
            <a:r>
              <a:rPr lang="zh-CN" altLang="en-US" dirty="0" smtClean="0"/>
              <a:t>配置：</a:t>
            </a:r>
            <a:r>
              <a:rPr lang="zh-CN" altLang="en-US" dirty="0"/>
              <a:t>通过有效</a:t>
            </a:r>
            <a:r>
              <a:rPr lang="zh-CN" altLang="en-US" dirty="0" smtClean="0"/>
              <a:t>的人力资源和信息资源等配置</a:t>
            </a:r>
            <a:r>
              <a:rPr lang="zh-CN" altLang="en-US" dirty="0"/>
              <a:t>和利用，同心协力地实现企业的经营目标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关系营销的效率</a:t>
            </a:r>
            <a:r>
              <a:rPr lang="zh-CN" altLang="en-US" dirty="0" smtClean="0"/>
              <a:t>提升：克服利益</a:t>
            </a:r>
            <a:r>
              <a:rPr lang="zh-CN" altLang="en-US" dirty="0"/>
              <a:t>不对称、担心失去自主权和控制权、片面的激励体系；担心损害</a:t>
            </a:r>
            <a:r>
              <a:rPr lang="zh-CN" altLang="en-US" dirty="0" smtClean="0"/>
              <a:t>分权等问题，优化关系质量。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9" b="14709"/>
          <a:stretch>
            <a:fillRect/>
          </a:stretch>
        </p:blipFill>
        <p:spPr>
          <a:xfrm flipH="1">
            <a:off x="0" y="0"/>
            <a:ext cx="5649766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8341" y="2413337"/>
            <a:ext cx="32588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D1FE">
                        <a:alpha val="95000"/>
                      </a:srgbClr>
                    </a:gs>
                    <a:gs pos="100000">
                      <a:srgbClr val="397CD5">
                        <a:alpha val="95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PART </a:t>
            </a: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D1FE">
                        <a:alpha val="95000"/>
                      </a:srgbClr>
                    </a:gs>
                    <a:gs pos="100000">
                      <a:srgbClr val="397CD5">
                        <a:alpha val="95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03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D1FE">
                      <a:alpha val="95000"/>
                    </a:srgbClr>
                  </a:gs>
                  <a:gs pos="100000">
                    <a:srgbClr val="397CD5">
                      <a:alpha val="95000"/>
                    </a:srgbClr>
                  </a:gs>
                </a:gsLst>
                <a:lin ang="2700000" scaled="1"/>
              </a:gra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6" r="36502"/>
          <a:stretch>
            <a:fillRect/>
          </a:stretch>
        </p:blipFill>
        <p:spPr>
          <a:xfrm flipH="1">
            <a:off x="7295696" y="0"/>
            <a:ext cx="4896304" cy="6858000"/>
          </a:xfrm>
          <a:prstGeom prst="rect">
            <a:avLst/>
          </a:prstGeom>
          <a:effectLst/>
        </p:spPr>
      </p:pic>
      <p:sp>
        <p:nvSpPr>
          <p:cNvPr id="9" name="矩形 8"/>
          <p:cNvSpPr/>
          <p:nvPr/>
        </p:nvSpPr>
        <p:spPr>
          <a:xfrm>
            <a:off x="7295696" y="0"/>
            <a:ext cx="48963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3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16180" y="3563375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800" b="1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营销组合的演变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ym typeface="+mn-ea"/>
              </a:rPr>
              <a:t>2.3 </a:t>
            </a:r>
            <a:r>
              <a:rPr lang="zh-CN" altLang="en-US" smtClean="0">
                <a:sym typeface="+mn-ea"/>
              </a:rPr>
              <a:t>营销组合</a:t>
            </a:r>
            <a:endParaRPr lang="zh-CN" altLang="en-US"/>
          </a:p>
        </p:txBody>
      </p:sp>
      <p:graphicFrame>
        <p:nvGraphicFramePr>
          <p:cNvPr id="7" name="图示 6"/>
          <p:cNvGraphicFramePr/>
          <p:nvPr/>
        </p:nvGraphicFramePr>
        <p:xfrm>
          <a:off x="1875790" y="1927860"/>
          <a:ext cx="7517130" cy="3194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2.3.1 </a:t>
            </a:r>
            <a:r>
              <a:rPr lang="zh-CN" altLang="en-US" dirty="0" smtClean="0">
                <a:sym typeface="+mn-ea"/>
              </a:rPr>
              <a:t>营销组合的概念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营销组合定义：</a:t>
            </a:r>
          </a:p>
          <a:p>
            <a:pPr lvl="1"/>
            <a:r>
              <a:rPr lang="zh-CN" altLang="en-US"/>
              <a:t>是企业的综合营销方案，即企业针对目标市场的需要对自己可控制的各种营销因素（产品质量、包装、服务、价格、渠道、广告等）的优化组合和综合运用，使之协调配合，扬长避短，发挥优势，以便更好地实现营销目标。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市场营销组合这一概念是由美国哈佛大学教授尼尔·鲍顿（N. H. Bor den）于1964年最早采用的，并确定了营销组合的12 个要素。随后，理查德·克莱维持教授把营销组合要素归纳为产品、订价、渠道、促销。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2.3.1 </a:t>
            </a:r>
            <a:r>
              <a:rPr lang="zh-CN" altLang="en-US" dirty="0" smtClean="0">
                <a:sym typeface="+mn-ea"/>
              </a:rPr>
              <a:t>营销组合的概念</a:t>
            </a: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2545398" y="1390015"/>
            <a:ext cx="2808287" cy="57626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0" hangingPunct="1"/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自变量</a:t>
            </a: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原因</a:t>
            </a: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6577648" y="1390015"/>
            <a:ext cx="2808287" cy="57626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0" hangingPunct="1"/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因变量</a:t>
            </a: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结果</a:t>
            </a: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545715" y="2580640"/>
            <a:ext cx="2807970" cy="136969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价格策略</a:t>
            </a:r>
          </a:p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促销策略</a:t>
            </a:r>
          </a:p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3.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分销策略</a:t>
            </a:r>
          </a:p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4.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产品策略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6577965" y="2580640"/>
            <a:ext cx="2807970" cy="158305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0" hangingPunct="1">
              <a:lnSpc>
                <a:spcPct val="90000"/>
              </a:lnSpc>
            </a:pP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知道</a:t>
            </a:r>
          </a:p>
          <a:p>
            <a:pPr eaLnBrk="1" latinLnBrk="0" hangingPunct="1">
              <a:lnSpc>
                <a:spcPct val="90000"/>
              </a:lnSpc>
            </a:pP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了解</a:t>
            </a:r>
          </a:p>
          <a:p>
            <a:pPr eaLnBrk="1" latinLnBrk="0" hangingPunct="1">
              <a:lnSpc>
                <a:spcPct val="90000"/>
              </a:lnSpc>
            </a:pP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3.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喜欢</a:t>
            </a:r>
          </a:p>
          <a:p>
            <a:pPr eaLnBrk="1" latinLnBrk="0" hangingPunct="1">
              <a:lnSpc>
                <a:spcPct val="90000"/>
              </a:lnSpc>
            </a:pP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4.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偏好</a:t>
            </a:r>
          </a:p>
          <a:p>
            <a:pPr eaLnBrk="1" latinLnBrk="0" hangingPunct="1">
              <a:lnSpc>
                <a:spcPct val="90000"/>
              </a:lnSpc>
            </a:pP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5.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购买趋势</a:t>
            </a:r>
          </a:p>
          <a:p>
            <a:pPr eaLnBrk="1" latinLnBrk="0" hangingPunct="1">
              <a:lnSpc>
                <a:spcPct val="90000"/>
              </a:lnSpc>
            </a:pP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6.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购买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2545398" y="2148840"/>
            <a:ext cx="2808287" cy="4318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0" hangingPunct="1"/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市场营销组合</a:t>
            </a: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可控</a:t>
            </a: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6577648" y="2148840"/>
            <a:ext cx="2808287" cy="4318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0" hangingPunct="1"/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行为反应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2536190" y="4883150"/>
            <a:ext cx="2807970" cy="186499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需求</a:t>
            </a:r>
          </a:p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竞争</a:t>
            </a:r>
          </a:p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3.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法律</a:t>
            </a: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政策</a:t>
            </a:r>
          </a:p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4.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经济环境</a:t>
            </a:r>
          </a:p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5.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技术</a:t>
            </a:r>
          </a:p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6.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政府规定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2535873" y="4422775"/>
            <a:ext cx="2808287" cy="4318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0" hangingPunct="1"/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环境因素</a:t>
            </a: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不可控</a:t>
            </a:r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109578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577965" y="4959350"/>
            <a:ext cx="2807970" cy="1898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销售</a:t>
            </a:r>
          </a:p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2.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市场份额</a:t>
            </a:r>
          </a:p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3.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成本、利润</a:t>
            </a:r>
          </a:p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4.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企业形象</a:t>
            </a:r>
          </a:p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5.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投资回报率</a:t>
            </a:r>
          </a:p>
          <a:p>
            <a:pPr eaLnBrk="1" latinLnBrk="0" hangingPunct="1"/>
            <a:r>
              <a:rPr kumimoji="0"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6. </a:t>
            </a:r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现金流</a:t>
            </a:r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6577648" y="4527550"/>
            <a:ext cx="2808287" cy="4318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0" hangingPunct="1"/>
            <a:r>
              <a:rPr kumimoji="0" lang="zh-CN" altLang="en-US" sz="1800" b="1">
                <a:latin typeface="黑体" panose="02010609060101010101" pitchFamily="2" charset="-122"/>
                <a:ea typeface="黑体" panose="02010609060101010101" pitchFamily="2" charset="-122"/>
              </a:rPr>
              <a:t>行为衡量</a:t>
            </a:r>
          </a:p>
        </p:txBody>
      </p:sp>
      <p:sp>
        <p:nvSpPr>
          <p:cNvPr id="109580" name="Line 12"/>
          <p:cNvSpPr>
            <a:spLocks noChangeShapeType="1"/>
          </p:cNvSpPr>
          <p:nvPr/>
        </p:nvSpPr>
        <p:spPr bwMode="auto">
          <a:xfrm>
            <a:off x="5353685" y="1678940"/>
            <a:ext cx="1223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1" name="Line 13"/>
          <p:cNvSpPr>
            <a:spLocks noChangeShapeType="1"/>
          </p:cNvSpPr>
          <p:nvPr/>
        </p:nvSpPr>
        <p:spPr bwMode="auto">
          <a:xfrm>
            <a:off x="5353685" y="3517265"/>
            <a:ext cx="1223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>
            <a:off x="5714048" y="3517265"/>
            <a:ext cx="0" cy="3024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 flipH="1">
            <a:off x="5353685" y="6541453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>
            <a:off x="7946073" y="4168775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1241743" y="2148523"/>
            <a:ext cx="67500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 sz="3200" b="1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市场营销系统模型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ym typeface="+mn-ea"/>
              </a:rPr>
              <a:t>2.1 </a:t>
            </a:r>
            <a:r>
              <a:rPr lang="zh-CN" altLang="zh-CN" dirty="0">
                <a:sym typeface="+mn-ea"/>
              </a:rPr>
              <a:t>传统营销观念</a:t>
            </a:r>
            <a:endParaRPr lang="zh-CN" altLang="en-US" dirty="0"/>
          </a:p>
        </p:txBody>
      </p:sp>
      <p:sp>
        <p:nvSpPr>
          <p:cNvPr id="5" name="AutoShape 11"/>
          <p:cNvSpPr/>
          <p:nvPr/>
        </p:nvSpPr>
        <p:spPr bwMode="auto">
          <a:xfrm>
            <a:off x="6591066" y="2346598"/>
            <a:ext cx="576262" cy="2736701"/>
          </a:xfrm>
          <a:prstGeom prst="rightBrace">
            <a:avLst>
              <a:gd name="adj1" fmla="val 37489"/>
              <a:gd name="adj2" fmla="val 50000"/>
            </a:avLst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sz="2800" b="1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283797" y="3267994"/>
            <a:ext cx="3185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传统的营销观念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1875747" y="1927921"/>
          <a:ext cx="4687326" cy="319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2.3.2 </a:t>
            </a:r>
            <a:r>
              <a:rPr lang="zh-CN" altLang="en-US" dirty="0" smtClean="0">
                <a:sym typeface="+mn-ea"/>
              </a:rPr>
              <a:t>营销组合的类型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（一）4P’s营销策略组合</a:t>
            </a:r>
          </a:p>
          <a:p>
            <a:r>
              <a:rPr lang="en-US" altLang="zh-CN"/>
              <a:t>（二）6P’s营销策略组合</a:t>
            </a:r>
          </a:p>
          <a:p>
            <a:r>
              <a:rPr lang="en-US" altLang="zh-CN"/>
              <a:t>（三）11P’s营销策略组合</a:t>
            </a:r>
          </a:p>
          <a:p>
            <a:r>
              <a:rPr lang="en-US" altLang="zh-CN"/>
              <a:t>（四）4C’s营销策略组合</a:t>
            </a:r>
          </a:p>
          <a:p>
            <a:r>
              <a:rPr lang="en-US" altLang="zh-CN">
                <a:sym typeface="+mn-ea"/>
              </a:rPr>
              <a:t>（</a:t>
            </a:r>
            <a:r>
              <a:rPr lang="zh-CN" altLang="en-US">
                <a:sym typeface="+mn-ea"/>
              </a:rPr>
              <a:t>五</a:t>
            </a:r>
            <a:r>
              <a:rPr lang="en-US" altLang="zh-CN">
                <a:sym typeface="+mn-ea"/>
              </a:rPr>
              <a:t>）4R’s营销策略组合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（一）4P’s营销策略组合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1960年，美国市场营销专家麦卡锡（E．J．Macarthy）教授在人们营销实践的基础上，提出了著名的4P营销策略组合理论，即：</a:t>
            </a:r>
          </a:p>
          <a:p>
            <a:pPr lvl="1"/>
            <a:r>
              <a:rPr lang="zh-CN" altLang="en-US"/>
              <a:t>产品（Product）：质量、功能、款式、品牌、包装；</a:t>
            </a:r>
          </a:p>
          <a:p>
            <a:pPr lvl="1"/>
            <a:r>
              <a:rPr lang="zh-CN" altLang="en-US"/>
              <a:t>价格(Price)：合适的定价，不同的生命周期内制订相应的价格；</a:t>
            </a:r>
          </a:p>
          <a:p>
            <a:pPr lvl="1"/>
            <a:r>
              <a:rPr lang="zh-CN" altLang="en-US"/>
              <a:t>地点（P1ace）：建立合适的消售渠道；</a:t>
            </a:r>
          </a:p>
          <a:p>
            <a:pPr lvl="1"/>
            <a:r>
              <a:rPr lang="zh-CN" altLang="en-US"/>
              <a:t>促销（Promotion）：好的推广手段；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（二）6P’s营销策略组合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1986年美国著名市场营销学家菲利浦·科特勒教授提出了大市场营销策略，在原4P组合的基础上增加两个P，简称6PS。</a:t>
            </a:r>
          </a:p>
          <a:p>
            <a:pPr lvl="1"/>
            <a:r>
              <a:rPr lang="zh-CN" altLang="en-US"/>
              <a:t>权力（Power）：依靠政府等人脉，打通各方面的关系；</a:t>
            </a:r>
          </a:p>
          <a:p>
            <a:pPr lvl="1"/>
            <a:r>
              <a:rPr lang="zh-CN" altLang="en-US"/>
              <a:t>公共关系（Public Relations）：如利用新闻宣传媒体的力量，树立有利形象；</a:t>
            </a:r>
          </a:p>
          <a:p>
            <a:pPr lvl="1"/>
            <a:endParaRPr lang="zh-CN" altLang="en-US"/>
          </a:p>
          <a:p>
            <a:pPr lvl="0"/>
            <a:r>
              <a:rPr lang="zh-CN" altLang="en-US"/>
              <a:t>核心思想：</a:t>
            </a:r>
          </a:p>
          <a:p>
            <a:pPr lvl="1"/>
            <a:r>
              <a:rPr lang="zh-CN" altLang="en-US"/>
              <a:t>借助政治力量和公共关系技巧去排除产品通往目标市场的各种障碍。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（三）11P’s营销策略组合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/>
              <a:t>1986年6月，美国著名市场营销学家菲利浦·科特勒教授又提出了11P营销理念，即在大营销6P之外加上探查、分割、优先、定位和员工。</a:t>
            </a:r>
          </a:p>
          <a:p>
            <a:pPr lvl="1"/>
            <a:r>
              <a:rPr lang="zh-CN" altLang="en-US"/>
              <a:t>探查(Probe)即探索，就是市场调研；</a:t>
            </a:r>
          </a:p>
          <a:p>
            <a:pPr lvl="1"/>
            <a:r>
              <a:rPr lang="zh-CN" altLang="en-US"/>
              <a:t>分割(Partition)即市场细分的过程。</a:t>
            </a:r>
          </a:p>
          <a:p>
            <a:pPr lvl="1"/>
            <a:r>
              <a:rPr lang="zh-CN" altLang="en-US"/>
              <a:t>优先(Priorition)即选出目标市场；</a:t>
            </a:r>
          </a:p>
          <a:p>
            <a:pPr lvl="1"/>
            <a:r>
              <a:rPr lang="zh-CN" altLang="en-US"/>
              <a:t>定位(Position)即为自己生产的产品赋予一定的特色；</a:t>
            </a:r>
          </a:p>
          <a:p>
            <a:pPr lvl="1"/>
            <a:r>
              <a:rPr lang="zh-CN" altLang="en-US"/>
              <a:t>员工(People)：所有过程要靠员工实现。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（四）4C’s营销策略组合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1990年美国市场学家罗伯特·劳特伯恩教授提出了4C’s理论，即</a:t>
            </a:r>
          </a:p>
          <a:p>
            <a:pPr lvl="1"/>
            <a:r>
              <a:rPr lang="zh-CN" altLang="en-US"/>
              <a:t>Customer（顾客）：指消费者的需要和欲望 ；</a:t>
            </a:r>
          </a:p>
          <a:p>
            <a:pPr lvl="1"/>
            <a:r>
              <a:rPr lang="zh-CN" altLang="en-US"/>
              <a:t>Cost（成本）：指消费者获得满足的成本；</a:t>
            </a:r>
          </a:p>
          <a:p>
            <a:pPr lvl="1"/>
            <a:r>
              <a:rPr lang="zh-CN" altLang="en-US"/>
              <a:t>Convenience（便利）：指购买的方便性；</a:t>
            </a:r>
          </a:p>
          <a:p>
            <a:pPr lvl="1"/>
            <a:r>
              <a:rPr lang="zh-CN" altLang="en-US"/>
              <a:t>Communication（沟通）：指与用户沟通；</a:t>
            </a:r>
          </a:p>
          <a:p>
            <a:pPr lvl="0"/>
            <a:r>
              <a:rPr lang="zh-CN" altLang="en-US"/>
              <a:t>核心思想：</a:t>
            </a:r>
          </a:p>
          <a:p>
            <a:pPr lvl="1"/>
            <a:r>
              <a:rPr lang="zh-CN" altLang="en-US"/>
              <a:t>4C’s理论的思想基础是以消费者为中心，强调企业的营销活动应围绕消费者的所求、所欲、所能来进行</a:t>
            </a:r>
            <a:r>
              <a:rPr lang="en-US" altLang="zh-CN"/>
              <a:t>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（</a:t>
            </a:r>
            <a:r>
              <a:rPr lang="zh-CN" altLang="en-US">
                <a:sym typeface="+mn-ea"/>
              </a:rPr>
              <a:t>五</a:t>
            </a:r>
            <a:r>
              <a:rPr lang="en-US" altLang="zh-CN">
                <a:sym typeface="+mn-ea"/>
              </a:rPr>
              <a:t>）4R’s营销策略组合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/>
              <a:t>艾略特·艾登伯格（Elliott Ettenberg）2001年在其《4R营销》一书中提出4R营销理论。</a:t>
            </a:r>
          </a:p>
          <a:p>
            <a:pPr lvl="1"/>
            <a:r>
              <a:rPr lang="zh-CN" altLang="en-US"/>
              <a:t>关联（Relevancy），建立并发展与顾客之间的长期关系。</a:t>
            </a:r>
          </a:p>
          <a:p>
            <a:pPr lvl="1"/>
            <a:r>
              <a:rPr lang="zh-CN" altLang="en-US"/>
              <a:t>反应（Reaction）</a:t>
            </a:r>
            <a:r>
              <a:rPr lang="zh-CN" altLang="en-US">
                <a:sym typeface="+mn-ea"/>
              </a:rPr>
              <a:t>，提高对市场的反应速度，</a:t>
            </a:r>
            <a:r>
              <a:rPr lang="zh-CN" altLang="en-US"/>
              <a:t>重视互动；</a:t>
            </a:r>
          </a:p>
          <a:p>
            <a:pPr lvl="1"/>
            <a:r>
              <a:rPr lang="zh-CN" altLang="en-US"/>
              <a:t>关系（Relationship）</a:t>
            </a:r>
            <a:r>
              <a:rPr lang="zh-CN" altLang="en-US">
                <a:sym typeface="+mn-ea"/>
              </a:rPr>
              <a:t>，互助、互求、互需的关系；</a:t>
            </a:r>
            <a:endParaRPr lang="zh-CN" altLang="en-US"/>
          </a:p>
          <a:p>
            <a:pPr lvl="1"/>
            <a:r>
              <a:rPr lang="zh-CN" altLang="en-US"/>
              <a:t>报酬（Reward），报酬是水到渠成的。</a:t>
            </a:r>
          </a:p>
          <a:p>
            <a:pPr lvl="0"/>
            <a:r>
              <a:rPr lang="zh-CN" altLang="en-US"/>
              <a:t>核心思想：</a:t>
            </a:r>
          </a:p>
          <a:p>
            <a:pPr lvl="1"/>
            <a:r>
              <a:rPr lang="zh-CN" altLang="en-US"/>
              <a:t>4R营销着眼于企业与顾客建立互动与双赢的关系，不仅积极地满足顾客的需求，而且主动地创造需求，通过关联、关系、反应等形式建立与它独特的关系，把企业与顾客联系在一起，形成了独特竞争优势。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2.3.3 </a:t>
            </a:r>
            <a:r>
              <a:rPr lang="zh-CN" altLang="en-US" dirty="0" smtClean="0">
                <a:sym typeface="+mn-ea"/>
              </a:rPr>
              <a:t>营销组合的特性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营销组合的特性</a:t>
            </a:r>
          </a:p>
          <a:p>
            <a:pPr lvl="1"/>
            <a:r>
              <a:rPr lang="zh-CN" altLang="en-US"/>
              <a:t>1）可控性：既要善于有效地利用各种可控制的因素，又要善于灵活地适应外部不可控制因素的变化，才能在市场上争取主动。</a:t>
            </a:r>
          </a:p>
          <a:p>
            <a:pPr lvl="1"/>
            <a:r>
              <a:rPr lang="zh-CN" altLang="en-US"/>
              <a:t>2）动态性：营销策略的生命力就存在于无穷的变化和组合之中，营销策略的进攻性存在于它的应变和灵活性之中；</a:t>
            </a:r>
          </a:p>
          <a:p>
            <a:pPr lvl="1"/>
            <a:r>
              <a:rPr lang="zh-CN" altLang="en-US"/>
              <a:t>3）复合性：必须针对目标市场的要求，协调内部的人力、物力资源，考虑外部环境因素，从中选择最佳的组合</a:t>
            </a:r>
          </a:p>
          <a:p>
            <a:pPr lvl="1"/>
            <a:r>
              <a:rPr lang="zh-CN" altLang="en-US"/>
              <a:t>4）整体性：市场营销组合应成为一个有机的整体。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" r="3996" b="15542"/>
          <a:stretch>
            <a:fillRect/>
          </a:stretch>
        </p:blipFill>
        <p:spPr>
          <a:xfrm>
            <a:off x="0" y="247356"/>
            <a:ext cx="12192000" cy="661064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902554" y="2753020"/>
            <a:ext cx="4485798" cy="10050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r">
              <a:lnSpc>
                <a:spcPct val="120000"/>
              </a:lnSpc>
            </a:pPr>
            <a:r>
              <a:rPr lang="zh-CN" altLang="en-US" sz="5400" b="1" dirty="0">
                <a:solidFill>
                  <a:schemeClr val="accent2"/>
                </a:solidFill>
                <a:latin typeface="+mj-ea"/>
                <a:ea typeface="+mj-ea"/>
              </a:rPr>
              <a:t>感谢您的观看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5" t="3432" r="3996" b="15542"/>
          <a:stretch>
            <a:fillRect/>
          </a:stretch>
        </p:blipFill>
        <p:spPr>
          <a:xfrm rot="10800000">
            <a:off x="-1" y="-2"/>
            <a:ext cx="1337257" cy="16550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5" y="247356"/>
            <a:ext cx="2400071" cy="60535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167128" y="3712464"/>
            <a:ext cx="5221224" cy="91440"/>
          </a:xfrm>
          <a:prstGeom prst="rect">
            <a:avLst/>
          </a:prstGeom>
          <a:solidFill>
            <a:srgbClr val="1D7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2.1.1 </a:t>
            </a:r>
            <a:r>
              <a:rPr lang="zh-CN" altLang="en-US" dirty="0" smtClean="0"/>
              <a:t>生产观念</a:t>
            </a:r>
            <a:endParaRPr lang="zh-CN" altLang="en-US" dirty="0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791755" y="2303607"/>
            <a:ext cx="215900" cy="287337"/>
          </a:xfrm>
          <a:prstGeom prst="rightArrow">
            <a:avLst>
              <a:gd name="adj1" fmla="val 50000"/>
              <a:gd name="adj2" fmla="val 25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7276467" y="2220561"/>
            <a:ext cx="3892276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/>
              <a:t>我们生产什么，就卖什么。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1875747" y="1927921"/>
          <a:ext cx="4687326" cy="3194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412776"/>
            <a:ext cx="10795518" cy="54452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时代背景：</a:t>
            </a:r>
            <a:endParaRPr lang="en-US" altLang="zh-CN" b="1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19</a:t>
            </a:r>
            <a:r>
              <a:rPr lang="zh-CN" altLang="en-US" dirty="0"/>
              <a:t>世纪末</a:t>
            </a:r>
            <a:r>
              <a:rPr lang="en-US" altLang="zh-CN" dirty="0"/>
              <a:t>20</a:t>
            </a:r>
            <a:r>
              <a:rPr lang="zh-CN" altLang="en-US" dirty="0"/>
              <a:t>世纪初，世界工业化初期，第二次世界大战结束以及战后一段时期，由于原料短缺，市场产品供不应求，生产观念在企业管理中相当流行。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在</a:t>
            </a:r>
            <a:r>
              <a:rPr lang="zh-CN" altLang="en-US" dirty="0"/>
              <a:t>我国旧的计划经济体制下，由于市场产品的短缺，企业担心自己的产品没有市场，工商企业在经营管理中也追求生产观念。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中心问题：</a:t>
            </a:r>
            <a:endParaRPr lang="en-US" altLang="zh-CN" b="1" dirty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 smtClean="0"/>
              <a:t>在物资短缺的条件下，如何为市场提供价廉物美的产品，如何提高生产效率，建立广泛的分销覆盖面。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生产</a:t>
            </a:r>
            <a:r>
              <a:rPr lang="zh-CN" altLang="en-US" dirty="0" smtClean="0"/>
              <a:t>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2.1.1 </a:t>
            </a:r>
            <a:r>
              <a:rPr lang="zh-CN" altLang="en-US" dirty="0" smtClean="0"/>
              <a:t>生产观念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经营理念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皇帝</a:t>
            </a:r>
            <a:r>
              <a:rPr lang="zh-CN" altLang="en-US" dirty="0"/>
              <a:t>的女儿不愁</a:t>
            </a:r>
            <a:r>
              <a:rPr lang="zh-CN" altLang="en-US" dirty="0" smtClean="0"/>
              <a:t>嫁，以</a:t>
            </a:r>
            <a:r>
              <a:rPr lang="zh-CN" altLang="en-US" dirty="0"/>
              <a:t>生产为中心，即以产定销</a:t>
            </a:r>
            <a:endParaRPr lang="en-US" altLang="zh-CN" dirty="0"/>
          </a:p>
          <a:p>
            <a:pPr>
              <a:buSzPct val="55000"/>
              <a:buFont typeface="Wingdings" panose="05000000000000000000" pitchFamily="2" charset="2"/>
              <a:buChar char="u"/>
            </a:pPr>
            <a:r>
              <a:rPr lang="zh-CN" altLang="en-US" dirty="0">
                <a:sym typeface="Monotype Sorts"/>
              </a:rPr>
              <a:t>消费者</a:t>
            </a:r>
            <a:r>
              <a:rPr lang="zh-CN" altLang="en-US" dirty="0" smtClean="0">
                <a:sym typeface="Monotype Sorts"/>
              </a:rPr>
              <a:t>：</a:t>
            </a:r>
            <a:endParaRPr lang="en-US" altLang="zh-CN" dirty="0" smtClean="0">
              <a:sym typeface="Monotype Sorts"/>
            </a:endParaRPr>
          </a:p>
          <a:p>
            <a:pPr lvl="1">
              <a:buSzPct val="55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ym typeface="Monotype Sorts"/>
              </a:rPr>
              <a:t>满足</a:t>
            </a:r>
            <a:r>
              <a:rPr lang="zh-CN" altLang="en-US" dirty="0">
                <a:sym typeface="Monotype Sorts"/>
              </a:rPr>
              <a:t>于市场上广泛存在的、价格低廉的产品；</a:t>
            </a:r>
            <a:endParaRPr lang="en-US" altLang="zh-CN" dirty="0">
              <a:sym typeface="Monotype Sorts"/>
            </a:endParaRPr>
          </a:p>
          <a:p>
            <a:pPr>
              <a:buSzPct val="55000"/>
              <a:buFont typeface="Wingdings" panose="05000000000000000000" pitchFamily="2" charset="2"/>
              <a:buChar char="u"/>
            </a:pPr>
            <a:r>
              <a:rPr lang="zh-CN" altLang="en-US" dirty="0">
                <a:sym typeface="Monotype Sorts"/>
              </a:rPr>
              <a:t>企业</a:t>
            </a:r>
            <a:r>
              <a:rPr lang="zh-CN" altLang="en-US" dirty="0" smtClean="0">
                <a:sym typeface="Monotype Sorts"/>
              </a:rPr>
              <a:t>：</a:t>
            </a:r>
            <a:endParaRPr lang="en-US" altLang="zh-CN" dirty="0" smtClean="0">
              <a:sym typeface="Monotype Sorts"/>
            </a:endParaRPr>
          </a:p>
          <a:p>
            <a:pPr lvl="1">
              <a:buSzPct val="55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ym typeface="Monotype Sorts"/>
              </a:rPr>
              <a:t>提高</a:t>
            </a:r>
            <a:r>
              <a:rPr lang="zh-CN" altLang="en-US" dirty="0">
                <a:sym typeface="Monotype Sorts"/>
              </a:rPr>
              <a:t>产量、等客上门；</a:t>
            </a:r>
          </a:p>
          <a:p>
            <a:pPr>
              <a:buSzPct val="55000"/>
              <a:buFont typeface="Wingdings" panose="05000000000000000000" pitchFamily="2" charset="2"/>
              <a:buChar char="u"/>
            </a:pPr>
            <a:r>
              <a:rPr lang="zh-CN" altLang="en-US" dirty="0">
                <a:sym typeface="Monotype Sorts"/>
              </a:rPr>
              <a:t>关键部门</a:t>
            </a:r>
            <a:r>
              <a:rPr lang="zh-CN" altLang="en-US" dirty="0" smtClean="0">
                <a:sym typeface="Monotype Sorts"/>
              </a:rPr>
              <a:t>：</a:t>
            </a:r>
            <a:endParaRPr lang="en-US" altLang="zh-CN" dirty="0" smtClean="0">
              <a:sym typeface="Monotype Sorts"/>
            </a:endParaRPr>
          </a:p>
          <a:p>
            <a:pPr lvl="1">
              <a:buSzPct val="55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ym typeface="Monotype Sorts"/>
              </a:rPr>
              <a:t>生产</a:t>
            </a:r>
            <a:r>
              <a:rPr lang="zh-CN" altLang="en-US" dirty="0">
                <a:sym typeface="Monotype Sorts"/>
              </a:rPr>
              <a:t>部。</a:t>
            </a:r>
          </a:p>
          <a:p>
            <a:endParaRPr lang="zh-CN" alt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8479261" y="3622765"/>
          <a:ext cx="1656555" cy="3097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剪辑" r:id="rId3" imgW="2735580" imgH="5105400" progId="MS_ClipArt_Gallery.2">
                  <p:embed/>
                </p:oleObj>
              </mc:Choice>
              <mc:Fallback>
                <p:oleObj name="剪辑" r:id="rId3" imgW="2735580" imgH="5105400" progId="MS_ClipArt_Gallery.2">
                  <p:embed/>
                  <p:pic>
                    <p:nvPicPr>
                      <p:cNvPr id="0" name="图片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9261" y="3622765"/>
                        <a:ext cx="1656555" cy="3097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线形标注 1 5"/>
          <p:cNvSpPr/>
          <p:nvPr/>
        </p:nvSpPr>
        <p:spPr bwMode="auto">
          <a:xfrm>
            <a:off x="10694203" y="2207501"/>
            <a:ext cx="1357838" cy="2261862"/>
          </a:xfrm>
          <a:prstGeom prst="borderCallout1">
            <a:avLst>
              <a:gd name="adj1" fmla="val 45206"/>
              <a:gd name="adj2" fmla="val -8448"/>
              <a:gd name="adj3" fmla="val 62585"/>
              <a:gd name="adj4" fmla="val -6238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b="1" dirty="0"/>
              <a:t>美国，车王亨利福特，曾经傲慢地宣称：“不管顾客需要什么颜色的车，我只有一辆黑色的。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生产</a:t>
            </a:r>
            <a:r>
              <a:rPr lang="zh-CN" altLang="en-US" dirty="0" smtClean="0"/>
              <a:t>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>
                <a:latin typeface="+mn-ea"/>
              </a:rPr>
              <a:t>营销重点：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 smtClean="0"/>
              <a:t>提高生产规模与生成效率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 smtClean="0"/>
              <a:t>企业营销的主要手段：</a:t>
            </a:r>
            <a:endParaRPr lang="en-US" altLang="zh-CN" dirty="0" smtClean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 smtClean="0"/>
              <a:t>产品标准化</a:t>
            </a:r>
            <a:endParaRPr lang="en-US" altLang="zh-CN" dirty="0" smtClean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 smtClean="0"/>
              <a:t>降低制造成本</a:t>
            </a:r>
            <a:endParaRPr lang="en-US" altLang="zh-CN" dirty="0" smtClean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 smtClean="0"/>
              <a:t>增加产品数量</a:t>
            </a:r>
            <a:endParaRPr lang="en-US" altLang="zh-CN" dirty="0" smtClean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CN" altLang="en-US" dirty="0" smtClean="0"/>
              <a:t>提高劳动生产率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18861" y="2245273"/>
            <a:ext cx="3041780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/>
              <a:t>亨利福特致力于汽车的大规模生产，试图降低成本，使消费者能够负担得起，从而增加汽车在福特的市场份额。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46803" y="3538181"/>
          <a:ext cx="1655763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剪辑" r:id="rId3" imgW="2735580" imgH="5105400" progId="MS_ClipArt_Gallery.2">
                  <p:embed/>
                </p:oleObj>
              </mc:Choice>
              <mc:Fallback>
                <p:oleObj name="剪辑" r:id="rId3" imgW="2735580" imgH="510540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03" y="3538181"/>
                        <a:ext cx="1655763" cy="309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61" y="3535084"/>
            <a:ext cx="3041780" cy="201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2.1.1 </a:t>
            </a:r>
            <a:r>
              <a:rPr lang="zh-CN" altLang="en-US" dirty="0" smtClean="0"/>
              <a:t>生产观念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Clr>
                <a:srgbClr val="FF3300"/>
              </a:buClr>
              <a:buFont typeface="Wingdings" panose="05000000000000000000" pitchFamily="2" charset="2"/>
              <a:buChar char="J"/>
            </a:pPr>
            <a:r>
              <a:rPr lang="zh-CN" altLang="en-US" dirty="0" smtClean="0"/>
              <a:t>思考：生产观念适用的市场环境？</a:t>
            </a:r>
          </a:p>
          <a:p>
            <a:pPr marL="975360" lvl="1" indent="-609600">
              <a:buClr>
                <a:srgbClr val="000066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特定历史时期，生产物资异常短缺，产品明显供不应求；</a:t>
            </a:r>
          </a:p>
          <a:p>
            <a:pPr marL="975360" lvl="1" indent="-609600">
              <a:buClr>
                <a:srgbClr val="000066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某产品的市场前景被看好，企业只需要提高生产效率，降低产品生产的成本，就会诱发出大量的潜在需求；</a:t>
            </a:r>
          </a:p>
          <a:p>
            <a:pPr marL="975360" lvl="1" indent="-609600">
              <a:buClr>
                <a:srgbClr val="000066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企业或企业联盟在市场中形成垄断，市场缺乏有效竞争；</a:t>
            </a:r>
          </a:p>
          <a:p>
            <a:pPr marL="975360" lvl="1" indent="-609600">
              <a:buClr>
                <a:srgbClr val="000066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 smtClean="0"/>
              <a:t>计划经济体制下，企业只需要生产不需要经营。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9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AAE1"/>
      </a:accent1>
      <a:accent2>
        <a:srgbClr val="1D74B8"/>
      </a:accent2>
      <a:accent3>
        <a:srgbClr val="2D368F"/>
      </a:accent3>
      <a:accent4>
        <a:srgbClr val="26AAE1"/>
      </a:accent4>
      <a:accent5>
        <a:srgbClr val="1D74B8"/>
      </a:accent5>
      <a:accent6>
        <a:srgbClr val="2D368F"/>
      </a:accent6>
      <a:hlink>
        <a:srgbClr val="0563C1"/>
      </a:hlink>
      <a:folHlink>
        <a:srgbClr val="000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120</TotalTime>
  <Words>2742</Words>
  <Application>Microsoft Office PowerPoint</Application>
  <PresentationFormat>自定义</PresentationFormat>
  <Paragraphs>324</Paragraphs>
  <Slides>47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包图主题2</vt:lpstr>
      <vt:lpstr>自定义设计方案</vt:lpstr>
      <vt:lpstr>剪辑</vt:lpstr>
      <vt:lpstr>PowerPoint 演示文稿</vt:lpstr>
      <vt:lpstr>PowerPoint 演示文稿</vt:lpstr>
      <vt:lpstr>PowerPoint 演示文稿</vt:lpstr>
      <vt:lpstr>2.1 传统营销观念</vt:lpstr>
      <vt:lpstr>2.1.1 生产观念</vt:lpstr>
      <vt:lpstr>2.1.1 生产观念</vt:lpstr>
      <vt:lpstr>2.1.1 生产观念</vt:lpstr>
      <vt:lpstr>2.1.1 生产观念</vt:lpstr>
      <vt:lpstr>2.1.1 生产观念</vt:lpstr>
      <vt:lpstr>2.1.1 生产观念</vt:lpstr>
      <vt:lpstr>2.1.1 产品观念</vt:lpstr>
      <vt:lpstr>2.1.2 产品观念</vt:lpstr>
      <vt:lpstr>2.1.2 产品观念</vt:lpstr>
      <vt:lpstr>2.1.2 产品观念</vt:lpstr>
      <vt:lpstr>2.1.2 产品观念</vt:lpstr>
      <vt:lpstr>2.1.3 推销观念</vt:lpstr>
      <vt:lpstr>2.1.3 推销观念</vt:lpstr>
      <vt:lpstr>2.1.3 推销观念</vt:lpstr>
      <vt:lpstr>2.1.3 推销观念</vt:lpstr>
      <vt:lpstr>传统营销观念小结</vt:lpstr>
      <vt:lpstr>PowerPoint 演示文稿</vt:lpstr>
      <vt:lpstr>2.2  现代营销观念</vt:lpstr>
      <vt:lpstr>2.2.1市场营销观念</vt:lpstr>
      <vt:lpstr>2.2.1市场营销观念</vt:lpstr>
      <vt:lpstr>2.2.1市场营销观念</vt:lpstr>
      <vt:lpstr>2.2.1 市场营销观念</vt:lpstr>
      <vt:lpstr>2.2.2  社会营销观念</vt:lpstr>
      <vt:lpstr>2.2.2 社会营销观念</vt:lpstr>
      <vt:lpstr>2.2.2  社会营销观念</vt:lpstr>
      <vt:lpstr>2.2.2  社会营销观念</vt:lpstr>
      <vt:lpstr>2.2.3  关系营销观念</vt:lpstr>
      <vt:lpstr>2.2.3 关系营销观念</vt:lpstr>
      <vt:lpstr>2.2.3 关系营销观念</vt:lpstr>
      <vt:lpstr>2.2.3 关系营销观念</vt:lpstr>
      <vt:lpstr>2.2.3 关系营销观念</vt:lpstr>
      <vt:lpstr>PowerPoint 演示文稿</vt:lpstr>
      <vt:lpstr>2.3 营销组合</vt:lpstr>
      <vt:lpstr>2.3.1 营销组合的概念</vt:lpstr>
      <vt:lpstr>2.3.1 营销组合的概念</vt:lpstr>
      <vt:lpstr>2.3.2 营销组合的类型</vt:lpstr>
      <vt:lpstr>（一）4P’s营销策略组合</vt:lpstr>
      <vt:lpstr>（二）6P’s营销策略组合</vt:lpstr>
      <vt:lpstr>（三）11P’s营销策略组合</vt:lpstr>
      <vt:lpstr>（四）4C’s营销策略组合</vt:lpstr>
      <vt:lpstr>（五）4R’s营销策略组合</vt:lpstr>
      <vt:lpstr>2.3.3 营销组合的特性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汤伟伟</cp:lastModifiedBy>
  <cp:revision>78</cp:revision>
  <dcterms:created xsi:type="dcterms:W3CDTF">2017-09-25T13:59:00Z</dcterms:created>
  <dcterms:modified xsi:type="dcterms:W3CDTF">2021-09-01T07:27:49Z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