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422" r:id="rId2"/>
    <p:sldId id="472" r:id="rId3"/>
    <p:sldId id="473" r:id="rId4"/>
    <p:sldId id="474" r:id="rId5"/>
    <p:sldId id="438" r:id="rId6"/>
    <p:sldId id="439" r:id="rId7"/>
    <p:sldId id="487" r:id="rId8"/>
    <p:sldId id="424" r:id="rId9"/>
    <p:sldId id="440" r:id="rId10"/>
    <p:sldId id="475" r:id="rId11"/>
    <p:sldId id="476" r:id="rId12"/>
    <p:sldId id="477" r:id="rId13"/>
    <p:sldId id="478" r:id="rId14"/>
    <p:sldId id="479" r:id="rId15"/>
    <p:sldId id="481" r:id="rId16"/>
    <p:sldId id="482" r:id="rId17"/>
    <p:sldId id="483" r:id="rId18"/>
    <p:sldId id="484" r:id="rId19"/>
    <p:sldId id="485" r:id="rId20"/>
    <p:sldId id="486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  <p:sldId id="517" r:id="rId51"/>
    <p:sldId id="518" r:id="rId52"/>
    <p:sldId id="519" r:id="rId53"/>
    <p:sldId id="520" r:id="rId54"/>
    <p:sldId id="521" r:id="rId55"/>
    <p:sldId id="522" r:id="rId56"/>
    <p:sldId id="523" r:id="rId57"/>
    <p:sldId id="524" r:id="rId58"/>
    <p:sldId id="525" r:id="rId59"/>
    <p:sldId id="526" r:id="rId60"/>
    <p:sldId id="527" r:id="rId61"/>
    <p:sldId id="528" r:id="rId62"/>
    <p:sldId id="529" r:id="rId63"/>
    <p:sldId id="530" r:id="rId64"/>
    <p:sldId id="531" r:id="rId65"/>
    <p:sldId id="532" r:id="rId66"/>
    <p:sldId id="533" r:id="rId67"/>
    <p:sldId id="534" r:id="rId68"/>
    <p:sldId id="535" r:id="rId69"/>
    <p:sldId id="536" r:id="rId70"/>
    <p:sldId id="537" r:id="rId71"/>
    <p:sldId id="538" r:id="rId72"/>
    <p:sldId id="539" r:id="rId73"/>
    <p:sldId id="540" r:id="rId74"/>
    <p:sldId id="541" r:id="rId75"/>
    <p:sldId id="542" r:id="rId76"/>
    <p:sldId id="543" r:id="rId77"/>
    <p:sldId id="544" r:id="rId78"/>
    <p:sldId id="545" r:id="rId79"/>
    <p:sldId id="546" r:id="rId80"/>
    <p:sldId id="547" r:id="rId81"/>
    <p:sldId id="548" r:id="rId82"/>
    <p:sldId id="549" r:id="rId83"/>
    <p:sldId id="550" r:id="rId84"/>
    <p:sldId id="551" r:id="rId85"/>
    <p:sldId id="552" r:id="rId86"/>
    <p:sldId id="553" r:id="rId87"/>
    <p:sldId id="554" r:id="rId88"/>
    <p:sldId id="555" r:id="rId89"/>
    <p:sldId id="556" r:id="rId90"/>
    <p:sldId id="557" r:id="rId91"/>
    <p:sldId id="558" r:id="rId92"/>
    <p:sldId id="559" r:id="rId93"/>
    <p:sldId id="560" r:id="rId94"/>
    <p:sldId id="561" r:id="rId95"/>
    <p:sldId id="562" r:id="rId96"/>
    <p:sldId id="563" r:id="rId97"/>
    <p:sldId id="564" r:id="rId98"/>
    <p:sldId id="565" r:id="rId99"/>
    <p:sldId id="566" r:id="rId100"/>
    <p:sldId id="567" r:id="rId101"/>
    <p:sldId id="568" r:id="rId102"/>
    <p:sldId id="569" r:id="rId103"/>
    <p:sldId id="570" r:id="rId104"/>
    <p:sldId id="571" r:id="rId105"/>
    <p:sldId id="572" r:id="rId106"/>
    <p:sldId id="573" r:id="rId107"/>
    <p:sldId id="574" r:id="rId10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  <a:srgbClr val="66FFFF"/>
    <a:srgbClr val="FF3300"/>
    <a:srgbClr val="FFFF00"/>
    <a:srgbClr val="00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60"/>
      </p:cViewPr>
      <p:guideLst>
        <p:guide orient="horz" pos="2168"/>
        <p:guide pos="2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0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8.emf"/><Relationship Id="rId3" Type="http://schemas.openxmlformats.org/officeDocument/2006/relationships/image" Target="../media/image1073.emf"/><Relationship Id="rId7" Type="http://schemas.openxmlformats.org/officeDocument/2006/relationships/image" Target="../media/image1077.emf"/><Relationship Id="rId2" Type="http://schemas.openxmlformats.org/officeDocument/2006/relationships/image" Target="../media/image1072.emf"/><Relationship Id="rId1" Type="http://schemas.openxmlformats.org/officeDocument/2006/relationships/image" Target="../media/image1071.emf"/><Relationship Id="rId6" Type="http://schemas.openxmlformats.org/officeDocument/2006/relationships/image" Target="../media/image1076.emf"/><Relationship Id="rId5" Type="http://schemas.openxmlformats.org/officeDocument/2006/relationships/image" Target="../media/image1075.emf"/><Relationship Id="rId10" Type="http://schemas.openxmlformats.org/officeDocument/2006/relationships/image" Target="../media/image1080.emf"/><Relationship Id="rId4" Type="http://schemas.openxmlformats.org/officeDocument/2006/relationships/image" Target="../media/image1074.emf"/><Relationship Id="rId9" Type="http://schemas.openxmlformats.org/officeDocument/2006/relationships/image" Target="../media/image1079.emf"/></Relationships>
</file>

<file path=ppt/drawings/_rels/vmlDrawing10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8.emf"/><Relationship Id="rId3" Type="http://schemas.openxmlformats.org/officeDocument/2006/relationships/image" Target="../media/image1083.emf"/><Relationship Id="rId7" Type="http://schemas.openxmlformats.org/officeDocument/2006/relationships/image" Target="../media/image1087.emf"/><Relationship Id="rId2" Type="http://schemas.openxmlformats.org/officeDocument/2006/relationships/image" Target="../media/image1082.emf"/><Relationship Id="rId1" Type="http://schemas.openxmlformats.org/officeDocument/2006/relationships/image" Target="../media/image1081.emf"/><Relationship Id="rId6" Type="http://schemas.openxmlformats.org/officeDocument/2006/relationships/image" Target="../media/image1086.emf"/><Relationship Id="rId5" Type="http://schemas.openxmlformats.org/officeDocument/2006/relationships/image" Target="../media/image1085.emf"/><Relationship Id="rId4" Type="http://schemas.openxmlformats.org/officeDocument/2006/relationships/image" Target="../media/image1084.emf"/></Relationships>
</file>

<file path=ppt/drawings/_rels/vmlDrawing10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6.emf"/><Relationship Id="rId3" Type="http://schemas.openxmlformats.org/officeDocument/2006/relationships/image" Target="../media/image1091.emf"/><Relationship Id="rId7" Type="http://schemas.openxmlformats.org/officeDocument/2006/relationships/image" Target="../media/image1095.emf"/><Relationship Id="rId2" Type="http://schemas.openxmlformats.org/officeDocument/2006/relationships/image" Target="../media/image1090.emf"/><Relationship Id="rId1" Type="http://schemas.openxmlformats.org/officeDocument/2006/relationships/image" Target="../media/image1089.emf"/><Relationship Id="rId6" Type="http://schemas.openxmlformats.org/officeDocument/2006/relationships/image" Target="../media/image1094.emf"/><Relationship Id="rId5" Type="http://schemas.openxmlformats.org/officeDocument/2006/relationships/image" Target="../media/image1093.emf"/><Relationship Id="rId10" Type="http://schemas.openxmlformats.org/officeDocument/2006/relationships/image" Target="../media/image1098.emf"/><Relationship Id="rId4" Type="http://schemas.openxmlformats.org/officeDocument/2006/relationships/image" Target="../media/image1092.emf"/><Relationship Id="rId9" Type="http://schemas.openxmlformats.org/officeDocument/2006/relationships/image" Target="../media/image1097.emf"/></Relationships>
</file>

<file path=ppt/drawings/_rels/vmlDrawing10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6.emf"/><Relationship Id="rId13" Type="http://schemas.openxmlformats.org/officeDocument/2006/relationships/image" Target="../media/image1111.emf"/><Relationship Id="rId3" Type="http://schemas.openxmlformats.org/officeDocument/2006/relationships/image" Target="../media/image1101.emf"/><Relationship Id="rId7" Type="http://schemas.openxmlformats.org/officeDocument/2006/relationships/image" Target="../media/image1105.emf"/><Relationship Id="rId12" Type="http://schemas.openxmlformats.org/officeDocument/2006/relationships/image" Target="../media/image1110.emf"/><Relationship Id="rId2" Type="http://schemas.openxmlformats.org/officeDocument/2006/relationships/image" Target="../media/image1100.emf"/><Relationship Id="rId1" Type="http://schemas.openxmlformats.org/officeDocument/2006/relationships/image" Target="../media/image1099.emf"/><Relationship Id="rId6" Type="http://schemas.openxmlformats.org/officeDocument/2006/relationships/image" Target="../media/image1104.emf"/><Relationship Id="rId11" Type="http://schemas.openxmlformats.org/officeDocument/2006/relationships/image" Target="../media/image1109.emf"/><Relationship Id="rId5" Type="http://schemas.openxmlformats.org/officeDocument/2006/relationships/image" Target="../media/image1103.emf"/><Relationship Id="rId10" Type="http://schemas.openxmlformats.org/officeDocument/2006/relationships/image" Target="../media/image1108.emf"/><Relationship Id="rId4" Type="http://schemas.openxmlformats.org/officeDocument/2006/relationships/image" Target="../media/image1102.emf"/><Relationship Id="rId9" Type="http://schemas.openxmlformats.org/officeDocument/2006/relationships/image" Target="../media/image1107.emf"/></Relationships>
</file>

<file path=ppt/drawings/_rels/vmlDrawing10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9.emf"/><Relationship Id="rId3" Type="http://schemas.openxmlformats.org/officeDocument/2006/relationships/image" Target="../media/image1114.emf"/><Relationship Id="rId7" Type="http://schemas.openxmlformats.org/officeDocument/2006/relationships/image" Target="../media/image1118.emf"/><Relationship Id="rId2" Type="http://schemas.openxmlformats.org/officeDocument/2006/relationships/image" Target="../media/image1113.emf"/><Relationship Id="rId1" Type="http://schemas.openxmlformats.org/officeDocument/2006/relationships/image" Target="../media/image1112.emf"/><Relationship Id="rId6" Type="http://schemas.openxmlformats.org/officeDocument/2006/relationships/image" Target="../media/image1117.emf"/><Relationship Id="rId11" Type="http://schemas.openxmlformats.org/officeDocument/2006/relationships/image" Target="../media/image1122.emf"/><Relationship Id="rId5" Type="http://schemas.openxmlformats.org/officeDocument/2006/relationships/image" Target="../media/image1116.emf"/><Relationship Id="rId10" Type="http://schemas.openxmlformats.org/officeDocument/2006/relationships/image" Target="../media/image1121.emf"/><Relationship Id="rId4" Type="http://schemas.openxmlformats.org/officeDocument/2006/relationships/image" Target="../media/image1115.emf"/><Relationship Id="rId9" Type="http://schemas.openxmlformats.org/officeDocument/2006/relationships/image" Target="../media/image1120.emf"/></Relationships>
</file>

<file path=ppt/drawings/_rels/vmlDrawing10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emf"/><Relationship Id="rId13" Type="http://schemas.openxmlformats.org/officeDocument/2006/relationships/image" Target="../media/image1135.emf"/><Relationship Id="rId3" Type="http://schemas.openxmlformats.org/officeDocument/2006/relationships/image" Target="../media/image1125.emf"/><Relationship Id="rId7" Type="http://schemas.openxmlformats.org/officeDocument/2006/relationships/image" Target="../media/image1129.emf"/><Relationship Id="rId12" Type="http://schemas.openxmlformats.org/officeDocument/2006/relationships/image" Target="../media/image1134.emf"/><Relationship Id="rId2" Type="http://schemas.openxmlformats.org/officeDocument/2006/relationships/image" Target="../media/image1124.emf"/><Relationship Id="rId1" Type="http://schemas.openxmlformats.org/officeDocument/2006/relationships/image" Target="../media/image1123.emf"/><Relationship Id="rId6" Type="http://schemas.openxmlformats.org/officeDocument/2006/relationships/image" Target="../media/image1128.emf"/><Relationship Id="rId11" Type="http://schemas.openxmlformats.org/officeDocument/2006/relationships/image" Target="../media/image1133.emf"/><Relationship Id="rId5" Type="http://schemas.openxmlformats.org/officeDocument/2006/relationships/image" Target="../media/image1127.emf"/><Relationship Id="rId10" Type="http://schemas.openxmlformats.org/officeDocument/2006/relationships/image" Target="../media/image1132.emf"/><Relationship Id="rId4" Type="http://schemas.openxmlformats.org/officeDocument/2006/relationships/image" Target="../media/image1126.emf"/><Relationship Id="rId9" Type="http://schemas.openxmlformats.org/officeDocument/2006/relationships/image" Target="../media/image1131.emf"/></Relationships>
</file>

<file path=ppt/drawings/_rels/vmlDrawing10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3.emf"/><Relationship Id="rId3" Type="http://schemas.openxmlformats.org/officeDocument/2006/relationships/image" Target="../media/image1138.emf"/><Relationship Id="rId7" Type="http://schemas.openxmlformats.org/officeDocument/2006/relationships/image" Target="../media/image1142.emf"/><Relationship Id="rId12" Type="http://schemas.openxmlformats.org/officeDocument/2006/relationships/image" Target="../media/image1147.emf"/><Relationship Id="rId2" Type="http://schemas.openxmlformats.org/officeDocument/2006/relationships/image" Target="../media/image1137.emf"/><Relationship Id="rId1" Type="http://schemas.openxmlformats.org/officeDocument/2006/relationships/image" Target="../media/image1136.emf"/><Relationship Id="rId6" Type="http://schemas.openxmlformats.org/officeDocument/2006/relationships/image" Target="../media/image1141.emf"/><Relationship Id="rId11" Type="http://schemas.openxmlformats.org/officeDocument/2006/relationships/image" Target="../media/image1146.emf"/><Relationship Id="rId5" Type="http://schemas.openxmlformats.org/officeDocument/2006/relationships/image" Target="../media/image1140.emf"/><Relationship Id="rId10" Type="http://schemas.openxmlformats.org/officeDocument/2006/relationships/image" Target="../media/image1145.emf"/><Relationship Id="rId4" Type="http://schemas.openxmlformats.org/officeDocument/2006/relationships/image" Target="../media/image1139.emf"/><Relationship Id="rId9" Type="http://schemas.openxmlformats.org/officeDocument/2006/relationships/image" Target="../media/image114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e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emf"/><Relationship Id="rId2" Type="http://schemas.openxmlformats.org/officeDocument/2006/relationships/image" Target="../media/image151.emf"/><Relationship Id="rId16" Type="http://schemas.openxmlformats.org/officeDocument/2006/relationships/image" Target="../media/image165.emf"/><Relationship Id="rId1" Type="http://schemas.openxmlformats.org/officeDocument/2006/relationships/image" Target="../media/image150.e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wmf"/><Relationship Id="rId4" Type="http://schemas.openxmlformats.org/officeDocument/2006/relationships/image" Target="../media/image153.emf"/><Relationship Id="rId9" Type="http://schemas.openxmlformats.org/officeDocument/2006/relationships/image" Target="../media/image158.wmf"/><Relationship Id="rId14" Type="http://schemas.openxmlformats.org/officeDocument/2006/relationships/image" Target="../media/image16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96.wmf"/><Relationship Id="rId3" Type="http://schemas.openxmlformats.org/officeDocument/2006/relationships/image" Target="../media/image190.emf"/><Relationship Id="rId7" Type="http://schemas.openxmlformats.org/officeDocument/2006/relationships/image" Target="../media/image193.wmf"/><Relationship Id="rId12" Type="http://schemas.openxmlformats.org/officeDocument/2006/relationships/image" Target="../media/image195.w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92.emf"/><Relationship Id="rId10" Type="http://schemas.openxmlformats.org/officeDocument/2006/relationships/image" Target="../media/image159.wmf"/><Relationship Id="rId4" Type="http://schemas.openxmlformats.org/officeDocument/2006/relationships/image" Target="../media/image191.emf"/><Relationship Id="rId9" Type="http://schemas.openxmlformats.org/officeDocument/2006/relationships/image" Target="../media/image158.wmf"/><Relationship Id="rId14" Type="http://schemas.openxmlformats.org/officeDocument/2006/relationships/image" Target="../media/image19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00.emf"/><Relationship Id="rId7" Type="http://schemas.openxmlformats.org/officeDocument/2006/relationships/image" Target="../media/image203.w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155.wmf"/><Relationship Id="rId11" Type="http://schemas.openxmlformats.org/officeDocument/2006/relationships/image" Target="../media/image206.wmf"/><Relationship Id="rId5" Type="http://schemas.openxmlformats.org/officeDocument/2006/relationships/image" Target="../media/image202.emf"/><Relationship Id="rId10" Type="http://schemas.openxmlformats.org/officeDocument/2006/relationships/image" Target="../media/image205.wmf"/><Relationship Id="rId4" Type="http://schemas.openxmlformats.org/officeDocument/2006/relationships/image" Target="../media/image201.emf"/><Relationship Id="rId9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5" Type="http://schemas.openxmlformats.org/officeDocument/2006/relationships/image" Target="../media/image21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3" Type="http://schemas.openxmlformats.org/officeDocument/2006/relationships/image" Target="../media/image222.emf"/><Relationship Id="rId7" Type="http://schemas.openxmlformats.org/officeDocument/2006/relationships/image" Target="../media/image226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5" Type="http://schemas.openxmlformats.org/officeDocument/2006/relationships/image" Target="../media/image224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5" Type="http://schemas.openxmlformats.org/officeDocument/2006/relationships/image" Target="../media/image233.emf"/><Relationship Id="rId4" Type="http://schemas.openxmlformats.org/officeDocument/2006/relationships/image" Target="../media/image23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7" Type="http://schemas.openxmlformats.org/officeDocument/2006/relationships/image" Target="../media/image240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Relationship Id="rId14" Type="http://schemas.openxmlformats.org/officeDocument/2006/relationships/image" Target="../media/image25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18" Type="http://schemas.openxmlformats.org/officeDocument/2006/relationships/image" Target="../media/image288.wmf"/><Relationship Id="rId26" Type="http://schemas.openxmlformats.org/officeDocument/2006/relationships/image" Target="../media/image296.wmf"/><Relationship Id="rId3" Type="http://schemas.openxmlformats.org/officeDocument/2006/relationships/image" Target="../media/image273.wmf"/><Relationship Id="rId21" Type="http://schemas.openxmlformats.org/officeDocument/2006/relationships/image" Target="../media/image291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17" Type="http://schemas.openxmlformats.org/officeDocument/2006/relationships/image" Target="../media/image287.wmf"/><Relationship Id="rId25" Type="http://schemas.openxmlformats.org/officeDocument/2006/relationships/image" Target="../media/image295.wmf"/><Relationship Id="rId2" Type="http://schemas.openxmlformats.org/officeDocument/2006/relationships/image" Target="../media/image272.wmf"/><Relationship Id="rId16" Type="http://schemas.openxmlformats.org/officeDocument/2006/relationships/image" Target="../media/image286.wmf"/><Relationship Id="rId20" Type="http://schemas.openxmlformats.org/officeDocument/2006/relationships/image" Target="../media/image290.wmf"/><Relationship Id="rId29" Type="http://schemas.openxmlformats.org/officeDocument/2006/relationships/image" Target="../media/image299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24" Type="http://schemas.openxmlformats.org/officeDocument/2006/relationships/image" Target="../media/image294.wmf"/><Relationship Id="rId5" Type="http://schemas.openxmlformats.org/officeDocument/2006/relationships/image" Target="../media/image275.wmf"/><Relationship Id="rId15" Type="http://schemas.openxmlformats.org/officeDocument/2006/relationships/image" Target="../media/image285.wmf"/><Relationship Id="rId23" Type="http://schemas.openxmlformats.org/officeDocument/2006/relationships/image" Target="../media/image293.wmf"/><Relationship Id="rId28" Type="http://schemas.openxmlformats.org/officeDocument/2006/relationships/image" Target="../media/image298.wmf"/><Relationship Id="rId10" Type="http://schemas.openxmlformats.org/officeDocument/2006/relationships/image" Target="../media/image280.wmf"/><Relationship Id="rId19" Type="http://schemas.openxmlformats.org/officeDocument/2006/relationships/image" Target="../media/image289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Relationship Id="rId14" Type="http://schemas.openxmlformats.org/officeDocument/2006/relationships/image" Target="../media/image284.wmf"/><Relationship Id="rId22" Type="http://schemas.openxmlformats.org/officeDocument/2006/relationships/image" Target="../media/image292.wmf"/><Relationship Id="rId27" Type="http://schemas.openxmlformats.org/officeDocument/2006/relationships/image" Target="../media/image297.wmf"/><Relationship Id="rId30" Type="http://schemas.openxmlformats.org/officeDocument/2006/relationships/image" Target="../media/image30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13" Type="http://schemas.openxmlformats.org/officeDocument/2006/relationships/image" Target="../media/image313.emf"/><Relationship Id="rId3" Type="http://schemas.openxmlformats.org/officeDocument/2006/relationships/image" Target="../media/image303.emf"/><Relationship Id="rId7" Type="http://schemas.openxmlformats.org/officeDocument/2006/relationships/image" Target="../media/image307.emf"/><Relationship Id="rId12" Type="http://schemas.openxmlformats.org/officeDocument/2006/relationships/image" Target="../media/image312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Relationship Id="rId6" Type="http://schemas.openxmlformats.org/officeDocument/2006/relationships/image" Target="../media/image306.emf"/><Relationship Id="rId11" Type="http://schemas.openxmlformats.org/officeDocument/2006/relationships/image" Target="../media/image311.emf"/><Relationship Id="rId5" Type="http://schemas.openxmlformats.org/officeDocument/2006/relationships/image" Target="../media/image305.emf"/><Relationship Id="rId15" Type="http://schemas.openxmlformats.org/officeDocument/2006/relationships/image" Target="../media/image315.emf"/><Relationship Id="rId10" Type="http://schemas.openxmlformats.org/officeDocument/2006/relationships/image" Target="../media/image310.emf"/><Relationship Id="rId4" Type="http://schemas.openxmlformats.org/officeDocument/2006/relationships/image" Target="../media/image304.emf"/><Relationship Id="rId9" Type="http://schemas.openxmlformats.org/officeDocument/2006/relationships/image" Target="../media/image309.emf"/><Relationship Id="rId14" Type="http://schemas.openxmlformats.org/officeDocument/2006/relationships/image" Target="../media/image314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emf"/><Relationship Id="rId3" Type="http://schemas.openxmlformats.org/officeDocument/2006/relationships/image" Target="../media/image318.emf"/><Relationship Id="rId7" Type="http://schemas.openxmlformats.org/officeDocument/2006/relationships/image" Target="../media/image322.emf"/><Relationship Id="rId2" Type="http://schemas.openxmlformats.org/officeDocument/2006/relationships/image" Target="../media/image317.emf"/><Relationship Id="rId1" Type="http://schemas.openxmlformats.org/officeDocument/2006/relationships/image" Target="../media/image316.emf"/><Relationship Id="rId6" Type="http://schemas.openxmlformats.org/officeDocument/2006/relationships/image" Target="../media/image321.emf"/><Relationship Id="rId5" Type="http://schemas.openxmlformats.org/officeDocument/2006/relationships/image" Target="../media/image320.emf"/><Relationship Id="rId4" Type="http://schemas.openxmlformats.org/officeDocument/2006/relationships/image" Target="../media/image319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emf"/><Relationship Id="rId2" Type="http://schemas.openxmlformats.org/officeDocument/2006/relationships/image" Target="../media/image325.emf"/><Relationship Id="rId1" Type="http://schemas.openxmlformats.org/officeDocument/2006/relationships/image" Target="../media/image324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336.wmf"/><Relationship Id="rId18" Type="http://schemas.openxmlformats.org/officeDocument/2006/relationships/image" Target="../media/image341.wmf"/><Relationship Id="rId26" Type="http://schemas.openxmlformats.org/officeDocument/2006/relationships/image" Target="../media/image349.wmf"/><Relationship Id="rId3" Type="http://schemas.openxmlformats.org/officeDocument/2006/relationships/image" Target="../media/image329.emf"/><Relationship Id="rId21" Type="http://schemas.openxmlformats.org/officeDocument/2006/relationships/image" Target="../media/image344.wmf"/><Relationship Id="rId7" Type="http://schemas.openxmlformats.org/officeDocument/2006/relationships/image" Target="../media/image332.wmf"/><Relationship Id="rId12" Type="http://schemas.openxmlformats.org/officeDocument/2006/relationships/image" Target="../media/image335.wmf"/><Relationship Id="rId17" Type="http://schemas.openxmlformats.org/officeDocument/2006/relationships/image" Target="../media/image340.wmf"/><Relationship Id="rId25" Type="http://schemas.openxmlformats.org/officeDocument/2006/relationships/image" Target="../media/image348.wmf"/><Relationship Id="rId2" Type="http://schemas.openxmlformats.org/officeDocument/2006/relationships/image" Target="../media/image328.emf"/><Relationship Id="rId16" Type="http://schemas.openxmlformats.org/officeDocument/2006/relationships/image" Target="../media/image339.wmf"/><Relationship Id="rId20" Type="http://schemas.openxmlformats.org/officeDocument/2006/relationships/image" Target="../media/image343.wmf"/><Relationship Id="rId29" Type="http://schemas.openxmlformats.org/officeDocument/2006/relationships/image" Target="../media/image352.wmf"/><Relationship Id="rId1" Type="http://schemas.openxmlformats.org/officeDocument/2006/relationships/image" Target="../media/image327.emf"/><Relationship Id="rId6" Type="http://schemas.openxmlformats.org/officeDocument/2006/relationships/image" Target="../media/image331.wmf"/><Relationship Id="rId11" Type="http://schemas.openxmlformats.org/officeDocument/2006/relationships/image" Target="../media/image334.wmf"/><Relationship Id="rId24" Type="http://schemas.openxmlformats.org/officeDocument/2006/relationships/image" Target="../media/image347.wmf"/><Relationship Id="rId5" Type="http://schemas.openxmlformats.org/officeDocument/2006/relationships/image" Target="../media/image155.wmf"/><Relationship Id="rId15" Type="http://schemas.openxmlformats.org/officeDocument/2006/relationships/image" Target="../media/image338.wmf"/><Relationship Id="rId23" Type="http://schemas.openxmlformats.org/officeDocument/2006/relationships/image" Target="../media/image346.wmf"/><Relationship Id="rId28" Type="http://schemas.openxmlformats.org/officeDocument/2006/relationships/image" Target="../media/image351.wmf"/><Relationship Id="rId10" Type="http://schemas.openxmlformats.org/officeDocument/2006/relationships/image" Target="../media/image333.wmf"/><Relationship Id="rId19" Type="http://schemas.openxmlformats.org/officeDocument/2006/relationships/image" Target="../media/image342.wmf"/><Relationship Id="rId31" Type="http://schemas.openxmlformats.org/officeDocument/2006/relationships/image" Target="../media/image354.emf"/><Relationship Id="rId4" Type="http://schemas.openxmlformats.org/officeDocument/2006/relationships/image" Target="../media/image330.emf"/><Relationship Id="rId9" Type="http://schemas.openxmlformats.org/officeDocument/2006/relationships/image" Target="../media/image159.wmf"/><Relationship Id="rId14" Type="http://schemas.openxmlformats.org/officeDocument/2006/relationships/image" Target="../media/image337.wmf"/><Relationship Id="rId22" Type="http://schemas.openxmlformats.org/officeDocument/2006/relationships/image" Target="../media/image345.wmf"/><Relationship Id="rId27" Type="http://schemas.openxmlformats.org/officeDocument/2006/relationships/image" Target="../media/image350.wmf"/><Relationship Id="rId30" Type="http://schemas.openxmlformats.org/officeDocument/2006/relationships/image" Target="../media/image35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3" Type="http://schemas.openxmlformats.org/officeDocument/2006/relationships/image" Target="../media/image357.emf"/><Relationship Id="rId7" Type="http://schemas.openxmlformats.org/officeDocument/2006/relationships/image" Target="../media/image361.emf"/><Relationship Id="rId2" Type="http://schemas.openxmlformats.org/officeDocument/2006/relationships/image" Target="../media/image356.emf"/><Relationship Id="rId1" Type="http://schemas.openxmlformats.org/officeDocument/2006/relationships/image" Target="../media/image355.emf"/><Relationship Id="rId6" Type="http://schemas.openxmlformats.org/officeDocument/2006/relationships/image" Target="../media/image360.emf"/><Relationship Id="rId11" Type="http://schemas.openxmlformats.org/officeDocument/2006/relationships/image" Target="../media/image365.emf"/><Relationship Id="rId5" Type="http://schemas.openxmlformats.org/officeDocument/2006/relationships/image" Target="../media/image359.emf"/><Relationship Id="rId10" Type="http://schemas.openxmlformats.org/officeDocument/2006/relationships/image" Target="../media/image364.emf"/><Relationship Id="rId4" Type="http://schemas.openxmlformats.org/officeDocument/2006/relationships/image" Target="../media/image358.emf"/><Relationship Id="rId9" Type="http://schemas.openxmlformats.org/officeDocument/2006/relationships/image" Target="../media/image363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3" Type="http://schemas.openxmlformats.org/officeDocument/2006/relationships/image" Target="../media/image368.emf"/><Relationship Id="rId7" Type="http://schemas.openxmlformats.org/officeDocument/2006/relationships/image" Target="../media/image372.emf"/><Relationship Id="rId2" Type="http://schemas.openxmlformats.org/officeDocument/2006/relationships/image" Target="../media/image367.emf"/><Relationship Id="rId1" Type="http://schemas.openxmlformats.org/officeDocument/2006/relationships/image" Target="../media/image366.emf"/><Relationship Id="rId6" Type="http://schemas.openxmlformats.org/officeDocument/2006/relationships/image" Target="../media/image371.emf"/><Relationship Id="rId5" Type="http://schemas.openxmlformats.org/officeDocument/2006/relationships/image" Target="../media/image370.emf"/><Relationship Id="rId4" Type="http://schemas.openxmlformats.org/officeDocument/2006/relationships/image" Target="../media/image36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emf"/><Relationship Id="rId16" Type="http://schemas.openxmlformats.org/officeDocument/2006/relationships/image" Target="../media/image44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emf"/><Relationship Id="rId3" Type="http://schemas.openxmlformats.org/officeDocument/2006/relationships/image" Target="../media/image376.emf"/><Relationship Id="rId7" Type="http://schemas.openxmlformats.org/officeDocument/2006/relationships/image" Target="../media/image380.emf"/><Relationship Id="rId2" Type="http://schemas.openxmlformats.org/officeDocument/2006/relationships/image" Target="../media/image375.emf"/><Relationship Id="rId1" Type="http://schemas.openxmlformats.org/officeDocument/2006/relationships/image" Target="../media/image374.emf"/><Relationship Id="rId6" Type="http://schemas.openxmlformats.org/officeDocument/2006/relationships/image" Target="../media/image379.emf"/><Relationship Id="rId5" Type="http://schemas.openxmlformats.org/officeDocument/2006/relationships/image" Target="../media/image378.emf"/><Relationship Id="rId10" Type="http://schemas.openxmlformats.org/officeDocument/2006/relationships/image" Target="../media/image383.emf"/><Relationship Id="rId4" Type="http://schemas.openxmlformats.org/officeDocument/2006/relationships/image" Target="../media/image377.emf"/><Relationship Id="rId9" Type="http://schemas.openxmlformats.org/officeDocument/2006/relationships/image" Target="../media/image382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image" Target="../media/image396.wmf"/><Relationship Id="rId18" Type="http://schemas.openxmlformats.org/officeDocument/2006/relationships/image" Target="../media/image401.wmf"/><Relationship Id="rId26" Type="http://schemas.openxmlformats.org/officeDocument/2006/relationships/image" Target="../media/image409.emf"/><Relationship Id="rId3" Type="http://schemas.openxmlformats.org/officeDocument/2006/relationships/image" Target="../media/image386.emf"/><Relationship Id="rId21" Type="http://schemas.openxmlformats.org/officeDocument/2006/relationships/image" Target="../media/image404.wmf"/><Relationship Id="rId7" Type="http://schemas.openxmlformats.org/officeDocument/2006/relationships/image" Target="../media/image390.wmf"/><Relationship Id="rId12" Type="http://schemas.openxmlformats.org/officeDocument/2006/relationships/image" Target="../media/image395.wmf"/><Relationship Id="rId17" Type="http://schemas.openxmlformats.org/officeDocument/2006/relationships/image" Target="../media/image400.wmf"/><Relationship Id="rId25" Type="http://schemas.openxmlformats.org/officeDocument/2006/relationships/image" Target="../media/image408.wmf"/><Relationship Id="rId2" Type="http://schemas.openxmlformats.org/officeDocument/2006/relationships/image" Target="../media/image385.emf"/><Relationship Id="rId16" Type="http://schemas.openxmlformats.org/officeDocument/2006/relationships/image" Target="../media/image399.wmf"/><Relationship Id="rId20" Type="http://schemas.openxmlformats.org/officeDocument/2006/relationships/image" Target="../media/image403.wmf"/><Relationship Id="rId1" Type="http://schemas.openxmlformats.org/officeDocument/2006/relationships/image" Target="../media/image384.emf"/><Relationship Id="rId6" Type="http://schemas.openxmlformats.org/officeDocument/2006/relationships/image" Target="../media/image389.wmf"/><Relationship Id="rId11" Type="http://schemas.openxmlformats.org/officeDocument/2006/relationships/image" Target="../media/image394.wmf"/><Relationship Id="rId24" Type="http://schemas.openxmlformats.org/officeDocument/2006/relationships/image" Target="../media/image407.wmf"/><Relationship Id="rId5" Type="http://schemas.openxmlformats.org/officeDocument/2006/relationships/image" Target="../media/image388.wmf"/><Relationship Id="rId15" Type="http://schemas.openxmlformats.org/officeDocument/2006/relationships/image" Target="../media/image398.wmf"/><Relationship Id="rId23" Type="http://schemas.openxmlformats.org/officeDocument/2006/relationships/image" Target="../media/image406.wmf"/><Relationship Id="rId28" Type="http://schemas.openxmlformats.org/officeDocument/2006/relationships/image" Target="../media/image411.emf"/><Relationship Id="rId10" Type="http://schemas.openxmlformats.org/officeDocument/2006/relationships/image" Target="../media/image393.wmf"/><Relationship Id="rId19" Type="http://schemas.openxmlformats.org/officeDocument/2006/relationships/image" Target="../media/image402.wmf"/><Relationship Id="rId4" Type="http://schemas.openxmlformats.org/officeDocument/2006/relationships/image" Target="../media/image387.emf"/><Relationship Id="rId9" Type="http://schemas.openxmlformats.org/officeDocument/2006/relationships/image" Target="../media/image392.wmf"/><Relationship Id="rId14" Type="http://schemas.openxmlformats.org/officeDocument/2006/relationships/image" Target="../media/image397.wmf"/><Relationship Id="rId22" Type="http://schemas.openxmlformats.org/officeDocument/2006/relationships/image" Target="../media/image405.wmf"/><Relationship Id="rId27" Type="http://schemas.openxmlformats.org/officeDocument/2006/relationships/image" Target="../media/image410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emf"/><Relationship Id="rId7" Type="http://schemas.openxmlformats.org/officeDocument/2006/relationships/image" Target="../media/image418.emf"/><Relationship Id="rId2" Type="http://schemas.openxmlformats.org/officeDocument/2006/relationships/image" Target="../media/image413.emf"/><Relationship Id="rId1" Type="http://schemas.openxmlformats.org/officeDocument/2006/relationships/image" Target="../media/image412.emf"/><Relationship Id="rId6" Type="http://schemas.openxmlformats.org/officeDocument/2006/relationships/image" Target="../media/image417.emf"/><Relationship Id="rId5" Type="http://schemas.openxmlformats.org/officeDocument/2006/relationships/image" Target="../media/image416.emf"/><Relationship Id="rId4" Type="http://schemas.openxmlformats.org/officeDocument/2006/relationships/image" Target="../media/image415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image" Target="../media/image429.wmf"/><Relationship Id="rId18" Type="http://schemas.openxmlformats.org/officeDocument/2006/relationships/image" Target="../media/image434.emf"/><Relationship Id="rId3" Type="http://schemas.openxmlformats.org/officeDocument/2006/relationships/image" Target="../media/image421.emf"/><Relationship Id="rId21" Type="http://schemas.openxmlformats.org/officeDocument/2006/relationships/image" Target="../media/image437.emf"/><Relationship Id="rId7" Type="http://schemas.openxmlformats.org/officeDocument/2006/relationships/image" Target="../media/image397.wmf"/><Relationship Id="rId12" Type="http://schemas.openxmlformats.org/officeDocument/2006/relationships/image" Target="../media/image428.wmf"/><Relationship Id="rId17" Type="http://schemas.openxmlformats.org/officeDocument/2006/relationships/image" Target="../media/image433.emf"/><Relationship Id="rId2" Type="http://schemas.openxmlformats.org/officeDocument/2006/relationships/image" Target="../media/image420.emf"/><Relationship Id="rId16" Type="http://schemas.openxmlformats.org/officeDocument/2006/relationships/image" Target="../media/image432.emf"/><Relationship Id="rId20" Type="http://schemas.openxmlformats.org/officeDocument/2006/relationships/image" Target="../media/image436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11" Type="http://schemas.openxmlformats.org/officeDocument/2006/relationships/image" Target="../media/image427.wmf"/><Relationship Id="rId5" Type="http://schemas.openxmlformats.org/officeDocument/2006/relationships/image" Target="../media/image423.emf"/><Relationship Id="rId15" Type="http://schemas.openxmlformats.org/officeDocument/2006/relationships/image" Target="../media/image431.wmf"/><Relationship Id="rId10" Type="http://schemas.openxmlformats.org/officeDocument/2006/relationships/image" Target="../media/image403.wmf"/><Relationship Id="rId19" Type="http://schemas.openxmlformats.org/officeDocument/2006/relationships/image" Target="../media/image435.emf"/><Relationship Id="rId4" Type="http://schemas.openxmlformats.org/officeDocument/2006/relationships/image" Target="../media/image422.emf"/><Relationship Id="rId9" Type="http://schemas.openxmlformats.org/officeDocument/2006/relationships/image" Target="../media/image426.wmf"/><Relationship Id="rId14" Type="http://schemas.openxmlformats.org/officeDocument/2006/relationships/image" Target="../media/image430.wmf"/><Relationship Id="rId22" Type="http://schemas.openxmlformats.org/officeDocument/2006/relationships/image" Target="../media/image438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emf"/><Relationship Id="rId3" Type="http://schemas.openxmlformats.org/officeDocument/2006/relationships/image" Target="../media/image441.emf"/><Relationship Id="rId7" Type="http://schemas.openxmlformats.org/officeDocument/2006/relationships/image" Target="../media/image445.emf"/><Relationship Id="rId2" Type="http://schemas.openxmlformats.org/officeDocument/2006/relationships/image" Target="../media/image440.emf"/><Relationship Id="rId1" Type="http://schemas.openxmlformats.org/officeDocument/2006/relationships/image" Target="../media/image439.emf"/><Relationship Id="rId6" Type="http://schemas.openxmlformats.org/officeDocument/2006/relationships/image" Target="../media/image444.emf"/><Relationship Id="rId5" Type="http://schemas.openxmlformats.org/officeDocument/2006/relationships/image" Target="../media/image443.emf"/><Relationship Id="rId4" Type="http://schemas.openxmlformats.org/officeDocument/2006/relationships/image" Target="../media/image442.emf"/><Relationship Id="rId9" Type="http://schemas.openxmlformats.org/officeDocument/2006/relationships/image" Target="../media/image44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emf"/><Relationship Id="rId7" Type="http://schemas.openxmlformats.org/officeDocument/2006/relationships/image" Target="../media/image454.emf"/><Relationship Id="rId2" Type="http://schemas.openxmlformats.org/officeDocument/2006/relationships/image" Target="../media/image449.emf"/><Relationship Id="rId1" Type="http://schemas.openxmlformats.org/officeDocument/2006/relationships/image" Target="../media/image448.emf"/><Relationship Id="rId6" Type="http://schemas.openxmlformats.org/officeDocument/2006/relationships/image" Target="../media/image453.emf"/><Relationship Id="rId5" Type="http://schemas.openxmlformats.org/officeDocument/2006/relationships/image" Target="../media/image452.emf"/><Relationship Id="rId4" Type="http://schemas.openxmlformats.org/officeDocument/2006/relationships/image" Target="../media/image45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emf"/><Relationship Id="rId7" Type="http://schemas.openxmlformats.org/officeDocument/2006/relationships/image" Target="../media/image461.emf"/><Relationship Id="rId2" Type="http://schemas.openxmlformats.org/officeDocument/2006/relationships/image" Target="../media/image456.emf"/><Relationship Id="rId1" Type="http://schemas.openxmlformats.org/officeDocument/2006/relationships/image" Target="../media/image455.emf"/><Relationship Id="rId6" Type="http://schemas.openxmlformats.org/officeDocument/2006/relationships/image" Target="../media/image460.emf"/><Relationship Id="rId5" Type="http://schemas.openxmlformats.org/officeDocument/2006/relationships/image" Target="../media/image459.emf"/><Relationship Id="rId4" Type="http://schemas.openxmlformats.org/officeDocument/2006/relationships/image" Target="../media/image458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emf"/><Relationship Id="rId13" Type="http://schemas.openxmlformats.org/officeDocument/2006/relationships/image" Target="../media/image474.emf"/><Relationship Id="rId3" Type="http://schemas.openxmlformats.org/officeDocument/2006/relationships/image" Target="../media/image464.emf"/><Relationship Id="rId7" Type="http://schemas.openxmlformats.org/officeDocument/2006/relationships/image" Target="../media/image468.emf"/><Relationship Id="rId12" Type="http://schemas.openxmlformats.org/officeDocument/2006/relationships/image" Target="../media/image473.emf"/><Relationship Id="rId2" Type="http://schemas.openxmlformats.org/officeDocument/2006/relationships/image" Target="../media/image463.emf"/><Relationship Id="rId16" Type="http://schemas.openxmlformats.org/officeDocument/2006/relationships/image" Target="../media/image477.emf"/><Relationship Id="rId1" Type="http://schemas.openxmlformats.org/officeDocument/2006/relationships/image" Target="../media/image462.emf"/><Relationship Id="rId6" Type="http://schemas.openxmlformats.org/officeDocument/2006/relationships/image" Target="../media/image467.emf"/><Relationship Id="rId11" Type="http://schemas.openxmlformats.org/officeDocument/2006/relationships/image" Target="../media/image472.emf"/><Relationship Id="rId5" Type="http://schemas.openxmlformats.org/officeDocument/2006/relationships/image" Target="../media/image466.emf"/><Relationship Id="rId15" Type="http://schemas.openxmlformats.org/officeDocument/2006/relationships/image" Target="../media/image476.emf"/><Relationship Id="rId10" Type="http://schemas.openxmlformats.org/officeDocument/2006/relationships/image" Target="../media/image471.emf"/><Relationship Id="rId4" Type="http://schemas.openxmlformats.org/officeDocument/2006/relationships/image" Target="../media/image465.wmf"/><Relationship Id="rId9" Type="http://schemas.openxmlformats.org/officeDocument/2006/relationships/image" Target="../media/image470.emf"/><Relationship Id="rId14" Type="http://schemas.openxmlformats.org/officeDocument/2006/relationships/image" Target="../media/image475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emf"/><Relationship Id="rId3" Type="http://schemas.openxmlformats.org/officeDocument/2006/relationships/image" Target="../media/image480.emf"/><Relationship Id="rId7" Type="http://schemas.openxmlformats.org/officeDocument/2006/relationships/image" Target="../media/image484.emf"/><Relationship Id="rId2" Type="http://schemas.openxmlformats.org/officeDocument/2006/relationships/image" Target="../media/image479.emf"/><Relationship Id="rId1" Type="http://schemas.openxmlformats.org/officeDocument/2006/relationships/image" Target="../media/image478.emf"/><Relationship Id="rId6" Type="http://schemas.openxmlformats.org/officeDocument/2006/relationships/image" Target="../media/image483.emf"/><Relationship Id="rId5" Type="http://schemas.openxmlformats.org/officeDocument/2006/relationships/image" Target="../media/image482.emf"/><Relationship Id="rId10" Type="http://schemas.openxmlformats.org/officeDocument/2006/relationships/image" Target="../media/image487.emf"/><Relationship Id="rId4" Type="http://schemas.openxmlformats.org/officeDocument/2006/relationships/image" Target="../media/image481.emf"/><Relationship Id="rId9" Type="http://schemas.openxmlformats.org/officeDocument/2006/relationships/image" Target="../media/image486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emf"/><Relationship Id="rId7" Type="http://schemas.openxmlformats.org/officeDocument/2006/relationships/image" Target="../media/image494.emf"/><Relationship Id="rId2" Type="http://schemas.openxmlformats.org/officeDocument/2006/relationships/image" Target="../media/image489.emf"/><Relationship Id="rId1" Type="http://schemas.openxmlformats.org/officeDocument/2006/relationships/image" Target="../media/image488.emf"/><Relationship Id="rId6" Type="http://schemas.openxmlformats.org/officeDocument/2006/relationships/image" Target="../media/image493.emf"/><Relationship Id="rId5" Type="http://schemas.openxmlformats.org/officeDocument/2006/relationships/image" Target="../media/image492.emf"/><Relationship Id="rId4" Type="http://schemas.openxmlformats.org/officeDocument/2006/relationships/image" Target="../media/image49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emf"/><Relationship Id="rId7" Type="http://schemas.openxmlformats.org/officeDocument/2006/relationships/image" Target="../media/image501.emf"/><Relationship Id="rId2" Type="http://schemas.openxmlformats.org/officeDocument/2006/relationships/image" Target="../media/image496.emf"/><Relationship Id="rId1" Type="http://schemas.openxmlformats.org/officeDocument/2006/relationships/image" Target="../media/image495.emf"/><Relationship Id="rId6" Type="http://schemas.openxmlformats.org/officeDocument/2006/relationships/image" Target="../media/image500.emf"/><Relationship Id="rId5" Type="http://schemas.openxmlformats.org/officeDocument/2006/relationships/image" Target="../media/image499.emf"/><Relationship Id="rId4" Type="http://schemas.openxmlformats.org/officeDocument/2006/relationships/image" Target="../media/image498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emf"/><Relationship Id="rId2" Type="http://schemas.openxmlformats.org/officeDocument/2006/relationships/image" Target="../media/image503.emf"/><Relationship Id="rId1" Type="http://schemas.openxmlformats.org/officeDocument/2006/relationships/image" Target="../media/image502.emf"/><Relationship Id="rId4" Type="http://schemas.openxmlformats.org/officeDocument/2006/relationships/image" Target="../media/image505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image" Target="../media/image517.emf"/><Relationship Id="rId18" Type="http://schemas.openxmlformats.org/officeDocument/2006/relationships/image" Target="../media/image522.emf"/><Relationship Id="rId3" Type="http://schemas.openxmlformats.org/officeDocument/2006/relationships/image" Target="../media/image508.emf"/><Relationship Id="rId21" Type="http://schemas.openxmlformats.org/officeDocument/2006/relationships/image" Target="../media/image525.emf"/><Relationship Id="rId7" Type="http://schemas.openxmlformats.org/officeDocument/2006/relationships/image" Target="../media/image512.wmf"/><Relationship Id="rId12" Type="http://schemas.openxmlformats.org/officeDocument/2006/relationships/image" Target="../media/image516.emf"/><Relationship Id="rId17" Type="http://schemas.openxmlformats.org/officeDocument/2006/relationships/image" Target="../media/image521.emf"/><Relationship Id="rId2" Type="http://schemas.openxmlformats.org/officeDocument/2006/relationships/image" Target="../media/image507.emf"/><Relationship Id="rId16" Type="http://schemas.openxmlformats.org/officeDocument/2006/relationships/image" Target="../media/image520.emf"/><Relationship Id="rId20" Type="http://schemas.openxmlformats.org/officeDocument/2006/relationships/image" Target="../media/image524.emf"/><Relationship Id="rId1" Type="http://schemas.openxmlformats.org/officeDocument/2006/relationships/image" Target="../media/image506.emf"/><Relationship Id="rId6" Type="http://schemas.openxmlformats.org/officeDocument/2006/relationships/image" Target="../media/image511.wmf"/><Relationship Id="rId11" Type="http://schemas.openxmlformats.org/officeDocument/2006/relationships/image" Target="../media/image515.emf"/><Relationship Id="rId5" Type="http://schemas.openxmlformats.org/officeDocument/2006/relationships/image" Target="../media/image510.wmf"/><Relationship Id="rId15" Type="http://schemas.openxmlformats.org/officeDocument/2006/relationships/image" Target="../media/image519.emf"/><Relationship Id="rId10" Type="http://schemas.openxmlformats.org/officeDocument/2006/relationships/image" Target="../media/image514.wmf"/><Relationship Id="rId19" Type="http://schemas.openxmlformats.org/officeDocument/2006/relationships/image" Target="../media/image523.emf"/><Relationship Id="rId4" Type="http://schemas.openxmlformats.org/officeDocument/2006/relationships/image" Target="../media/image509.emf"/><Relationship Id="rId9" Type="http://schemas.openxmlformats.org/officeDocument/2006/relationships/image" Target="../media/image513.wmf"/><Relationship Id="rId14" Type="http://schemas.openxmlformats.org/officeDocument/2006/relationships/image" Target="../media/image518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emf"/><Relationship Id="rId3" Type="http://schemas.openxmlformats.org/officeDocument/2006/relationships/image" Target="../media/image528.emf"/><Relationship Id="rId7" Type="http://schemas.openxmlformats.org/officeDocument/2006/relationships/image" Target="../media/image532.emf"/><Relationship Id="rId2" Type="http://schemas.openxmlformats.org/officeDocument/2006/relationships/image" Target="../media/image527.emf"/><Relationship Id="rId1" Type="http://schemas.openxmlformats.org/officeDocument/2006/relationships/image" Target="../media/image526.emf"/><Relationship Id="rId6" Type="http://schemas.openxmlformats.org/officeDocument/2006/relationships/image" Target="../media/image531.emf"/><Relationship Id="rId11" Type="http://schemas.openxmlformats.org/officeDocument/2006/relationships/image" Target="../media/image536.emf"/><Relationship Id="rId5" Type="http://schemas.openxmlformats.org/officeDocument/2006/relationships/image" Target="../media/image530.emf"/><Relationship Id="rId10" Type="http://schemas.openxmlformats.org/officeDocument/2006/relationships/image" Target="../media/image535.emf"/><Relationship Id="rId4" Type="http://schemas.openxmlformats.org/officeDocument/2006/relationships/image" Target="../media/image529.emf"/><Relationship Id="rId9" Type="http://schemas.openxmlformats.org/officeDocument/2006/relationships/image" Target="../media/image534.e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4.emf"/><Relationship Id="rId3" Type="http://schemas.openxmlformats.org/officeDocument/2006/relationships/image" Target="../media/image539.emf"/><Relationship Id="rId7" Type="http://schemas.openxmlformats.org/officeDocument/2006/relationships/image" Target="../media/image543.emf"/><Relationship Id="rId2" Type="http://schemas.openxmlformats.org/officeDocument/2006/relationships/image" Target="../media/image538.emf"/><Relationship Id="rId1" Type="http://schemas.openxmlformats.org/officeDocument/2006/relationships/image" Target="../media/image537.emf"/><Relationship Id="rId6" Type="http://schemas.openxmlformats.org/officeDocument/2006/relationships/image" Target="../media/image542.emf"/><Relationship Id="rId5" Type="http://schemas.openxmlformats.org/officeDocument/2006/relationships/image" Target="../media/image541.emf"/><Relationship Id="rId10" Type="http://schemas.openxmlformats.org/officeDocument/2006/relationships/image" Target="../media/image546.emf"/><Relationship Id="rId4" Type="http://schemas.openxmlformats.org/officeDocument/2006/relationships/image" Target="../media/image540.emf"/><Relationship Id="rId9" Type="http://schemas.openxmlformats.org/officeDocument/2006/relationships/image" Target="../media/image545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emf"/><Relationship Id="rId13" Type="http://schemas.openxmlformats.org/officeDocument/2006/relationships/image" Target="../media/image559.emf"/><Relationship Id="rId3" Type="http://schemas.openxmlformats.org/officeDocument/2006/relationships/image" Target="../media/image549.emf"/><Relationship Id="rId7" Type="http://schemas.openxmlformats.org/officeDocument/2006/relationships/image" Target="../media/image553.emf"/><Relationship Id="rId12" Type="http://schemas.openxmlformats.org/officeDocument/2006/relationships/image" Target="../media/image558.emf"/><Relationship Id="rId2" Type="http://schemas.openxmlformats.org/officeDocument/2006/relationships/image" Target="../media/image548.emf"/><Relationship Id="rId1" Type="http://schemas.openxmlformats.org/officeDocument/2006/relationships/image" Target="../media/image547.emf"/><Relationship Id="rId6" Type="http://schemas.openxmlformats.org/officeDocument/2006/relationships/image" Target="../media/image552.emf"/><Relationship Id="rId11" Type="http://schemas.openxmlformats.org/officeDocument/2006/relationships/image" Target="../media/image557.emf"/><Relationship Id="rId5" Type="http://schemas.openxmlformats.org/officeDocument/2006/relationships/image" Target="../media/image551.emf"/><Relationship Id="rId10" Type="http://schemas.openxmlformats.org/officeDocument/2006/relationships/image" Target="../media/image556.emf"/><Relationship Id="rId4" Type="http://schemas.openxmlformats.org/officeDocument/2006/relationships/image" Target="../media/image550.emf"/><Relationship Id="rId9" Type="http://schemas.openxmlformats.org/officeDocument/2006/relationships/image" Target="../media/image555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emf"/><Relationship Id="rId2" Type="http://schemas.openxmlformats.org/officeDocument/2006/relationships/image" Target="../media/image561.emf"/><Relationship Id="rId1" Type="http://schemas.openxmlformats.org/officeDocument/2006/relationships/image" Target="../media/image560.emf"/><Relationship Id="rId4" Type="http://schemas.openxmlformats.org/officeDocument/2006/relationships/image" Target="../media/image563.e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emf"/><Relationship Id="rId3" Type="http://schemas.openxmlformats.org/officeDocument/2006/relationships/image" Target="../media/image566.emf"/><Relationship Id="rId7" Type="http://schemas.openxmlformats.org/officeDocument/2006/relationships/image" Target="../media/image570.emf"/><Relationship Id="rId2" Type="http://schemas.openxmlformats.org/officeDocument/2006/relationships/image" Target="../media/image565.emf"/><Relationship Id="rId1" Type="http://schemas.openxmlformats.org/officeDocument/2006/relationships/image" Target="../media/image564.emf"/><Relationship Id="rId6" Type="http://schemas.openxmlformats.org/officeDocument/2006/relationships/image" Target="../media/image569.emf"/><Relationship Id="rId5" Type="http://schemas.openxmlformats.org/officeDocument/2006/relationships/image" Target="../media/image568.emf"/><Relationship Id="rId10" Type="http://schemas.openxmlformats.org/officeDocument/2006/relationships/image" Target="../media/image573.emf"/><Relationship Id="rId4" Type="http://schemas.openxmlformats.org/officeDocument/2006/relationships/image" Target="../media/image567.emf"/><Relationship Id="rId9" Type="http://schemas.openxmlformats.org/officeDocument/2006/relationships/image" Target="../media/image572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emf"/><Relationship Id="rId3" Type="http://schemas.openxmlformats.org/officeDocument/2006/relationships/image" Target="../media/image576.emf"/><Relationship Id="rId7" Type="http://schemas.openxmlformats.org/officeDocument/2006/relationships/image" Target="../media/image580.emf"/><Relationship Id="rId2" Type="http://schemas.openxmlformats.org/officeDocument/2006/relationships/image" Target="../media/image575.emf"/><Relationship Id="rId1" Type="http://schemas.openxmlformats.org/officeDocument/2006/relationships/image" Target="../media/image574.emf"/><Relationship Id="rId6" Type="http://schemas.openxmlformats.org/officeDocument/2006/relationships/image" Target="../media/image579.emf"/><Relationship Id="rId5" Type="http://schemas.openxmlformats.org/officeDocument/2006/relationships/image" Target="../media/image578.emf"/><Relationship Id="rId10" Type="http://schemas.openxmlformats.org/officeDocument/2006/relationships/image" Target="../media/image583.emf"/><Relationship Id="rId4" Type="http://schemas.openxmlformats.org/officeDocument/2006/relationships/image" Target="../media/image577.emf"/><Relationship Id="rId9" Type="http://schemas.openxmlformats.org/officeDocument/2006/relationships/image" Target="../media/image582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emf"/><Relationship Id="rId13" Type="http://schemas.openxmlformats.org/officeDocument/2006/relationships/image" Target="../media/image596.emf"/><Relationship Id="rId3" Type="http://schemas.openxmlformats.org/officeDocument/2006/relationships/image" Target="../media/image586.emf"/><Relationship Id="rId7" Type="http://schemas.openxmlformats.org/officeDocument/2006/relationships/image" Target="../media/image590.emf"/><Relationship Id="rId12" Type="http://schemas.openxmlformats.org/officeDocument/2006/relationships/image" Target="../media/image595.emf"/><Relationship Id="rId2" Type="http://schemas.openxmlformats.org/officeDocument/2006/relationships/image" Target="../media/image585.emf"/><Relationship Id="rId16" Type="http://schemas.openxmlformats.org/officeDocument/2006/relationships/image" Target="../media/image599.emf"/><Relationship Id="rId1" Type="http://schemas.openxmlformats.org/officeDocument/2006/relationships/image" Target="../media/image584.emf"/><Relationship Id="rId6" Type="http://schemas.openxmlformats.org/officeDocument/2006/relationships/image" Target="../media/image589.emf"/><Relationship Id="rId11" Type="http://schemas.openxmlformats.org/officeDocument/2006/relationships/image" Target="../media/image594.emf"/><Relationship Id="rId5" Type="http://schemas.openxmlformats.org/officeDocument/2006/relationships/image" Target="../media/image588.emf"/><Relationship Id="rId15" Type="http://schemas.openxmlformats.org/officeDocument/2006/relationships/image" Target="../media/image598.emf"/><Relationship Id="rId10" Type="http://schemas.openxmlformats.org/officeDocument/2006/relationships/image" Target="../media/image593.emf"/><Relationship Id="rId4" Type="http://schemas.openxmlformats.org/officeDocument/2006/relationships/image" Target="../media/image587.emf"/><Relationship Id="rId9" Type="http://schemas.openxmlformats.org/officeDocument/2006/relationships/image" Target="../media/image592.emf"/><Relationship Id="rId14" Type="http://schemas.openxmlformats.org/officeDocument/2006/relationships/image" Target="../media/image59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7.wmf"/><Relationship Id="rId13" Type="http://schemas.openxmlformats.org/officeDocument/2006/relationships/image" Target="../media/image610.wmf"/><Relationship Id="rId18" Type="http://schemas.openxmlformats.org/officeDocument/2006/relationships/image" Target="../media/image614.emf"/><Relationship Id="rId3" Type="http://schemas.openxmlformats.org/officeDocument/2006/relationships/image" Target="../media/image602.emf"/><Relationship Id="rId21" Type="http://schemas.openxmlformats.org/officeDocument/2006/relationships/image" Target="../media/image617.emf"/><Relationship Id="rId7" Type="http://schemas.openxmlformats.org/officeDocument/2006/relationships/image" Target="../media/image606.wmf"/><Relationship Id="rId12" Type="http://schemas.openxmlformats.org/officeDocument/2006/relationships/image" Target="../media/image609.wmf"/><Relationship Id="rId17" Type="http://schemas.openxmlformats.org/officeDocument/2006/relationships/image" Target="../media/image613.emf"/><Relationship Id="rId2" Type="http://schemas.openxmlformats.org/officeDocument/2006/relationships/image" Target="../media/image601.emf"/><Relationship Id="rId16" Type="http://schemas.openxmlformats.org/officeDocument/2006/relationships/image" Target="../media/image612.emf"/><Relationship Id="rId20" Type="http://schemas.openxmlformats.org/officeDocument/2006/relationships/image" Target="../media/image616.emf"/><Relationship Id="rId1" Type="http://schemas.openxmlformats.org/officeDocument/2006/relationships/image" Target="../media/image600.emf"/><Relationship Id="rId6" Type="http://schemas.openxmlformats.org/officeDocument/2006/relationships/image" Target="../media/image605.wmf"/><Relationship Id="rId11" Type="http://schemas.openxmlformats.org/officeDocument/2006/relationships/image" Target="../media/image336.wmf"/><Relationship Id="rId24" Type="http://schemas.openxmlformats.org/officeDocument/2006/relationships/image" Target="../media/image620.emf"/><Relationship Id="rId5" Type="http://schemas.openxmlformats.org/officeDocument/2006/relationships/image" Target="../media/image604.wmf"/><Relationship Id="rId15" Type="http://schemas.openxmlformats.org/officeDocument/2006/relationships/image" Target="../media/image611.wmf"/><Relationship Id="rId23" Type="http://schemas.openxmlformats.org/officeDocument/2006/relationships/image" Target="../media/image619.emf"/><Relationship Id="rId10" Type="http://schemas.openxmlformats.org/officeDocument/2006/relationships/image" Target="../media/image335.wmf"/><Relationship Id="rId19" Type="http://schemas.openxmlformats.org/officeDocument/2006/relationships/image" Target="../media/image615.emf"/><Relationship Id="rId4" Type="http://schemas.openxmlformats.org/officeDocument/2006/relationships/image" Target="../media/image603.wmf"/><Relationship Id="rId9" Type="http://schemas.openxmlformats.org/officeDocument/2006/relationships/image" Target="../media/image608.wmf"/><Relationship Id="rId14" Type="http://schemas.openxmlformats.org/officeDocument/2006/relationships/image" Target="../media/image340.wmf"/><Relationship Id="rId22" Type="http://schemas.openxmlformats.org/officeDocument/2006/relationships/image" Target="../media/image618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8.emf"/><Relationship Id="rId3" Type="http://schemas.openxmlformats.org/officeDocument/2006/relationships/image" Target="../media/image623.emf"/><Relationship Id="rId7" Type="http://schemas.openxmlformats.org/officeDocument/2006/relationships/image" Target="../media/image627.emf"/><Relationship Id="rId2" Type="http://schemas.openxmlformats.org/officeDocument/2006/relationships/image" Target="../media/image622.emf"/><Relationship Id="rId1" Type="http://schemas.openxmlformats.org/officeDocument/2006/relationships/image" Target="../media/image621.emf"/><Relationship Id="rId6" Type="http://schemas.openxmlformats.org/officeDocument/2006/relationships/image" Target="../media/image626.emf"/><Relationship Id="rId5" Type="http://schemas.openxmlformats.org/officeDocument/2006/relationships/image" Target="../media/image625.emf"/><Relationship Id="rId10" Type="http://schemas.openxmlformats.org/officeDocument/2006/relationships/image" Target="../media/image630.emf"/><Relationship Id="rId4" Type="http://schemas.openxmlformats.org/officeDocument/2006/relationships/image" Target="../media/image624.emf"/><Relationship Id="rId9" Type="http://schemas.openxmlformats.org/officeDocument/2006/relationships/image" Target="../media/image629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7.emf"/><Relationship Id="rId13" Type="http://schemas.openxmlformats.org/officeDocument/2006/relationships/image" Target="../media/image642.emf"/><Relationship Id="rId3" Type="http://schemas.openxmlformats.org/officeDocument/2006/relationships/image" Target="../media/image632.emf"/><Relationship Id="rId7" Type="http://schemas.openxmlformats.org/officeDocument/2006/relationships/image" Target="../media/image636.emf"/><Relationship Id="rId12" Type="http://schemas.openxmlformats.org/officeDocument/2006/relationships/image" Target="../media/image641.emf"/><Relationship Id="rId2" Type="http://schemas.openxmlformats.org/officeDocument/2006/relationships/image" Target="../media/image631.emf"/><Relationship Id="rId1" Type="http://schemas.openxmlformats.org/officeDocument/2006/relationships/image" Target="../media/image465.wmf"/><Relationship Id="rId6" Type="http://schemas.openxmlformats.org/officeDocument/2006/relationships/image" Target="../media/image635.emf"/><Relationship Id="rId11" Type="http://schemas.openxmlformats.org/officeDocument/2006/relationships/image" Target="../media/image640.emf"/><Relationship Id="rId5" Type="http://schemas.openxmlformats.org/officeDocument/2006/relationships/image" Target="../media/image634.emf"/><Relationship Id="rId10" Type="http://schemas.openxmlformats.org/officeDocument/2006/relationships/image" Target="../media/image639.emf"/><Relationship Id="rId4" Type="http://schemas.openxmlformats.org/officeDocument/2006/relationships/image" Target="../media/image633.emf"/><Relationship Id="rId9" Type="http://schemas.openxmlformats.org/officeDocument/2006/relationships/image" Target="../media/image638.emf"/><Relationship Id="rId14" Type="http://schemas.openxmlformats.org/officeDocument/2006/relationships/image" Target="../media/image643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emf"/><Relationship Id="rId3" Type="http://schemas.openxmlformats.org/officeDocument/2006/relationships/image" Target="../media/image646.emf"/><Relationship Id="rId7" Type="http://schemas.openxmlformats.org/officeDocument/2006/relationships/image" Target="../media/image650.emf"/><Relationship Id="rId2" Type="http://schemas.openxmlformats.org/officeDocument/2006/relationships/image" Target="../media/image645.emf"/><Relationship Id="rId1" Type="http://schemas.openxmlformats.org/officeDocument/2006/relationships/image" Target="../media/image644.emf"/><Relationship Id="rId6" Type="http://schemas.openxmlformats.org/officeDocument/2006/relationships/image" Target="../media/image649.emf"/><Relationship Id="rId5" Type="http://schemas.openxmlformats.org/officeDocument/2006/relationships/image" Target="../media/image648.emf"/><Relationship Id="rId4" Type="http://schemas.openxmlformats.org/officeDocument/2006/relationships/image" Target="../media/image647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9.emf"/><Relationship Id="rId3" Type="http://schemas.openxmlformats.org/officeDocument/2006/relationships/image" Target="../media/image654.emf"/><Relationship Id="rId7" Type="http://schemas.openxmlformats.org/officeDocument/2006/relationships/image" Target="../media/image658.emf"/><Relationship Id="rId2" Type="http://schemas.openxmlformats.org/officeDocument/2006/relationships/image" Target="../media/image653.emf"/><Relationship Id="rId1" Type="http://schemas.openxmlformats.org/officeDocument/2006/relationships/image" Target="../media/image652.emf"/><Relationship Id="rId6" Type="http://schemas.openxmlformats.org/officeDocument/2006/relationships/image" Target="../media/image657.emf"/><Relationship Id="rId5" Type="http://schemas.openxmlformats.org/officeDocument/2006/relationships/image" Target="../media/image656.emf"/><Relationship Id="rId10" Type="http://schemas.openxmlformats.org/officeDocument/2006/relationships/image" Target="../media/image661.emf"/><Relationship Id="rId4" Type="http://schemas.openxmlformats.org/officeDocument/2006/relationships/image" Target="../media/image655.emf"/><Relationship Id="rId9" Type="http://schemas.openxmlformats.org/officeDocument/2006/relationships/image" Target="../media/image660.e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9.emf"/><Relationship Id="rId3" Type="http://schemas.openxmlformats.org/officeDocument/2006/relationships/image" Target="../media/image664.emf"/><Relationship Id="rId7" Type="http://schemas.openxmlformats.org/officeDocument/2006/relationships/image" Target="../media/image668.emf"/><Relationship Id="rId2" Type="http://schemas.openxmlformats.org/officeDocument/2006/relationships/image" Target="../media/image663.emf"/><Relationship Id="rId1" Type="http://schemas.openxmlformats.org/officeDocument/2006/relationships/image" Target="../media/image662.emf"/><Relationship Id="rId6" Type="http://schemas.openxmlformats.org/officeDocument/2006/relationships/image" Target="../media/image667.emf"/><Relationship Id="rId5" Type="http://schemas.openxmlformats.org/officeDocument/2006/relationships/image" Target="../media/image666.emf"/><Relationship Id="rId10" Type="http://schemas.openxmlformats.org/officeDocument/2006/relationships/image" Target="../media/image671.emf"/><Relationship Id="rId4" Type="http://schemas.openxmlformats.org/officeDocument/2006/relationships/image" Target="../media/image665.emf"/><Relationship Id="rId9" Type="http://schemas.openxmlformats.org/officeDocument/2006/relationships/image" Target="../media/image670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9.emf"/><Relationship Id="rId3" Type="http://schemas.openxmlformats.org/officeDocument/2006/relationships/image" Target="../media/image674.emf"/><Relationship Id="rId7" Type="http://schemas.openxmlformats.org/officeDocument/2006/relationships/image" Target="../media/image678.emf"/><Relationship Id="rId2" Type="http://schemas.openxmlformats.org/officeDocument/2006/relationships/image" Target="../media/image673.emf"/><Relationship Id="rId1" Type="http://schemas.openxmlformats.org/officeDocument/2006/relationships/image" Target="../media/image672.emf"/><Relationship Id="rId6" Type="http://schemas.openxmlformats.org/officeDocument/2006/relationships/image" Target="../media/image677.emf"/><Relationship Id="rId11" Type="http://schemas.openxmlformats.org/officeDocument/2006/relationships/image" Target="../media/image682.emf"/><Relationship Id="rId5" Type="http://schemas.openxmlformats.org/officeDocument/2006/relationships/image" Target="../media/image676.emf"/><Relationship Id="rId10" Type="http://schemas.openxmlformats.org/officeDocument/2006/relationships/image" Target="../media/image681.emf"/><Relationship Id="rId4" Type="http://schemas.openxmlformats.org/officeDocument/2006/relationships/image" Target="../media/image675.emf"/><Relationship Id="rId9" Type="http://schemas.openxmlformats.org/officeDocument/2006/relationships/image" Target="../media/image680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emf"/><Relationship Id="rId2" Type="http://schemas.openxmlformats.org/officeDocument/2006/relationships/image" Target="../media/image684.emf"/><Relationship Id="rId1" Type="http://schemas.openxmlformats.org/officeDocument/2006/relationships/image" Target="../media/image683.emf"/><Relationship Id="rId6" Type="http://schemas.openxmlformats.org/officeDocument/2006/relationships/image" Target="../media/image688.emf"/><Relationship Id="rId5" Type="http://schemas.openxmlformats.org/officeDocument/2006/relationships/image" Target="../media/image687.emf"/><Relationship Id="rId4" Type="http://schemas.openxmlformats.org/officeDocument/2006/relationships/image" Target="../media/image686.e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6.emf"/><Relationship Id="rId3" Type="http://schemas.openxmlformats.org/officeDocument/2006/relationships/image" Target="../media/image691.emf"/><Relationship Id="rId7" Type="http://schemas.openxmlformats.org/officeDocument/2006/relationships/image" Target="../media/image695.emf"/><Relationship Id="rId2" Type="http://schemas.openxmlformats.org/officeDocument/2006/relationships/image" Target="../media/image690.emf"/><Relationship Id="rId1" Type="http://schemas.openxmlformats.org/officeDocument/2006/relationships/image" Target="../media/image689.emf"/><Relationship Id="rId6" Type="http://schemas.openxmlformats.org/officeDocument/2006/relationships/image" Target="../media/image694.emf"/><Relationship Id="rId5" Type="http://schemas.openxmlformats.org/officeDocument/2006/relationships/image" Target="../media/image693.emf"/><Relationship Id="rId4" Type="http://schemas.openxmlformats.org/officeDocument/2006/relationships/image" Target="../media/image692.emf"/><Relationship Id="rId9" Type="http://schemas.openxmlformats.org/officeDocument/2006/relationships/image" Target="../media/image697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emf"/><Relationship Id="rId7" Type="http://schemas.openxmlformats.org/officeDocument/2006/relationships/image" Target="../media/image704.emf"/><Relationship Id="rId2" Type="http://schemas.openxmlformats.org/officeDocument/2006/relationships/image" Target="../media/image699.emf"/><Relationship Id="rId1" Type="http://schemas.openxmlformats.org/officeDocument/2006/relationships/image" Target="../media/image698.emf"/><Relationship Id="rId6" Type="http://schemas.openxmlformats.org/officeDocument/2006/relationships/image" Target="../media/image703.emf"/><Relationship Id="rId5" Type="http://schemas.openxmlformats.org/officeDocument/2006/relationships/image" Target="../media/image702.emf"/><Relationship Id="rId4" Type="http://schemas.openxmlformats.org/officeDocument/2006/relationships/image" Target="../media/image70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7.emf"/><Relationship Id="rId2" Type="http://schemas.openxmlformats.org/officeDocument/2006/relationships/image" Target="../media/image706.emf"/><Relationship Id="rId1" Type="http://schemas.openxmlformats.org/officeDocument/2006/relationships/image" Target="../media/image705.emf"/><Relationship Id="rId6" Type="http://schemas.openxmlformats.org/officeDocument/2006/relationships/image" Target="../media/image710.emf"/><Relationship Id="rId5" Type="http://schemas.openxmlformats.org/officeDocument/2006/relationships/image" Target="../media/image709.emf"/><Relationship Id="rId4" Type="http://schemas.openxmlformats.org/officeDocument/2006/relationships/image" Target="../media/image708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8.emf"/><Relationship Id="rId13" Type="http://schemas.openxmlformats.org/officeDocument/2006/relationships/image" Target="../media/image723.emf"/><Relationship Id="rId3" Type="http://schemas.openxmlformats.org/officeDocument/2006/relationships/image" Target="../media/image713.emf"/><Relationship Id="rId7" Type="http://schemas.openxmlformats.org/officeDocument/2006/relationships/image" Target="../media/image717.emf"/><Relationship Id="rId12" Type="http://schemas.openxmlformats.org/officeDocument/2006/relationships/image" Target="../media/image722.emf"/><Relationship Id="rId2" Type="http://schemas.openxmlformats.org/officeDocument/2006/relationships/image" Target="../media/image712.emf"/><Relationship Id="rId1" Type="http://schemas.openxmlformats.org/officeDocument/2006/relationships/image" Target="../media/image711.emf"/><Relationship Id="rId6" Type="http://schemas.openxmlformats.org/officeDocument/2006/relationships/image" Target="../media/image716.emf"/><Relationship Id="rId11" Type="http://schemas.openxmlformats.org/officeDocument/2006/relationships/image" Target="../media/image721.emf"/><Relationship Id="rId5" Type="http://schemas.openxmlformats.org/officeDocument/2006/relationships/image" Target="../media/image715.emf"/><Relationship Id="rId10" Type="http://schemas.openxmlformats.org/officeDocument/2006/relationships/image" Target="../media/image720.emf"/><Relationship Id="rId4" Type="http://schemas.openxmlformats.org/officeDocument/2006/relationships/image" Target="../media/image714.emf"/><Relationship Id="rId9" Type="http://schemas.openxmlformats.org/officeDocument/2006/relationships/image" Target="../media/image719.emf"/><Relationship Id="rId14" Type="http://schemas.openxmlformats.org/officeDocument/2006/relationships/image" Target="../media/image724.e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2.emf"/><Relationship Id="rId3" Type="http://schemas.openxmlformats.org/officeDocument/2006/relationships/image" Target="../media/image727.emf"/><Relationship Id="rId7" Type="http://schemas.openxmlformats.org/officeDocument/2006/relationships/image" Target="../media/image731.emf"/><Relationship Id="rId2" Type="http://schemas.openxmlformats.org/officeDocument/2006/relationships/image" Target="../media/image726.emf"/><Relationship Id="rId1" Type="http://schemas.openxmlformats.org/officeDocument/2006/relationships/image" Target="../media/image725.emf"/><Relationship Id="rId6" Type="http://schemas.openxmlformats.org/officeDocument/2006/relationships/image" Target="../media/image730.emf"/><Relationship Id="rId5" Type="http://schemas.openxmlformats.org/officeDocument/2006/relationships/image" Target="../media/image729.emf"/><Relationship Id="rId4" Type="http://schemas.openxmlformats.org/officeDocument/2006/relationships/image" Target="../media/image728.emf"/><Relationship Id="rId9" Type="http://schemas.openxmlformats.org/officeDocument/2006/relationships/image" Target="../media/image733.e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emf"/><Relationship Id="rId13" Type="http://schemas.openxmlformats.org/officeDocument/2006/relationships/image" Target="../media/image746.emf"/><Relationship Id="rId18" Type="http://schemas.openxmlformats.org/officeDocument/2006/relationships/image" Target="../media/image751.emf"/><Relationship Id="rId3" Type="http://schemas.openxmlformats.org/officeDocument/2006/relationships/image" Target="../media/image736.emf"/><Relationship Id="rId7" Type="http://schemas.openxmlformats.org/officeDocument/2006/relationships/image" Target="../media/image740.emf"/><Relationship Id="rId12" Type="http://schemas.openxmlformats.org/officeDocument/2006/relationships/image" Target="../media/image745.emf"/><Relationship Id="rId17" Type="http://schemas.openxmlformats.org/officeDocument/2006/relationships/image" Target="../media/image750.emf"/><Relationship Id="rId2" Type="http://schemas.openxmlformats.org/officeDocument/2006/relationships/image" Target="../media/image735.emf"/><Relationship Id="rId16" Type="http://schemas.openxmlformats.org/officeDocument/2006/relationships/image" Target="../media/image749.emf"/><Relationship Id="rId20" Type="http://schemas.openxmlformats.org/officeDocument/2006/relationships/image" Target="../media/image753.emf"/><Relationship Id="rId1" Type="http://schemas.openxmlformats.org/officeDocument/2006/relationships/image" Target="../media/image734.emf"/><Relationship Id="rId6" Type="http://schemas.openxmlformats.org/officeDocument/2006/relationships/image" Target="../media/image739.emf"/><Relationship Id="rId11" Type="http://schemas.openxmlformats.org/officeDocument/2006/relationships/image" Target="../media/image744.emf"/><Relationship Id="rId5" Type="http://schemas.openxmlformats.org/officeDocument/2006/relationships/image" Target="../media/image738.emf"/><Relationship Id="rId15" Type="http://schemas.openxmlformats.org/officeDocument/2006/relationships/image" Target="../media/image748.emf"/><Relationship Id="rId10" Type="http://schemas.openxmlformats.org/officeDocument/2006/relationships/image" Target="../media/image743.emf"/><Relationship Id="rId19" Type="http://schemas.openxmlformats.org/officeDocument/2006/relationships/image" Target="../media/image752.emf"/><Relationship Id="rId4" Type="http://schemas.openxmlformats.org/officeDocument/2006/relationships/image" Target="../media/image737.emf"/><Relationship Id="rId9" Type="http://schemas.openxmlformats.org/officeDocument/2006/relationships/image" Target="../media/image742.emf"/><Relationship Id="rId14" Type="http://schemas.openxmlformats.org/officeDocument/2006/relationships/image" Target="../media/image747.e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1.emf"/><Relationship Id="rId3" Type="http://schemas.openxmlformats.org/officeDocument/2006/relationships/image" Target="../media/image756.emf"/><Relationship Id="rId7" Type="http://schemas.openxmlformats.org/officeDocument/2006/relationships/image" Target="../media/image760.emf"/><Relationship Id="rId2" Type="http://schemas.openxmlformats.org/officeDocument/2006/relationships/image" Target="../media/image755.emf"/><Relationship Id="rId1" Type="http://schemas.openxmlformats.org/officeDocument/2006/relationships/image" Target="../media/image754.emf"/><Relationship Id="rId6" Type="http://schemas.openxmlformats.org/officeDocument/2006/relationships/image" Target="../media/image759.emf"/><Relationship Id="rId5" Type="http://schemas.openxmlformats.org/officeDocument/2006/relationships/image" Target="../media/image758.emf"/><Relationship Id="rId10" Type="http://schemas.openxmlformats.org/officeDocument/2006/relationships/image" Target="../media/image763.emf"/><Relationship Id="rId4" Type="http://schemas.openxmlformats.org/officeDocument/2006/relationships/image" Target="../media/image757.emf"/><Relationship Id="rId9" Type="http://schemas.openxmlformats.org/officeDocument/2006/relationships/image" Target="../media/image762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emf"/><Relationship Id="rId13" Type="http://schemas.openxmlformats.org/officeDocument/2006/relationships/image" Target="../media/image776.emf"/><Relationship Id="rId3" Type="http://schemas.openxmlformats.org/officeDocument/2006/relationships/image" Target="../media/image766.emf"/><Relationship Id="rId7" Type="http://schemas.openxmlformats.org/officeDocument/2006/relationships/image" Target="../media/image770.emf"/><Relationship Id="rId12" Type="http://schemas.openxmlformats.org/officeDocument/2006/relationships/image" Target="../media/image775.emf"/><Relationship Id="rId2" Type="http://schemas.openxmlformats.org/officeDocument/2006/relationships/image" Target="../media/image765.emf"/><Relationship Id="rId1" Type="http://schemas.openxmlformats.org/officeDocument/2006/relationships/image" Target="../media/image764.emf"/><Relationship Id="rId6" Type="http://schemas.openxmlformats.org/officeDocument/2006/relationships/image" Target="../media/image769.emf"/><Relationship Id="rId11" Type="http://schemas.openxmlformats.org/officeDocument/2006/relationships/image" Target="../media/image774.emf"/><Relationship Id="rId5" Type="http://schemas.openxmlformats.org/officeDocument/2006/relationships/image" Target="../media/image768.emf"/><Relationship Id="rId10" Type="http://schemas.openxmlformats.org/officeDocument/2006/relationships/image" Target="../media/image773.emf"/><Relationship Id="rId4" Type="http://schemas.openxmlformats.org/officeDocument/2006/relationships/image" Target="../media/image767.emf"/><Relationship Id="rId9" Type="http://schemas.openxmlformats.org/officeDocument/2006/relationships/image" Target="../media/image772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4.emf"/><Relationship Id="rId13" Type="http://schemas.openxmlformats.org/officeDocument/2006/relationships/image" Target="../media/image789.emf"/><Relationship Id="rId3" Type="http://schemas.openxmlformats.org/officeDocument/2006/relationships/image" Target="../media/image779.emf"/><Relationship Id="rId7" Type="http://schemas.openxmlformats.org/officeDocument/2006/relationships/image" Target="../media/image783.emf"/><Relationship Id="rId12" Type="http://schemas.openxmlformats.org/officeDocument/2006/relationships/image" Target="../media/image788.emf"/><Relationship Id="rId2" Type="http://schemas.openxmlformats.org/officeDocument/2006/relationships/image" Target="../media/image778.emf"/><Relationship Id="rId16" Type="http://schemas.openxmlformats.org/officeDocument/2006/relationships/image" Target="../media/image792.emf"/><Relationship Id="rId1" Type="http://schemas.openxmlformats.org/officeDocument/2006/relationships/image" Target="../media/image777.emf"/><Relationship Id="rId6" Type="http://schemas.openxmlformats.org/officeDocument/2006/relationships/image" Target="../media/image782.emf"/><Relationship Id="rId11" Type="http://schemas.openxmlformats.org/officeDocument/2006/relationships/image" Target="../media/image787.emf"/><Relationship Id="rId5" Type="http://schemas.openxmlformats.org/officeDocument/2006/relationships/image" Target="../media/image781.emf"/><Relationship Id="rId15" Type="http://schemas.openxmlformats.org/officeDocument/2006/relationships/image" Target="../media/image791.emf"/><Relationship Id="rId10" Type="http://schemas.openxmlformats.org/officeDocument/2006/relationships/image" Target="../media/image786.emf"/><Relationship Id="rId4" Type="http://schemas.openxmlformats.org/officeDocument/2006/relationships/image" Target="../media/image780.emf"/><Relationship Id="rId9" Type="http://schemas.openxmlformats.org/officeDocument/2006/relationships/image" Target="../media/image785.emf"/><Relationship Id="rId14" Type="http://schemas.openxmlformats.org/officeDocument/2006/relationships/image" Target="../media/image790.e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emf"/><Relationship Id="rId13" Type="http://schemas.openxmlformats.org/officeDocument/2006/relationships/image" Target="../media/image805.emf"/><Relationship Id="rId3" Type="http://schemas.openxmlformats.org/officeDocument/2006/relationships/image" Target="../media/image795.emf"/><Relationship Id="rId7" Type="http://schemas.openxmlformats.org/officeDocument/2006/relationships/image" Target="../media/image799.emf"/><Relationship Id="rId12" Type="http://schemas.openxmlformats.org/officeDocument/2006/relationships/image" Target="../media/image804.emf"/><Relationship Id="rId2" Type="http://schemas.openxmlformats.org/officeDocument/2006/relationships/image" Target="../media/image794.emf"/><Relationship Id="rId1" Type="http://schemas.openxmlformats.org/officeDocument/2006/relationships/image" Target="../media/image793.emf"/><Relationship Id="rId6" Type="http://schemas.openxmlformats.org/officeDocument/2006/relationships/image" Target="../media/image798.emf"/><Relationship Id="rId11" Type="http://schemas.openxmlformats.org/officeDocument/2006/relationships/image" Target="../media/image803.emf"/><Relationship Id="rId5" Type="http://schemas.openxmlformats.org/officeDocument/2006/relationships/image" Target="../media/image797.emf"/><Relationship Id="rId10" Type="http://schemas.openxmlformats.org/officeDocument/2006/relationships/image" Target="../media/image802.emf"/><Relationship Id="rId4" Type="http://schemas.openxmlformats.org/officeDocument/2006/relationships/image" Target="../media/image796.emf"/><Relationship Id="rId9" Type="http://schemas.openxmlformats.org/officeDocument/2006/relationships/image" Target="../media/image801.emf"/><Relationship Id="rId14" Type="http://schemas.openxmlformats.org/officeDocument/2006/relationships/image" Target="../media/image806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9.emf"/><Relationship Id="rId2" Type="http://schemas.openxmlformats.org/officeDocument/2006/relationships/image" Target="../media/image808.emf"/><Relationship Id="rId1" Type="http://schemas.openxmlformats.org/officeDocument/2006/relationships/image" Target="../media/image807.emf"/><Relationship Id="rId6" Type="http://schemas.openxmlformats.org/officeDocument/2006/relationships/image" Target="../media/image812.emf"/><Relationship Id="rId5" Type="http://schemas.openxmlformats.org/officeDocument/2006/relationships/image" Target="../media/image811.emf"/><Relationship Id="rId4" Type="http://schemas.openxmlformats.org/officeDocument/2006/relationships/image" Target="../media/image810.e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emf"/><Relationship Id="rId3" Type="http://schemas.openxmlformats.org/officeDocument/2006/relationships/image" Target="../media/image815.emf"/><Relationship Id="rId7" Type="http://schemas.openxmlformats.org/officeDocument/2006/relationships/image" Target="../media/image819.emf"/><Relationship Id="rId2" Type="http://schemas.openxmlformats.org/officeDocument/2006/relationships/image" Target="../media/image814.emf"/><Relationship Id="rId1" Type="http://schemas.openxmlformats.org/officeDocument/2006/relationships/image" Target="../media/image813.emf"/><Relationship Id="rId6" Type="http://schemas.openxmlformats.org/officeDocument/2006/relationships/image" Target="../media/image818.emf"/><Relationship Id="rId5" Type="http://schemas.openxmlformats.org/officeDocument/2006/relationships/image" Target="../media/image817.emf"/><Relationship Id="rId4" Type="http://schemas.openxmlformats.org/officeDocument/2006/relationships/image" Target="../media/image816.emf"/><Relationship Id="rId9" Type="http://schemas.openxmlformats.org/officeDocument/2006/relationships/image" Target="../media/image8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4.emf"/><Relationship Id="rId2" Type="http://schemas.openxmlformats.org/officeDocument/2006/relationships/image" Target="../media/image823.emf"/><Relationship Id="rId1" Type="http://schemas.openxmlformats.org/officeDocument/2006/relationships/image" Target="../media/image822.emf"/><Relationship Id="rId6" Type="http://schemas.openxmlformats.org/officeDocument/2006/relationships/image" Target="../media/image827.emf"/><Relationship Id="rId5" Type="http://schemas.openxmlformats.org/officeDocument/2006/relationships/image" Target="../media/image826.emf"/><Relationship Id="rId4" Type="http://schemas.openxmlformats.org/officeDocument/2006/relationships/image" Target="../media/image825.e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5.wmf"/><Relationship Id="rId13" Type="http://schemas.openxmlformats.org/officeDocument/2006/relationships/image" Target="../media/image840.wmf"/><Relationship Id="rId18" Type="http://schemas.openxmlformats.org/officeDocument/2006/relationships/image" Target="../media/image845.emf"/><Relationship Id="rId3" Type="http://schemas.openxmlformats.org/officeDocument/2006/relationships/image" Target="../media/image830.emf"/><Relationship Id="rId7" Type="http://schemas.openxmlformats.org/officeDocument/2006/relationships/image" Target="../media/image834.wmf"/><Relationship Id="rId12" Type="http://schemas.openxmlformats.org/officeDocument/2006/relationships/image" Target="../media/image839.wmf"/><Relationship Id="rId17" Type="http://schemas.openxmlformats.org/officeDocument/2006/relationships/image" Target="../media/image844.emf"/><Relationship Id="rId2" Type="http://schemas.openxmlformats.org/officeDocument/2006/relationships/image" Target="../media/image829.emf"/><Relationship Id="rId16" Type="http://schemas.openxmlformats.org/officeDocument/2006/relationships/image" Target="../media/image843.emf"/><Relationship Id="rId1" Type="http://schemas.openxmlformats.org/officeDocument/2006/relationships/image" Target="../media/image828.emf"/><Relationship Id="rId6" Type="http://schemas.openxmlformats.org/officeDocument/2006/relationships/image" Target="../media/image833.emf"/><Relationship Id="rId11" Type="http://schemas.openxmlformats.org/officeDocument/2006/relationships/image" Target="../media/image838.wmf"/><Relationship Id="rId5" Type="http://schemas.openxmlformats.org/officeDocument/2006/relationships/image" Target="../media/image832.emf"/><Relationship Id="rId15" Type="http://schemas.openxmlformats.org/officeDocument/2006/relationships/image" Target="../media/image842.emf"/><Relationship Id="rId10" Type="http://schemas.openxmlformats.org/officeDocument/2006/relationships/image" Target="../media/image837.wmf"/><Relationship Id="rId19" Type="http://schemas.openxmlformats.org/officeDocument/2006/relationships/image" Target="../media/image846.emf"/><Relationship Id="rId4" Type="http://schemas.openxmlformats.org/officeDocument/2006/relationships/image" Target="../media/image831.emf"/><Relationship Id="rId9" Type="http://schemas.openxmlformats.org/officeDocument/2006/relationships/image" Target="../media/image836.wmf"/><Relationship Id="rId14" Type="http://schemas.openxmlformats.org/officeDocument/2006/relationships/image" Target="../media/image841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9.emf"/><Relationship Id="rId7" Type="http://schemas.openxmlformats.org/officeDocument/2006/relationships/image" Target="../media/image853.emf"/><Relationship Id="rId2" Type="http://schemas.openxmlformats.org/officeDocument/2006/relationships/image" Target="../media/image848.emf"/><Relationship Id="rId1" Type="http://schemas.openxmlformats.org/officeDocument/2006/relationships/image" Target="../media/image847.emf"/><Relationship Id="rId6" Type="http://schemas.openxmlformats.org/officeDocument/2006/relationships/image" Target="../media/image852.emf"/><Relationship Id="rId5" Type="http://schemas.openxmlformats.org/officeDocument/2006/relationships/image" Target="../media/image851.emf"/><Relationship Id="rId4" Type="http://schemas.openxmlformats.org/officeDocument/2006/relationships/image" Target="../media/image850.e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6.emf"/><Relationship Id="rId7" Type="http://schemas.openxmlformats.org/officeDocument/2006/relationships/image" Target="../media/image860.emf"/><Relationship Id="rId2" Type="http://schemas.openxmlformats.org/officeDocument/2006/relationships/image" Target="../media/image855.emf"/><Relationship Id="rId1" Type="http://schemas.openxmlformats.org/officeDocument/2006/relationships/image" Target="../media/image854.emf"/><Relationship Id="rId6" Type="http://schemas.openxmlformats.org/officeDocument/2006/relationships/image" Target="../media/image859.emf"/><Relationship Id="rId5" Type="http://schemas.openxmlformats.org/officeDocument/2006/relationships/image" Target="../media/image858.emf"/><Relationship Id="rId4" Type="http://schemas.openxmlformats.org/officeDocument/2006/relationships/image" Target="../media/image857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3.emf"/><Relationship Id="rId2" Type="http://schemas.openxmlformats.org/officeDocument/2006/relationships/image" Target="../media/image862.emf"/><Relationship Id="rId1" Type="http://schemas.openxmlformats.org/officeDocument/2006/relationships/image" Target="../media/image861.emf"/><Relationship Id="rId5" Type="http://schemas.openxmlformats.org/officeDocument/2006/relationships/image" Target="../media/image865.emf"/><Relationship Id="rId4" Type="http://schemas.openxmlformats.org/officeDocument/2006/relationships/image" Target="../media/image864.e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3.emf"/><Relationship Id="rId3" Type="http://schemas.openxmlformats.org/officeDocument/2006/relationships/image" Target="../media/image868.emf"/><Relationship Id="rId7" Type="http://schemas.openxmlformats.org/officeDocument/2006/relationships/image" Target="../media/image872.emf"/><Relationship Id="rId12" Type="http://schemas.openxmlformats.org/officeDocument/2006/relationships/image" Target="../media/image877.emf"/><Relationship Id="rId2" Type="http://schemas.openxmlformats.org/officeDocument/2006/relationships/image" Target="../media/image867.emf"/><Relationship Id="rId1" Type="http://schemas.openxmlformats.org/officeDocument/2006/relationships/image" Target="../media/image866.emf"/><Relationship Id="rId6" Type="http://schemas.openxmlformats.org/officeDocument/2006/relationships/image" Target="../media/image871.emf"/><Relationship Id="rId11" Type="http://schemas.openxmlformats.org/officeDocument/2006/relationships/image" Target="../media/image876.emf"/><Relationship Id="rId5" Type="http://schemas.openxmlformats.org/officeDocument/2006/relationships/image" Target="../media/image870.emf"/><Relationship Id="rId10" Type="http://schemas.openxmlformats.org/officeDocument/2006/relationships/image" Target="../media/image875.emf"/><Relationship Id="rId4" Type="http://schemas.openxmlformats.org/officeDocument/2006/relationships/image" Target="../media/image869.emf"/><Relationship Id="rId9" Type="http://schemas.openxmlformats.org/officeDocument/2006/relationships/image" Target="../media/image874.e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5.emf"/><Relationship Id="rId3" Type="http://schemas.openxmlformats.org/officeDocument/2006/relationships/image" Target="../media/image880.emf"/><Relationship Id="rId7" Type="http://schemas.openxmlformats.org/officeDocument/2006/relationships/image" Target="../media/image884.emf"/><Relationship Id="rId2" Type="http://schemas.openxmlformats.org/officeDocument/2006/relationships/image" Target="../media/image879.emf"/><Relationship Id="rId1" Type="http://schemas.openxmlformats.org/officeDocument/2006/relationships/image" Target="../media/image878.emf"/><Relationship Id="rId6" Type="http://schemas.openxmlformats.org/officeDocument/2006/relationships/image" Target="../media/image883.emf"/><Relationship Id="rId11" Type="http://schemas.openxmlformats.org/officeDocument/2006/relationships/image" Target="../media/image888.emf"/><Relationship Id="rId5" Type="http://schemas.openxmlformats.org/officeDocument/2006/relationships/image" Target="../media/image882.emf"/><Relationship Id="rId10" Type="http://schemas.openxmlformats.org/officeDocument/2006/relationships/image" Target="../media/image887.emf"/><Relationship Id="rId4" Type="http://schemas.openxmlformats.org/officeDocument/2006/relationships/image" Target="../media/image881.emf"/><Relationship Id="rId9" Type="http://schemas.openxmlformats.org/officeDocument/2006/relationships/image" Target="../media/image886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6.emf"/><Relationship Id="rId3" Type="http://schemas.openxmlformats.org/officeDocument/2006/relationships/image" Target="../media/image891.emf"/><Relationship Id="rId7" Type="http://schemas.openxmlformats.org/officeDocument/2006/relationships/image" Target="../media/image895.emf"/><Relationship Id="rId2" Type="http://schemas.openxmlformats.org/officeDocument/2006/relationships/image" Target="../media/image890.emf"/><Relationship Id="rId1" Type="http://schemas.openxmlformats.org/officeDocument/2006/relationships/image" Target="../media/image889.emf"/><Relationship Id="rId6" Type="http://schemas.openxmlformats.org/officeDocument/2006/relationships/image" Target="../media/image894.emf"/><Relationship Id="rId5" Type="http://schemas.openxmlformats.org/officeDocument/2006/relationships/image" Target="../media/image893.emf"/><Relationship Id="rId10" Type="http://schemas.openxmlformats.org/officeDocument/2006/relationships/image" Target="../media/image898.emf"/><Relationship Id="rId4" Type="http://schemas.openxmlformats.org/officeDocument/2006/relationships/image" Target="../media/image892.emf"/><Relationship Id="rId9" Type="http://schemas.openxmlformats.org/officeDocument/2006/relationships/image" Target="../media/image897.e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6.emf"/><Relationship Id="rId3" Type="http://schemas.openxmlformats.org/officeDocument/2006/relationships/image" Target="../media/image901.emf"/><Relationship Id="rId7" Type="http://schemas.openxmlformats.org/officeDocument/2006/relationships/image" Target="../media/image905.emf"/><Relationship Id="rId2" Type="http://schemas.openxmlformats.org/officeDocument/2006/relationships/image" Target="../media/image900.emf"/><Relationship Id="rId1" Type="http://schemas.openxmlformats.org/officeDocument/2006/relationships/image" Target="../media/image899.emf"/><Relationship Id="rId6" Type="http://schemas.openxmlformats.org/officeDocument/2006/relationships/image" Target="../media/image904.emf"/><Relationship Id="rId11" Type="http://schemas.openxmlformats.org/officeDocument/2006/relationships/image" Target="../media/image909.emf"/><Relationship Id="rId5" Type="http://schemas.openxmlformats.org/officeDocument/2006/relationships/image" Target="../media/image903.emf"/><Relationship Id="rId10" Type="http://schemas.openxmlformats.org/officeDocument/2006/relationships/image" Target="../media/image908.emf"/><Relationship Id="rId4" Type="http://schemas.openxmlformats.org/officeDocument/2006/relationships/image" Target="../media/image902.emf"/><Relationship Id="rId9" Type="http://schemas.openxmlformats.org/officeDocument/2006/relationships/image" Target="../media/image907.e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7.emf"/><Relationship Id="rId13" Type="http://schemas.openxmlformats.org/officeDocument/2006/relationships/image" Target="../media/image922.emf"/><Relationship Id="rId18" Type="http://schemas.openxmlformats.org/officeDocument/2006/relationships/image" Target="../media/image927.emf"/><Relationship Id="rId3" Type="http://schemas.openxmlformats.org/officeDocument/2006/relationships/image" Target="../media/image912.emf"/><Relationship Id="rId7" Type="http://schemas.openxmlformats.org/officeDocument/2006/relationships/image" Target="../media/image916.emf"/><Relationship Id="rId12" Type="http://schemas.openxmlformats.org/officeDocument/2006/relationships/image" Target="../media/image921.emf"/><Relationship Id="rId17" Type="http://schemas.openxmlformats.org/officeDocument/2006/relationships/image" Target="../media/image926.emf"/><Relationship Id="rId2" Type="http://schemas.openxmlformats.org/officeDocument/2006/relationships/image" Target="../media/image911.emf"/><Relationship Id="rId16" Type="http://schemas.openxmlformats.org/officeDocument/2006/relationships/image" Target="../media/image925.emf"/><Relationship Id="rId20" Type="http://schemas.openxmlformats.org/officeDocument/2006/relationships/image" Target="../media/image929.emf"/><Relationship Id="rId1" Type="http://schemas.openxmlformats.org/officeDocument/2006/relationships/image" Target="../media/image910.emf"/><Relationship Id="rId6" Type="http://schemas.openxmlformats.org/officeDocument/2006/relationships/image" Target="../media/image915.emf"/><Relationship Id="rId11" Type="http://schemas.openxmlformats.org/officeDocument/2006/relationships/image" Target="../media/image920.emf"/><Relationship Id="rId5" Type="http://schemas.openxmlformats.org/officeDocument/2006/relationships/image" Target="../media/image914.emf"/><Relationship Id="rId15" Type="http://schemas.openxmlformats.org/officeDocument/2006/relationships/image" Target="../media/image924.emf"/><Relationship Id="rId10" Type="http://schemas.openxmlformats.org/officeDocument/2006/relationships/image" Target="../media/image919.emf"/><Relationship Id="rId19" Type="http://schemas.openxmlformats.org/officeDocument/2006/relationships/image" Target="../media/image928.emf"/><Relationship Id="rId4" Type="http://schemas.openxmlformats.org/officeDocument/2006/relationships/image" Target="../media/image913.emf"/><Relationship Id="rId9" Type="http://schemas.openxmlformats.org/officeDocument/2006/relationships/image" Target="../media/image918.emf"/><Relationship Id="rId14" Type="http://schemas.openxmlformats.org/officeDocument/2006/relationships/image" Target="../media/image9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7.emf"/><Relationship Id="rId13" Type="http://schemas.openxmlformats.org/officeDocument/2006/relationships/image" Target="../media/image942.emf"/><Relationship Id="rId3" Type="http://schemas.openxmlformats.org/officeDocument/2006/relationships/image" Target="../media/image932.emf"/><Relationship Id="rId7" Type="http://schemas.openxmlformats.org/officeDocument/2006/relationships/image" Target="../media/image936.emf"/><Relationship Id="rId12" Type="http://schemas.openxmlformats.org/officeDocument/2006/relationships/image" Target="../media/image941.emf"/><Relationship Id="rId17" Type="http://schemas.openxmlformats.org/officeDocument/2006/relationships/image" Target="../media/image946.emf"/><Relationship Id="rId2" Type="http://schemas.openxmlformats.org/officeDocument/2006/relationships/image" Target="../media/image931.emf"/><Relationship Id="rId16" Type="http://schemas.openxmlformats.org/officeDocument/2006/relationships/image" Target="../media/image945.emf"/><Relationship Id="rId1" Type="http://schemas.openxmlformats.org/officeDocument/2006/relationships/image" Target="../media/image930.emf"/><Relationship Id="rId6" Type="http://schemas.openxmlformats.org/officeDocument/2006/relationships/image" Target="../media/image935.emf"/><Relationship Id="rId11" Type="http://schemas.openxmlformats.org/officeDocument/2006/relationships/image" Target="../media/image940.emf"/><Relationship Id="rId5" Type="http://schemas.openxmlformats.org/officeDocument/2006/relationships/image" Target="../media/image934.emf"/><Relationship Id="rId15" Type="http://schemas.openxmlformats.org/officeDocument/2006/relationships/image" Target="../media/image944.emf"/><Relationship Id="rId10" Type="http://schemas.openxmlformats.org/officeDocument/2006/relationships/image" Target="../media/image939.emf"/><Relationship Id="rId4" Type="http://schemas.openxmlformats.org/officeDocument/2006/relationships/image" Target="../media/image933.emf"/><Relationship Id="rId9" Type="http://schemas.openxmlformats.org/officeDocument/2006/relationships/image" Target="../media/image938.emf"/><Relationship Id="rId14" Type="http://schemas.openxmlformats.org/officeDocument/2006/relationships/image" Target="../media/image943.e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4.emf"/><Relationship Id="rId3" Type="http://schemas.openxmlformats.org/officeDocument/2006/relationships/image" Target="../media/image949.emf"/><Relationship Id="rId7" Type="http://schemas.openxmlformats.org/officeDocument/2006/relationships/image" Target="../media/image953.emf"/><Relationship Id="rId2" Type="http://schemas.openxmlformats.org/officeDocument/2006/relationships/image" Target="../media/image948.emf"/><Relationship Id="rId1" Type="http://schemas.openxmlformats.org/officeDocument/2006/relationships/image" Target="../media/image947.emf"/><Relationship Id="rId6" Type="http://schemas.openxmlformats.org/officeDocument/2006/relationships/image" Target="../media/image952.emf"/><Relationship Id="rId5" Type="http://schemas.openxmlformats.org/officeDocument/2006/relationships/image" Target="../media/image951.emf"/><Relationship Id="rId4" Type="http://schemas.openxmlformats.org/officeDocument/2006/relationships/image" Target="../media/image950.emf"/><Relationship Id="rId9" Type="http://schemas.openxmlformats.org/officeDocument/2006/relationships/image" Target="../media/image955.emf"/></Relationships>
</file>

<file path=ppt/drawings/_rels/vmlDrawing9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3.emf"/><Relationship Id="rId3" Type="http://schemas.openxmlformats.org/officeDocument/2006/relationships/image" Target="../media/image958.emf"/><Relationship Id="rId7" Type="http://schemas.openxmlformats.org/officeDocument/2006/relationships/image" Target="../media/image962.emf"/><Relationship Id="rId2" Type="http://schemas.openxmlformats.org/officeDocument/2006/relationships/image" Target="../media/image957.emf"/><Relationship Id="rId1" Type="http://schemas.openxmlformats.org/officeDocument/2006/relationships/image" Target="../media/image956.emf"/><Relationship Id="rId6" Type="http://schemas.openxmlformats.org/officeDocument/2006/relationships/image" Target="../media/image961.emf"/><Relationship Id="rId11" Type="http://schemas.openxmlformats.org/officeDocument/2006/relationships/image" Target="../media/image966.emf"/><Relationship Id="rId5" Type="http://schemas.openxmlformats.org/officeDocument/2006/relationships/image" Target="../media/image960.emf"/><Relationship Id="rId10" Type="http://schemas.openxmlformats.org/officeDocument/2006/relationships/image" Target="../media/image965.emf"/><Relationship Id="rId4" Type="http://schemas.openxmlformats.org/officeDocument/2006/relationships/image" Target="../media/image959.emf"/><Relationship Id="rId9" Type="http://schemas.openxmlformats.org/officeDocument/2006/relationships/image" Target="../media/image964.emf"/></Relationships>
</file>

<file path=ppt/drawings/_rels/vmlDrawing9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4.emf"/><Relationship Id="rId13" Type="http://schemas.openxmlformats.org/officeDocument/2006/relationships/image" Target="../media/image979.emf"/><Relationship Id="rId18" Type="http://schemas.openxmlformats.org/officeDocument/2006/relationships/image" Target="../media/image984.emf"/><Relationship Id="rId3" Type="http://schemas.openxmlformats.org/officeDocument/2006/relationships/image" Target="../media/image969.emf"/><Relationship Id="rId21" Type="http://schemas.openxmlformats.org/officeDocument/2006/relationships/image" Target="../media/image987.emf"/><Relationship Id="rId7" Type="http://schemas.openxmlformats.org/officeDocument/2006/relationships/image" Target="../media/image973.emf"/><Relationship Id="rId12" Type="http://schemas.openxmlformats.org/officeDocument/2006/relationships/image" Target="../media/image978.emf"/><Relationship Id="rId17" Type="http://schemas.openxmlformats.org/officeDocument/2006/relationships/image" Target="../media/image983.emf"/><Relationship Id="rId2" Type="http://schemas.openxmlformats.org/officeDocument/2006/relationships/image" Target="../media/image968.emf"/><Relationship Id="rId16" Type="http://schemas.openxmlformats.org/officeDocument/2006/relationships/image" Target="../media/image982.emf"/><Relationship Id="rId20" Type="http://schemas.openxmlformats.org/officeDocument/2006/relationships/image" Target="../media/image986.emf"/><Relationship Id="rId1" Type="http://schemas.openxmlformats.org/officeDocument/2006/relationships/image" Target="../media/image967.emf"/><Relationship Id="rId6" Type="http://schemas.openxmlformats.org/officeDocument/2006/relationships/image" Target="../media/image972.emf"/><Relationship Id="rId11" Type="http://schemas.openxmlformats.org/officeDocument/2006/relationships/image" Target="../media/image977.emf"/><Relationship Id="rId5" Type="http://schemas.openxmlformats.org/officeDocument/2006/relationships/image" Target="../media/image971.emf"/><Relationship Id="rId15" Type="http://schemas.openxmlformats.org/officeDocument/2006/relationships/image" Target="../media/image981.emf"/><Relationship Id="rId10" Type="http://schemas.openxmlformats.org/officeDocument/2006/relationships/image" Target="../media/image976.emf"/><Relationship Id="rId19" Type="http://schemas.openxmlformats.org/officeDocument/2006/relationships/image" Target="../media/image985.emf"/><Relationship Id="rId4" Type="http://schemas.openxmlformats.org/officeDocument/2006/relationships/image" Target="../media/image970.emf"/><Relationship Id="rId9" Type="http://schemas.openxmlformats.org/officeDocument/2006/relationships/image" Target="../media/image975.emf"/><Relationship Id="rId14" Type="http://schemas.openxmlformats.org/officeDocument/2006/relationships/image" Target="../media/image980.e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5.emf"/><Relationship Id="rId13" Type="http://schemas.openxmlformats.org/officeDocument/2006/relationships/image" Target="../media/image1000.emf"/><Relationship Id="rId18" Type="http://schemas.openxmlformats.org/officeDocument/2006/relationships/image" Target="../media/image1005.emf"/><Relationship Id="rId3" Type="http://schemas.openxmlformats.org/officeDocument/2006/relationships/image" Target="../media/image990.emf"/><Relationship Id="rId7" Type="http://schemas.openxmlformats.org/officeDocument/2006/relationships/image" Target="../media/image994.emf"/><Relationship Id="rId12" Type="http://schemas.openxmlformats.org/officeDocument/2006/relationships/image" Target="../media/image999.emf"/><Relationship Id="rId17" Type="http://schemas.openxmlformats.org/officeDocument/2006/relationships/image" Target="../media/image1004.emf"/><Relationship Id="rId2" Type="http://schemas.openxmlformats.org/officeDocument/2006/relationships/image" Target="../media/image989.emf"/><Relationship Id="rId16" Type="http://schemas.openxmlformats.org/officeDocument/2006/relationships/image" Target="../media/image1003.emf"/><Relationship Id="rId20" Type="http://schemas.openxmlformats.org/officeDocument/2006/relationships/image" Target="../media/image1007.emf"/><Relationship Id="rId1" Type="http://schemas.openxmlformats.org/officeDocument/2006/relationships/image" Target="../media/image988.emf"/><Relationship Id="rId6" Type="http://schemas.openxmlformats.org/officeDocument/2006/relationships/image" Target="../media/image993.emf"/><Relationship Id="rId11" Type="http://schemas.openxmlformats.org/officeDocument/2006/relationships/image" Target="../media/image998.emf"/><Relationship Id="rId5" Type="http://schemas.openxmlformats.org/officeDocument/2006/relationships/image" Target="../media/image992.emf"/><Relationship Id="rId15" Type="http://schemas.openxmlformats.org/officeDocument/2006/relationships/image" Target="../media/image1002.emf"/><Relationship Id="rId10" Type="http://schemas.openxmlformats.org/officeDocument/2006/relationships/image" Target="../media/image997.emf"/><Relationship Id="rId19" Type="http://schemas.openxmlformats.org/officeDocument/2006/relationships/image" Target="../media/image1006.emf"/><Relationship Id="rId4" Type="http://schemas.openxmlformats.org/officeDocument/2006/relationships/image" Target="../media/image991.emf"/><Relationship Id="rId9" Type="http://schemas.openxmlformats.org/officeDocument/2006/relationships/image" Target="../media/image996.emf"/><Relationship Id="rId14" Type="http://schemas.openxmlformats.org/officeDocument/2006/relationships/image" Target="../media/image1001.e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5.emf"/><Relationship Id="rId13" Type="http://schemas.openxmlformats.org/officeDocument/2006/relationships/image" Target="../media/image1020.emf"/><Relationship Id="rId3" Type="http://schemas.openxmlformats.org/officeDocument/2006/relationships/image" Target="../media/image1010.emf"/><Relationship Id="rId7" Type="http://schemas.openxmlformats.org/officeDocument/2006/relationships/image" Target="../media/image1014.emf"/><Relationship Id="rId12" Type="http://schemas.openxmlformats.org/officeDocument/2006/relationships/image" Target="../media/image1019.emf"/><Relationship Id="rId2" Type="http://schemas.openxmlformats.org/officeDocument/2006/relationships/image" Target="../media/image1009.emf"/><Relationship Id="rId1" Type="http://schemas.openxmlformats.org/officeDocument/2006/relationships/image" Target="../media/image1008.emf"/><Relationship Id="rId6" Type="http://schemas.openxmlformats.org/officeDocument/2006/relationships/image" Target="../media/image1013.emf"/><Relationship Id="rId11" Type="http://schemas.openxmlformats.org/officeDocument/2006/relationships/image" Target="../media/image1018.emf"/><Relationship Id="rId5" Type="http://schemas.openxmlformats.org/officeDocument/2006/relationships/image" Target="../media/image1012.emf"/><Relationship Id="rId10" Type="http://schemas.openxmlformats.org/officeDocument/2006/relationships/image" Target="../media/image1017.emf"/><Relationship Id="rId4" Type="http://schemas.openxmlformats.org/officeDocument/2006/relationships/image" Target="../media/image1011.emf"/><Relationship Id="rId9" Type="http://schemas.openxmlformats.org/officeDocument/2006/relationships/image" Target="../media/image1016.emf"/></Relationships>
</file>

<file path=ppt/drawings/_rels/vmlDrawing9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8.emf"/><Relationship Id="rId13" Type="http://schemas.openxmlformats.org/officeDocument/2006/relationships/image" Target="../media/image1033.emf"/><Relationship Id="rId3" Type="http://schemas.openxmlformats.org/officeDocument/2006/relationships/image" Target="../media/image1023.emf"/><Relationship Id="rId7" Type="http://schemas.openxmlformats.org/officeDocument/2006/relationships/image" Target="../media/image1027.emf"/><Relationship Id="rId12" Type="http://schemas.openxmlformats.org/officeDocument/2006/relationships/image" Target="../media/image1032.emf"/><Relationship Id="rId2" Type="http://schemas.openxmlformats.org/officeDocument/2006/relationships/image" Target="../media/image1022.emf"/><Relationship Id="rId1" Type="http://schemas.openxmlformats.org/officeDocument/2006/relationships/image" Target="../media/image1021.emf"/><Relationship Id="rId6" Type="http://schemas.openxmlformats.org/officeDocument/2006/relationships/image" Target="../media/image1026.emf"/><Relationship Id="rId11" Type="http://schemas.openxmlformats.org/officeDocument/2006/relationships/image" Target="../media/image1031.emf"/><Relationship Id="rId5" Type="http://schemas.openxmlformats.org/officeDocument/2006/relationships/image" Target="../media/image1025.emf"/><Relationship Id="rId10" Type="http://schemas.openxmlformats.org/officeDocument/2006/relationships/image" Target="../media/image1030.emf"/><Relationship Id="rId4" Type="http://schemas.openxmlformats.org/officeDocument/2006/relationships/image" Target="../media/image1024.emf"/><Relationship Id="rId9" Type="http://schemas.openxmlformats.org/officeDocument/2006/relationships/image" Target="../media/image1029.e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1.emf"/><Relationship Id="rId13" Type="http://schemas.openxmlformats.org/officeDocument/2006/relationships/image" Target="../media/image1046.emf"/><Relationship Id="rId3" Type="http://schemas.openxmlformats.org/officeDocument/2006/relationships/image" Target="../media/image1036.emf"/><Relationship Id="rId7" Type="http://schemas.openxmlformats.org/officeDocument/2006/relationships/image" Target="../media/image1040.emf"/><Relationship Id="rId12" Type="http://schemas.openxmlformats.org/officeDocument/2006/relationships/image" Target="../media/image1045.emf"/><Relationship Id="rId2" Type="http://schemas.openxmlformats.org/officeDocument/2006/relationships/image" Target="../media/image1035.emf"/><Relationship Id="rId1" Type="http://schemas.openxmlformats.org/officeDocument/2006/relationships/image" Target="../media/image1034.emf"/><Relationship Id="rId6" Type="http://schemas.openxmlformats.org/officeDocument/2006/relationships/image" Target="../media/image1039.emf"/><Relationship Id="rId11" Type="http://schemas.openxmlformats.org/officeDocument/2006/relationships/image" Target="../media/image1044.emf"/><Relationship Id="rId5" Type="http://schemas.openxmlformats.org/officeDocument/2006/relationships/image" Target="../media/image1038.emf"/><Relationship Id="rId10" Type="http://schemas.openxmlformats.org/officeDocument/2006/relationships/image" Target="../media/image1043.emf"/><Relationship Id="rId4" Type="http://schemas.openxmlformats.org/officeDocument/2006/relationships/image" Target="../media/image1037.emf"/><Relationship Id="rId9" Type="http://schemas.openxmlformats.org/officeDocument/2006/relationships/image" Target="../media/image1042.emf"/></Relationships>
</file>

<file path=ppt/drawings/_rels/vmlDrawing9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4.emf"/><Relationship Id="rId13" Type="http://schemas.openxmlformats.org/officeDocument/2006/relationships/image" Target="../media/image1059.emf"/><Relationship Id="rId3" Type="http://schemas.openxmlformats.org/officeDocument/2006/relationships/image" Target="../media/image1049.emf"/><Relationship Id="rId7" Type="http://schemas.openxmlformats.org/officeDocument/2006/relationships/image" Target="../media/image1053.emf"/><Relationship Id="rId12" Type="http://schemas.openxmlformats.org/officeDocument/2006/relationships/image" Target="../media/image1058.emf"/><Relationship Id="rId2" Type="http://schemas.openxmlformats.org/officeDocument/2006/relationships/image" Target="../media/image1048.emf"/><Relationship Id="rId1" Type="http://schemas.openxmlformats.org/officeDocument/2006/relationships/image" Target="../media/image1047.emf"/><Relationship Id="rId6" Type="http://schemas.openxmlformats.org/officeDocument/2006/relationships/image" Target="../media/image1052.emf"/><Relationship Id="rId11" Type="http://schemas.openxmlformats.org/officeDocument/2006/relationships/image" Target="../media/image1057.emf"/><Relationship Id="rId5" Type="http://schemas.openxmlformats.org/officeDocument/2006/relationships/image" Target="../media/image1051.emf"/><Relationship Id="rId10" Type="http://schemas.openxmlformats.org/officeDocument/2006/relationships/image" Target="../media/image1056.emf"/><Relationship Id="rId4" Type="http://schemas.openxmlformats.org/officeDocument/2006/relationships/image" Target="../media/image1050.emf"/><Relationship Id="rId9" Type="http://schemas.openxmlformats.org/officeDocument/2006/relationships/image" Target="../media/image1055.emf"/><Relationship Id="rId14" Type="http://schemas.openxmlformats.org/officeDocument/2006/relationships/image" Target="../media/image1060.emf"/></Relationships>
</file>

<file path=ppt/drawings/_rels/vmlDrawing9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8.emf"/><Relationship Id="rId3" Type="http://schemas.openxmlformats.org/officeDocument/2006/relationships/image" Target="../media/image1063.emf"/><Relationship Id="rId7" Type="http://schemas.openxmlformats.org/officeDocument/2006/relationships/image" Target="../media/image1067.emf"/><Relationship Id="rId2" Type="http://schemas.openxmlformats.org/officeDocument/2006/relationships/image" Target="../media/image1062.emf"/><Relationship Id="rId1" Type="http://schemas.openxmlformats.org/officeDocument/2006/relationships/image" Target="../media/image1061.emf"/><Relationship Id="rId6" Type="http://schemas.openxmlformats.org/officeDocument/2006/relationships/image" Target="../media/image1066.emf"/><Relationship Id="rId5" Type="http://schemas.openxmlformats.org/officeDocument/2006/relationships/image" Target="../media/image1065.emf"/><Relationship Id="rId10" Type="http://schemas.openxmlformats.org/officeDocument/2006/relationships/image" Target="../media/image1070.emf"/><Relationship Id="rId4" Type="http://schemas.openxmlformats.org/officeDocument/2006/relationships/image" Target="../media/image1064.emf"/><Relationship Id="rId9" Type="http://schemas.openxmlformats.org/officeDocument/2006/relationships/image" Target="../media/image10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291E1ED-36DA-4BB6-8D83-E7F5D60352F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11893-C0C5-4115-9E77-C5B38430C3A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80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AB59F-05BB-4148-A7B4-1B6BB8CC561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52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33CC-7072-4ADB-8BDF-77B87B0C7FF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0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B9EA2-1D8E-4D1F-973F-05019D33F6B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55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FA6F0-CC33-4D60-8BE7-2E691E2B2B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498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90798-556F-4E35-BC97-243FB7F110D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63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CD8B5-75D8-415C-A586-75C2EAF9856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48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1CE93-5890-4DF2-B046-64C140A8361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40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90937-593A-41C8-9606-8257C5E3065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32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8376-120E-4180-8D40-A31F8768C8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913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97B8B-A859-4C33-BC3E-4511C3237B1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05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0543A857-C418-414F-9495-A7F4FE69EE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e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3.emf"/><Relationship Id="rId13" Type="http://schemas.openxmlformats.org/officeDocument/2006/relationships/oleObject" Target="../embeddings/oleObject1103.bin"/><Relationship Id="rId18" Type="http://schemas.openxmlformats.org/officeDocument/2006/relationships/image" Target="../media/image1068.emf"/><Relationship Id="rId3" Type="http://schemas.openxmlformats.org/officeDocument/2006/relationships/oleObject" Target="../embeddings/oleObject1098.bin"/><Relationship Id="rId21" Type="http://schemas.openxmlformats.org/officeDocument/2006/relationships/oleObject" Target="../embeddings/oleObject1107.bin"/><Relationship Id="rId7" Type="http://schemas.openxmlformats.org/officeDocument/2006/relationships/oleObject" Target="../embeddings/oleObject1100.bin"/><Relationship Id="rId12" Type="http://schemas.openxmlformats.org/officeDocument/2006/relationships/image" Target="../media/image1065.emf"/><Relationship Id="rId17" Type="http://schemas.openxmlformats.org/officeDocument/2006/relationships/oleObject" Target="../embeddings/oleObject1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7.emf"/><Relationship Id="rId20" Type="http://schemas.openxmlformats.org/officeDocument/2006/relationships/image" Target="../media/image1069.emf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062.emf"/><Relationship Id="rId11" Type="http://schemas.openxmlformats.org/officeDocument/2006/relationships/oleObject" Target="../embeddings/oleObject1102.bin"/><Relationship Id="rId5" Type="http://schemas.openxmlformats.org/officeDocument/2006/relationships/oleObject" Target="../embeddings/oleObject1099.bin"/><Relationship Id="rId15" Type="http://schemas.openxmlformats.org/officeDocument/2006/relationships/oleObject" Target="../embeddings/oleObject1104.bin"/><Relationship Id="rId10" Type="http://schemas.openxmlformats.org/officeDocument/2006/relationships/image" Target="../media/image1064.emf"/><Relationship Id="rId19" Type="http://schemas.openxmlformats.org/officeDocument/2006/relationships/oleObject" Target="../embeddings/oleObject1106.bin"/><Relationship Id="rId4" Type="http://schemas.openxmlformats.org/officeDocument/2006/relationships/image" Target="../media/image1061.emf"/><Relationship Id="rId9" Type="http://schemas.openxmlformats.org/officeDocument/2006/relationships/oleObject" Target="../embeddings/oleObject1101.bin"/><Relationship Id="rId14" Type="http://schemas.openxmlformats.org/officeDocument/2006/relationships/image" Target="../media/image1066.emf"/><Relationship Id="rId22" Type="http://schemas.openxmlformats.org/officeDocument/2006/relationships/image" Target="../media/image107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3.emf"/><Relationship Id="rId13" Type="http://schemas.openxmlformats.org/officeDocument/2006/relationships/oleObject" Target="../embeddings/oleObject1113.bin"/><Relationship Id="rId18" Type="http://schemas.openxmlformats.org/officeDocument/2006/relationships/image" Target="../media/image1078.emf"/><Relationship Id="rId3" Type="http://schemas.openxmlformats.org/officeDocument/2006/relationships/oleObject" Target="../embeddings/oleObject1108.bin"/><Relationship Id="rId21" Type="http://schemas.openxmlformats.org/officeDocument/2006/relationships/oleObject" Target="../embeddings/oleObject1117.bin"/><Relationship Id="rId7" Type="http://schemas.openxmlformats.org/officeDocument/2006/relationships/oleObject" Target="../embeddings/oleObject1110.bin"/><Relationship Id="rId12" Type="http://schemas.openxmlformats.org/officeDocument/2006/relationships/image" Target="../media/image1075.emf"/><Relationship Id="rId17" Type="http://schemas.openxmlformats.org/officeDocument/2006/relationships/oleObject" Target="../embeddings/oleObject1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7.emf"/><Relationship Id="rId20" Type="http://schemas.openxmlformats.org/officeDocument/2006/relationships/image" Target="../media/image1079.emf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1072.emf"/><Relationship Id="rId11" Type="http://schemas.openxmlformats.org/officeDocument/2006/relationships/oleObject" Target="../embeddings/oleObject1112.bin"/><Relationship Id="rId5" Type="http://schemas.openxmlformats.org/officeDocument/2006/relationships/oleObject" Target="../embeddings/oleObject1109.bin"/><Relationship Id="rId15" Type="http://schemas.openxmlformats.org/officeDocument/2006/relationships/oleObject" Target="../embeddings/oleObject1114.bin"/><Relationship Id="rId10" Type="http://schemas.openxmlformats.org/officeDocument/2006/relationships/image" Target="../media/image1074.emf"/><Relationship Id="rId19" Type="http://schemas.openxmlformats.org/officeDocument/2006/relationships/oleObject" Target="../embeddings/oleObject1116.bin"/><Relationship Id="rId4" Type="http://schemas.openxmlformats.org/officeDocument/2006/relationships/image" Target="../media/image1071.emf"/><Relationship Id="rId9" Type="http://schemas.openxmlformats.org/officeDocument/2006/relationships/oleObject" Target="../embeddings/oleObject1111.bin"/><Relationship Id="rId14" Type="http://schemas.openxmlformats.org/officeDocument/2006/relationships/image" Target="../media/image1076.emf"/><Relationship Id="rId22" Type="http://schemas.openxmlformats.org/officeDocument/2006/relationships/image" Target="../media/image108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3.emf"/><Relationship Id="rId13" Type="http://schemas.openxmlformats.org/officeDocument/2006/relationships/oleObject" Target="../embeddings/oleObject1123.bin"/><Relationship Id="rId18" Type="http://schemas.openxmlformats.org/officeDocument/2006/relationships/image" Target="../media/image1088.emf"/><Relationship Id="rId3" Type="http://schemas.openxmlformats.org/officeDocument/2006/relationships/oleObject" Target="../embeddings/oleObject1118.bin"/><Relationship Id="rId7" Type="http://schemas.openxmlformats.org/officeDocument/2006/relationships/oleObject" Target="../embeddings/oleObject1120.bin"/><Relationship Id="rId12" Type="http://schemas.openxmlformats.org/officeDocument/2006/relationships/image" Target="../media/image1085.emf"/><Relationship Id="rId17" Type="http://schemas.openxmlformats.org/officeDocument/2006/relationships/oleObject" Target="../embeddings/oleObject1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7.emf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1082.emf"/><Relationship Id="rId11" Type="http://schemas.openxmlformats.org/officeDocument/2006/relationships/oleObject" Target="../embeddings/oleObject1122.bin"/><Relationship Id="rId5" Type="http://schemas.openxmlformats.org/officeDocument/2006/relationships/oleObject" Target="../embeddings/oleObject1119.bin"/><Relationship Id="rId15" Type="http://schemas.openxmlformats.org/officeDocument/2006/relationships/oleObject" Target="../embeddings/oleObject1124.bin"/><Relationship Id="rId10" Type="http://schemas.openxmlformats.org/officeDocument/2006/relationships/image" Target="../media/image1084.emf"/><Relationship Id="rId4" Type="http://schemas.openxmlformats.org/officeDocument/2006/relationships/image" Target="../media/image1081.emf"/><Relationship Id="rId9" Type="http://schemas.openxmlformats.org/officeDocument/2006/relationships/oleObject" Target="../embeddings/oleObject1121.bin"/><Relationship Id="rId14" Type="http://schemas.openxmlformats.org/officeDocument/2006/relationships/image" Target="../media/image1086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1.emf"/><Relationship Id="rId13" Type="http://schemas.openxmlformats.org/officeDocument/2006/relationships/oleObject" Target="../embeddings/oleObject1131.bin"/><Relationship Id="rId18" Type="http://schemas.openxmlformats.org/officeDocument/2006/relationships/image" Target="../media/image1096.emf"/><Relationship Id="rId3" Type="http://schemas.openxmlformats.org/officeDocument/2006/relationships/oleObject" Target="../embeddings/oleObject1126.bin"/><Relationship Id="rId21" Type="http://schemas.openxmlformats.org/officeDocument/2006/relationships/oleObject" Target="../embeddings/oleObject1135.bin"/><Relationship Id="rId7" Type="http://schemas.openxmlformats.org/officeDocument/2006/relationships/oleObject" Target="../embeddings/oleObject1128.bin"/><Relationship Id="rId12" Type="http://schemas.openxmlformats.org/officeDocument/2006/relationships/image" Target="../media/image1093.emf"/><Relationship Id="rId17" Type="http://schemas.openxmlformats.org/officeDocument/2006/relationships/oleObject" Target="../embeddings/oleObject1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5.emf"/><Relationship Id="rId20" Type="http://schemas.openxmlformats.org/officeDocument/2006/relationships/image" Target="../media/image1097.emf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1090.emf"/><Relationship Id="rId11" Type="http://schemas.openxmlformats.org/officeDocument/2006/relationships/oleObject" Target="../embeddings/oleObject1130.bin"/><Relationship Id="rId5" Type="http://schemas.openxmlformats.org/officeDocument/2006/relationships/oleObject" Target="../embeddings/oleObject1127.bin"/><Relationship Id="rId15" Type="http://schemas.openxmlformats.org/officeDocument/2006/relationships/oleObject" Target="../embeddings/oleObject1132.bin"/><Relationship Id="rId10" Type="http://schemas.openxmlformats.org/officeDocument/2006/relationships/image" Target="../media/image1092.emf"/><Relationship Id="rId19" Type="http://schemas.openxmlformats.org/officeDocument/2006/relationships/oleObject" Target="../embeddings/oleObject1134.bin"/><Relationship Id="rId4" Type="http://schemas.openxmlformats.org/officeDocument/2006/relationships/image" Target="../media/image1089.emf"/><Relationship Id="rId9" Type="http://schemas.openxmlformats.org/officeDocument/2006/relationships/oleObject" Target="../embeddings/oleObject1129.bin"/><Relationship Id="rId14" Type="http://schemas.openxmlformats.org/officeDocument/2006/relationships/image" Target="../media/image1094.emf"/><Relationship Id="rId22" Type="http://schemas.openxmlformats.org/officeDocument/2006/relationships/image" Target="../media/image1098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1.emf"/><Relationship Id="rId13" Type="http://schemas.openxmlformats.org/officeDocument/2006/relationships/oleObject" Target="../embeddings/oleObject1141.bin"/><Relationship Id="rId18" Type="http://schemas.openxmlformats.org/officeDocument/2006/relationships/image" Target="../media/image1106.emf"/><Relationship Id="rId26" Type="http://schemas.openxmlformats.org/officeDocument/2006/relationships/image" Target="../media/image1110.emf"/><Relationship Id="rId3" Type="http://schemas.openxmlformats.org/officeDocument/2006/relationships/oleObject" Target="../embeddings/oleObject1136.bin"/><Relationship Id="rId21" Type="http://schemas.openxmlformats.org/officeDocument/2006/relationships/oleObject" Target="../embeddings/oleObject1145.bin"/><Relationship Id="rId7" Type="http://schemas.openxmlformats.org/officeDocument/2006/relationships/oleObject" Target="../embeddings/oleObject1138.bin"/><Relationship Id="rId12" Type="http://schemas.openxmlformats.org/officeDocument/2006/relationships/image" Target="../media/image1103.emf"/><Relationship Id="rId17" Type="http://schemas.openxmlformats.org/officeDocument/2006/relationships/oleObject" Target="../embeddings/oleObject1143.bin"/><Relationship Id="rId25" Type="http://schemas.openxmlformats.org/officeDocument/2006/relationships/oleObject" Target="../embeddings/oleObject1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5.emf"/><Relationship Id="rId20" Type="http://schemas.openxmlformats.org/officeDocument/2006/relationships/image" Target="../media/image1107.emf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1100.emf"/><Relationship Id="rId11" Type="http://schemas.openxmlformats.org/officeDocument/2006/relationships/oleObject" Target="../embeddings/oleObject1140.bin"/><Relationship Id="rId24" Type="http://schemas.openxmlformats.org/officeDocument/2006/relationships/image" Target="../media/image1109.emf"/><Relationship Id="rId5" Type="http://schemas.openxmlformats.org/officeDocument/2006/relationships/oleObject" Target="../embeddings/oleObject1137.bin"/><Relationship Id="rId15" Type="http://schemas.openxmlformats.org/officeDocument/2006/relationships/oleObject" Target="../embeddings/oleObject1142.bin"/><Relationship Id="rId23" Type="http://schemas.openxmlformats.org/officeDocument/2006/relationships/oleObject" Target="../embeddings/oleObject1146.bin"/><Relationship Id="rId28" Type="http://schemas.openxmlformats.org/officeDocument/2006/relationships/image" Target="../media/image1111.emf"/><Relationship Id="rId10" Type="http://schemas.openxmlformats.org/officeDocument/2006/relationships/image" Target="../media/image1102.emf"/><Relationship Id="rId19" Type="http://schemas.openxmlformats.org/officeDocument/2006/relationships/oleObject" Target="../embeddings/oleObject1144.bin"/><Relationship Id="rId4" Type="http://schemas.openxmlformats.org/officeDocument/2006/relationships/image" Target="../media/image1099.emf"/><Relationship Id="rId9" Type="http://schemas.openxmlformats.org/officeDocument/2006/relationships/oleObject" Target="../embeddings/oleObject1139.bin"/><Relationship Id="rId14" Type="http://schemas.openxmlformats.org/officeDocument/2006/relationships/image" Target="../media/image1104.emf"/><Relationship Id="rId22" Type="http://schemas.openxmlformats.org/officeDocument/2006/relationships/image" Target="../media/image1108.emf"/><Relationship Id="rId27" Type="http://schemas.openxmlformats.org/officeDocument/2006/relationships/oleObject" Target="../embeddings/oleObject1148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4.emf"/><Relationship Id="rId13" Type="http://schemas.openxmlformats.org/officeDocument/2006/relationships/oleObject" Target="../embeddings/oleObject1154.bin"/><Relationship Id="rId18" Type="http://schemas.openxmlformats.org/officeDocument/2006/relationships/image" Target="../media/image1119.emf"/><Relationship Id="rId3" Type="http://schemas.openxmlformats.org/officeDocument/2006/relationships/oleObject" Target="../embeddings/oleObject1149.bin"/><Relationship Id="rId21" Type="http://schemas.openxmlformats.org/officeDocument/2006/relationships/oleObject" Target="../embeddings/oleObject1158.bin"/><Relationship Id="rId7" Type="http://schemas.openxmlformats.org/officeDocument/2006/relationships/oleObject" Target="../embeddings/oleObject1151.bin"/><Relationship Id="rId12" Type="http://schemas.openxmlformats.org/officeDocument/2006/relationships/image" Target="../media/image1116.emf"/><Relationship Id="rId17" Type="http://schemas.openxmlformats.org/officeDocument/2006/relationships/oleObject" Target="../embeddings/oleObject1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8.emf"/><Relationship Id="rId20" Type="http://schemas.openxmlformats.org/officeDocument/2006/relationships/image" Target="../media/image1120.emf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1113.emf"/><Relationship Id="rId11" Type="http://schemas.openxmlformats.org/officeDocument/2006/relationships/oleObject" Target="../embeddings/oleObject1153.bin"/><Relationship Id="rId24" Type="http://schemas.openxmlformats.org/officeDocument/2006/relationships/image" Target="../media/image1122.emf"/><Relationship Id="rId5" Type="http://schemas.openxmlformats.org/officeDocument/2006/relationships/oleObject" Target="../embeddings/oleObject1150.bin"/><Relationship Id="rId15" Type="http://schemas.openxmlformats.org/officeDocument/2006/relationships/oleObject" Target="../embeddings/oleObject1155.bin"/><Relationship Id="rId23" Type="http://schemas.openxmlformats.org/officeDocument/2006/relationships/oleObject" Target="../embeddings/oleObject1159.bin"/><Relationship Id="rId10" Type="http://schemas.openxmlformats.org/officeDocument/2006/relationships/image" Target="../media/image1115.emf"/><Relationship Id="rId19" Type="http://schemas.openxmlformats.org/officeDocument/2006/relationships/oleObject" Target="../embeddings/oleObject1157.bin"/><Relationship Id="rId4" Type="http://schemas.openxmlformats.org/officeDocument/2006/relationships/image" Target="../media/image1112.emf"/><Relationship Id="rId9" Type="http://schemas.openxmlformats.org/officeDocument/2006/relationships/oleObject" Target="../embeddings/oleObject1152.bin"/><Relationship Id="rId14" Type="http://schemas.openxmlformats.org/officeDocument/2006/relationships/image" Target="../media/image1117.emf"/><Relationship Id="rId22" Type="http://schemas.openxmlformats.org/officeDocument/2006/relationships/image" Target="../media/image1121.e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5.emf"/><Relationship Id="rId13" Type="http://schemas.openxmlformats.org/officeDocument/2006/relationships/oleObject" Target="../embeddings/oleObject1165.bin"/><Relationship Id="rId18" Type="http://schemas.openxmlformats.org/officeDocument/2006/relationships/image" Target="../media/image1130.emf"/><Relationship Id="rId26" Type="http://schemas.openxmlformats.org/officeDocument/2006/relationships/image" Target="../media/image1134.emf"/><Relationship Id="rId3" Type="http://schemas.openxmlformats.org/officeDocument/2006/relationships/oleObject" Target="../embeddings/oleObject1160.bin"/><Relationship Id="rId21" Type="http://schemas.openxmlformats.org/officeDocument/2006/relationships/oleObject" Target="../embeddings/oleObject1169.bin"/><Relationship Id="rId7" Type="http://schemas.openxmlformats.org/officeDocument/2006/relationships/oleObject" Target="../embeddings/oleObject1162.bin"/><Relationship Id="rId12" Type="http://schemas.openxmlformats.org/officeDocument/2006/relationships/image" Target="../media/image1127.emf"/><Relationship Id="rId17" Type="http://schemas.openxmlformats.org/officeDocument/2006/relationships/oleObject" Target="../embeddings/oleObject1167.bin"/><Relationship Id="rId25" Type="http://schemas.openxmlformats.org/officeDocument/2006/relationships/oleObject" Target="../embeddings/oleObject1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9.emf"/><Relationship Id="rId20" Type="http://schemas.openxmlformats.org/officeDocument/2006/relationships/image" Target="../media/image1131.emf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1124.emf"/><Relationship Id="rId11" Type="http://schemas.openxmlformats.org/officeDocument/2006/relationships/oleObject" Target="../embeddings/oleObject1164.bin"/><Relationship Id="rId24" Type="http://schemas.openxmlformats.org/officeDocument/2006/relationships/image" Target="../media/image1133.emf"/><Relationship Id="rId5" Type="http://schemas.openxmlformats.org/officeDocument/2006/relationships/oleObject" Target="../embeddings/oleObject1161.bin"/><Relationship Id="rId15" Type="http://schemas.openxmlformats.org/officeDocument/2006/relationships/oleObject" Target="../embeddings/oleObject1166.bin"/><Relationship Id="rId23" Type="http://schemas.openxmlformats.org/officeDocument/2006/relationships/oleObject" Target="../embeddings/oleObject1170.bin"/><Relationship Id="rId28" Type="http://schemas.openxmlformats.org/officeDocument/2006/relationships/image" Target="../media/image1135.emf"/><Relationship Id="rId10" Type="http://schemas.openxmlformats.org/officeDocument/2006/relationships/image" Target="../media/image1126.emf"/><Relationship Id="rId19" Type="http://schemas.openxmlformats.org/officeDocument/2006/relationships/oleObject" Target="../embeddings/oleObject1168.bin"/><Relationship Id="rId4" Type="http://schemas.openxmlformats.org/officeDocument/2006/relationships/image" Target="../media/image1123.emf"/><Relationship Id="rId9" Type="http://schemas.openxmlformats.org/officeDocument/2006/relationships/oleObject" Target="../embeddings/oleObject1163.bin"/><Relationship Id="rId14" Type="http://schemas.openxmlformats.org/officeDocument/2006/relationships/image" Target="../media/image1128.emf"/><Relationship Id="rId22" Type="http://schemas.openxmlformats.org/officeDocument/2006/relationships/image" Target="../media/image1132.emf"/><Relationship Id="rId27" Type="http://schemas.openxmlformats.org/officeDocument/2006/relationships/oleObject" Target="../embeddings/oleObject1172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8.emf"/><Relationship Id="rId13" Type="http://schemas.openxmlformats.org/officeDocument/2006/relationships/oleObject" Target="../embeddings/oleObject1178.bin"/><Relationship Id="rId18" Type="http://schemas.openxmlformats.org/officeDocument/2006/relationships/image" Target="../media/image1143.emf"/><Relationship Id="rId26" Type="http://schemas.openxmlformats.org/officeDocument/2006/relationships/image" Target="../media/image1147.emf"/><Relationship Id="rId3" Type="http://schemas.openxmlformats.org/officeDocument/2006/relationships/oleObject" Target="../embeddings/oleObject1173.bin"/><Relationship Id="rId21" Type="http://schemas.openxmlformats.org/officeDocument/2006/relationships/oleObject" Target="../embeddings/oleObject1182.bin"/><Relationship Id="rId7" Type="http://schemas.openxmlformats.org/officeDocument/2006/relationships/oleObject" Target="../embeddings/oleObject1175.bin"/><Relationship Id="rId12" Type="http://schemas.openxmlformats.org/officeDocument/2006/relationships/image" Target="../media/image1140.emf"/><Relationship Id="rId17" Type="http://schemas.openxmlformats.org/officeDocument/2006/relationships/oleObject" Target="../embeddings/oleObject1180.bin"/><Relationship Id="rId25" Type="http://schemas.openxmlformats.org/officeDocument/2006/relationships/oleObject" Target="../embeddings/oleObject1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2.emf"/><Relationship Id="rId20" Type="http://schemas.openxmlformats.org/officeDocument/2006/relationships/image" Target="../media/image1144.emf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1137.emf"/><Relationship Id="rId11" Type="http://schemas.openxmlformats.org/officeDocument/2006/relationships/oleObject" Target="../embeddings/oleObject1177.bin"/><Relationship Id="rId24" Type="http://schemas.openxmlformats.org/officeDocument/2006/relationships/image" Target="../media/image1146.emf"/><Relationship Id="rId5" Type="http://schemas.openxmlformats.org/officeDocument/2006/relationships/oleObject" Target="../embeddings/oleObject1174.bin"/><Relationship Id="rId15" Type="http://schemas.openxmlformats.org/officeDocument/2006/relationships/oleObject" Target="../embeddings/oleObject1179.bin"/><Relationship Id="rId23" Type="http://schemas.openxmlformats.org/officeDocument/2006/relationships/oleObject" Target="../embeddings/oleObject1183.bin"/><Relationship Id="rId10" Type="http://schemas.openxmlformats.org/officeDocument/2006/relationships/image" Target="../media/image1139.emf"/><Relationship Id="rId19" Type="http://schemas.openxmlformats.org/officeDocument/2006/relationships/oleObject" Target="../embeddings/oleObject1181.bin"/><Relationship Id="rId4" Type="http://schemas.openxmlformats.org/officeDocument/2006/relationships/image" Target="../media/image1136.emf"/><Relationship Id="rId9" Type="http://schemas.openxmlformats.org/officeDocument/2006/relationships/oleObject" Target="../embeddings/oleObject1176.bin"/><Relationship Id="rId14" Type="http://schemas.openxmlformats.org/officeDocument/2006/relationships/image" Target="../media/image1141.emf"/><Relationship Id="rId22" Type="http://schemas.openxmlformats.org/officeDocument/2006/relationships/image" Target="../media/image114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84.e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1.emf"/><Relationship Id="rId36" Type="http://schemas.openxmlformats.org/officeDocument/2006/relationships/image" Target="../media/image85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2.emf"/><Relationship Id="rId35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9.e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34" Type="http://schemas.openxmlformats.org/officeDocument/2006/relationships/image" Target="../media/image165.emf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0.wmf"/><Relationship Id="rId32" Type="http://schemas.openxmlformats.org/officeDocument/2006/relationships/image" Target="../media/image164.e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62.wmf"/><Relationship Id="rId36" Type="http://schemas.openxmlformats.org/officeDocument/2006/relationships/image" Target="../media/image166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63.emf"/><Relationship Id="rId35" Type="http://schemas.openxmlformats.org/officeDocument/2006/relationships/oleObject" Target="../embeddings/oleObject1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0.e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4.wmf"/><Relationship Id="rId26" Type="http://schemas.openxmlformats.org/officeDocument/2006/relationships/image" Target="../media/image195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60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196.wmf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19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55.wmf"/><Relationship Id="rId22" Type="http://schemas.openxmlformats.org/officeDocument/2006/relationships/image" Target="../media/image20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17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219.emf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Relationship Id="rId27" Type="http://schemas.openxmlformats.org/officeDocument/2006/relationships/oleObject" Target="../embeddings/oleObject22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27.e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0" Type="http://schemas.openxmlformats.org/officeDocument/2006/relationships/image" Target="../media/image228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34.bin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2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32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37.emf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8.emf"/><Relationship Id="rId26" Type="http://schemas.openxmlformats.org/officeDocument/2006/relationships/image" Target="../media/image252.e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emf"/><Relationship Id="rId20" Type="http://schemas.openxmlformats.org/officeDocument/2006/relationships/image" Target="../media/image249.e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2.e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51.e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53.emf"/><Relationship Id="rId10" Type="http://schemas.openxmlformats.org/officeDocument/2006/relationships/image" Target="../media/image244.e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41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46.emf"/><Relationship Id="rId22" Type="http://schemas.openxmlformats.org/officeDocument/2006/relationships/image" Target="../media/image250.emf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25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62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58.emf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6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0.e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7.e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66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68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78.wmf"/><Relationship Id="rId26" Type="http://schemas.openxmlformats.org/officeDocument/2006/relationships/image" Target="../media/image282.wmf"/><Relationship Id="rId39" Type="http://schemas.openxmlformats.org/officeDocument/2006/relationships/oleObject" Target="../embeddings/oleObject295.bin"/><Relationship Id="rId21" Type="http://schemas.openxmlformats.org/officeDocument/2006/relationships/oleObject" Target="../embeddings/oleObject286.bin"/><Relationship Id="rId34" Type="http://schemas.openxmlformats.org/officeDocument/2006/relationships/image" Target="../media/image286.wmf"/><Relationship Id="rId42" Type="http://schemas.openxmlformats.org/officeDocument/2006/relationships/image" Target="../media/image290.wmf"/><Relationship Id="rId47" Type="http://schemas.openxmlformats.org/officeDocument/2006/relationships/oleObject" Target="../embeddings/oleObject300.bin"/><Relationship Id="rId50" Type="http://schemas.openxmlformats.org/officeDocument/2006/relationships/image" Target="../media/image292.wmf"/><Relationship Id="rId55" Type="http://schemas.openxmlformats.org/officeDocument/2006/relationships/oleObject" Target="../embeddings/oleObject305.bin"/><Relationship Id="rId63" Type="http://schemas.openxmlformats.org/officeDocument/2006/relationships/image" Target="../media/image298.wmf"/><Relationship Id="rId68" Type="http://schemas.openxmlformats.org/officeDocument/2006/relationships/image" Target="../media/image300.wmf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9" Type="http://schemas.openxmlformats.org/officeDocument/2006/relationships/oleObject" Target="../embeddings/oleObject29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81.wmf"/><Relationship Id="rId32" Type="http://schemas.openxmlformats.org/officeDocument/2006/relationships/image" Target="../media/image285.wmf"/><Relationship Id="rId37" Type="http://schemas.openxmlformats.org/officeDocument/2006/relationships/oleObject" Target="../embeddings/oleObject294.bin"/><Relationship Id="rId40" Type="http://schemas.openxmlformats.org/officeDocument/2006/relationships/image" Target="../media/image289.wmf"/><Relationship Id="rId45" Type="http://schemas.openxmlformats.org/officeDocument/2006/relationships/oleObject" Target="../embeddings/oleObject298.bin"/><Relationship Id="rId53" Type="http://schemas.openxmlformats.org/officeDocument/2006/relationships/oleObject" Target="../embeddings/oleObject304.bin"/><Relationship Id="rId58" Type="http://schemas.openxmlformats.org/officeDocument/2006/relationships/image" Target="../media/image296.wmf"/><Relationship Id="rId66" Type="http://schemas.openxmlformats.org/officeDocument/2006/relationships/oleObject" Target="../embeddings/oleObject31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283.wmf"/><Relationship Id="rId36" Type="http://schemas.openxmlformats.org/officeDocument/2006/relationships/image" Target="../media/image287.wmf"/><Relationship Id="rId49" Type="http://schemas.openxmlformats.org/officeDocument/2006/relationships/oleObject" Target="../embeddings/oleObject302.bin"/><Relationship Id="rId57" Type="http://schemas.openxmlformats.org/officeDocument/2006/relationships/oleObject" Target="../embeddings/oleObject306.bin"/><Relationship Id="rId61" Type="http://schemas.openxmlformats.org/officeDocument/2006/relationships/oleObject" Target="../embeddings/oleObject308.bin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85.bin"/><Relationship Id="rId31" Type="http://schemas.openxmlformats.org/officeDocument/2006/relationships/oleObject" Target="../embeddings/oleObject291.bin"/><Relationship Id="rId44" Type="http://schemas.openxmlformats.org/officeDocument/2006/relationships/image" Target="../media/image291.wmf"/><Relationship Id="rId52" Type="http://schemas.openxmlformats.org/officeDocument/2006/relationships/image" Target="../media/image293.wmf"/><Relationship Id="rId60" Type="http://schemas.openxmlformats.org/officeDocument/2006/relationships/image" Target="../media/image297.wmf"/><Relationship Id="rId65" Type="http://schemas.openxmlformats.org/officeDocument/2006/relationships/image" Target="../media/image299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6.wmf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289.bin"/><Relationship Id="rId30" Type="http://schemas.openxmlformats.org/officeDocument/2006/relationships/image" Target="../media/image284.wmf"/><Relationship Id="rId35" Type="http://schemas.openxmlformats.org/officeDocument/2006/relationships/oleObject" Target="../embeddings/oleObject293.bin"/><Relationship Id="rId43" Type="http://schemas.openxmlformats.org/officeDocument/2006/relationships/oleObject" Target="../embeddings/oleObject297.bin"/><Relationship Id="rId48" Type="http://schemas.openxmlformats.org/officeDocument/2006/relationships/oleObject" Target="../embeddings/oleObject301.bin"/><Relationship Id="rId56" Type="http://schemas.openxmlformats.org/officeDocument/2006/relationships/image" Target="../media/image295.wmf"/><Relationship Id="rId64" Type="http://schemas.openxmlformats.org/officeDocument/2006/relationships/oleObject" Target="../embeddings/oleObject310.bin"/><Relationship Id="rId8" Type="http://schemas.openxmlformats.org/officeDocument/2006/relationships/image" Target="../media/image273.wmf"/><Relationship Id="rId51" Type="http://schemas.openxmlformats.org/officeDocument/2006/relationships/oleObject" Target="../embeddings/oleObject303.bin"/><Relationship Id="rId3" Type="http://schemas.openxmlformats.org/officeDocument/2006/relationships/oleObject" Target="../embeddings/oleObject277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33" Type="http://schemas.openxmlformats.org/officeDocument/2006/relationships/oleObject" Target="../embeddings/oleObject292.bin"/><Relationship Id="rId38" Type="http://schemas.openxmlformats.org/officeDocument/2006/relationships/image" Target="../media/image288.wmf"/><Relationship Id="rId46" Type="http://schemas.openxmlformats.org/officeDocument/2006/relationships/oleObject" Target="../embeddings/oleObject299.bin"/><Relationship Id="rId59" Type="http://schemas.openxmlformats.org/officeDocument/2006/relationships/oleObject" Target="../embeddings/oleObject307.bin"/><Relationship Id="rId67" Type="http://schemas.openxmlformats.org/officeDocument/2006/relationships/oleObject" Target="../embeddings/oleObject312.bin"/><Relationship Id="rId20" Type="http://schemas.openxmlformats.org/officeDocument/2006/relationships/image" Target="../media/image279.wmf"/><Relationship Id="rId41" Type="http://schemas.openxmlformats.org/officeDocument/2006/relationships/oleObject" Target="../embeddings/oleObject296.bin"/><Relationship Id="rId54" Type="http://schemas.openxmlformats.org/officeDocument/2006/relationships/image" Target="../media/image294.wmf"/><Relationship Id="rId62" Type="http://schemas.openxmlformats.org/officeDocument/2006/relationships/oleObject" Target="../embeddings/oleObject30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08.emf"/><Relationship Id="rId26" Type="http://schemas.openxmlformats.org/officeDocument/2006/relationships/image" Target="../media/image312.e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05.emf"/><Relationship Id="rId17" Type="http://schemas.openxmlformats.org/officeDocument/2006/relationships/oleObject" Target="../embeddings/oleObject320.bin"/><Relationship Id="rId25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emf"/><Relationship Id="rId20" Type="http://schemas.openxmlformats.org/officeDocument/2006/relationships/image" Target="../media/image309.emf"/><Relationship Id="rId29" Type="http://schemas.openxmlformats.org/officeDocument/2006/relationships/oleObject" Target="../embeddings/oleObject32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317.bin"/><Relationship Id="rId24" Type="http://schemas.openxmlformats.org/officeDocument/2006/relationships/image" Target="../media/image311.emf"/><Relationship Id="rId32" Type="http://schemas.openxmlformats.org/officeDocument/2006/relationships/image" Target="../media/image315.e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3.bin"/><Relationship Id="rId28" Type="http://schemas.openxmlformats.org/officeDocument/2006/relationships/image" Target="../media/image313.emf"/><Relationship Id="rId10" Type="http://schemas.openxmlformats.org/officeDocument/2006/relationships/image" Target="../media/image304.emf"/><Relationship Id="rId19" Type="http://schemas.openxmlformats.org/officeDocument/2006/relationships/oleObject" Target="../embeddings/oleObject321.bin"/><Relationship Id="rId31" Type="http://schemas.openxmlformats.org/officeDocument/2006/relationships/oleObject" Target="../embeddings/oleObject327.bin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06.emf"/><Relationship Id="rId22" Type="http://schemas.openxmlformats.org/officeDocument/2006/relationships/image" Target="../media/image310.emf"/><Relationship Id="rId27" Type="http://schemas.openxmlformats.org/officeDocument/2006/relationships/oleObject" Target="../embeddings/oleObject325.bin"/><Relationship Id="rId30" Type="http://schemas.openxmlformats.org/officeDocument/2006/relationships/image" Target="../media/image31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23.e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20.e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2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17.e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10" Type="http://schemas.openxmlformats.org/officeDocument/2006/relationships/image" Target="../media/image319.emf"/><Relationship Id="rId4" Type="http://schemas.openxmlformats.org/officeDocument/2006/relationships/image" Target="../media/image316.e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2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25.emf"/><Relationship Id="rId5" Type="http://schemas.openxmlformats.org/officeDocument/2006/relationships/oleObject" Target="../embeddings/oleObject337.bin"/><Relationship Id="rId4" Type="http://schemas.openxmlformats.org/officeDocument/2006/relationships/image" Target="../media/image324.e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158.wmf"/><Relationship Id="rId26" Type="http://schemas.openxmlformats.org/officeDocument/2006/relationships/image" Target="../media/image335.wmf"/><Relationship Id="rId39" Type="http://schemas.openxmlformats.org/officeDocument/2006/relationships/oleObject" Target="../embeddings/oleObject358.bin"/><Relationship Id="rId21" Type="http://schemas.openxmlformats.org/officeDocument/2006/relationships/oleObject" Target="../embeddings/oleObject348.bin"/><Relationship Id="rId34" Type="http://schemas.openxmlformats.org/officeDocument/2006/relationships/image" Target="../media/image338.wmf"/><Relationship Id="rId42" Type="http://schemas.openxmlformats.org/officeDocument/2006/relationships/image" Target="../media/image341.wmf"/><Relationship Id="rId47" Type="http://schemas.openxmlformats.org/officeDocument/2006/relationships/oleObject" Target="../embeddings/oleObject363.bin"/><Relationship Id="rId50" Type="http://schemas.openxmlformats.org/officeDocument/2006/relationships/image" Target="../media/image345.wmf"/><Relationship Id="rId55" Type="http://schemas.openxmlformats.org/officeDocument/2006/relationships/oleObject" Target="../embeddings/oleObject367.bin"/><Relationship Id="rId63" Type="http://schemas.openxmlformats.org/officeDocument/2006/relationships/oleObject" Target="../embeddings/oleObject371.bin"/><Relationship Id="rId68" Type="http://schemas.openxmlformats.org/officeDocument/2006/relationships/image" Target="../media/image354.emf"/><Relationship Id="rId7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wmf"/><Relationship Id="rId29" Type="http://schemas.openxmlformats.org/officeDocument/2006/relationships/oleObject" Target="../embeddings/oleObject352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28.emf"/><Relationship Id="rId11" Type="http://schemas.openxmlformats.org/officeDocument/2006/relationships/oleObject" Target="../embeddings/oleObject343.bin"/><Relationship Id="rId24" Type="http://schemas.openxmlformats.org/officeDocument/2006/relationships/image" Target="../media/image334.wmf"/><Relationship Id="rId32" Type="http://schemas.openxmlformats.org/officeDocument/2006/relationships/image" Target="../media/image337.wmf"/><Relationship Id="rId37" Type="http://schemas.openxmlformats.org/officeDocument/2006/relationships/oleObject" Target="../embeddings/oleObject357.bin"/><Relationship Id="rId40" Type="http://schemas.openxmlformats.org/officeDocument/2006/relationships/oleObject" Target="../embeddings/oleObject359.bin"/><Relationship Id="rId45" Type="http://schemas.openxmlformats.org/officeDocument/2006/relationships/oleObject" Target="../embeddings/oleObject362.bin"/><Relationship Id="rId53" Type="http://schemas.openxmlformats.org/officeDocument/2006/relationships/oleObject" Target="../embeddings/oleObject366.bin"/><Relationship Id="rId58" Type="http://schemas.openxmlformats.org/officeDocument/2006/relationships/image" Target="../media/image349.wmf"/><Relationship Id="rId66" Type="http://schemas.openxmlformats.org/officeDocument/2006/relationships/image" Target="../media/image353.emf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23" Type="http://schemas.openxmlformats.org/officeDocument/2006/relationships/oleObject" Target="../embeddings/oleObject349.bin"/><Relationship Id="rId28" Type="http://schemas.openxmlformats.org/officeDocument/2006/relationships/image" Target="../media/image336.wmf"/><Relationship Id="rId36" Type="http://schemas.openxmlformats.org/officeDocument/2006/relationships/image" Target="../media/image339.wmf"/><Relationship Id="rId49" Type="http://schemas.openxmlformats.org/officeDocument/2006/relationships/oleObject" Target="../embeddings/oleObject364.bin"/><Relationship Id="rId57" Type="http://schemas.openxmlformats.org/officeDocument/2006/relationships/oleObject" Target="../embeddings/oleObject368.bin"/><Relationship Id="rId61" Type="http://schemas.openxmlformats.org/officeDocument/2006/relationships/oleObject" Target="../embeddings/oleObject370.bin"/><Relationship Id="rId10" Type="http://schemas.openxmlformats.org/officeDocument/2006/relationships/image" Target="../media/image330.emf"/><Relationship Id="rId19" Type="http://schemas.openxmlformats.org/officeDocument/2006/relationships/oleObject" Target="../embeddings/oleObject347.bin"/><Relationship Id="rId31" Type="http://schemas.openxmlformats.org/officeDocument/2006/relationships/oleObject" Target="../embeddings/oleObject354.bin"/><Relationship Id="rId44" Type="http://schemas.openxmlformats.org/officeDocument/2006/relationships/image" Target="../media/image342.wmf"/><Relationship Id="rId52" Type="http://schemas.openxmlformats.org/officeDocument/2006/relationships/image" Target="../media/image346.wmf"/><Relationship Id="rId60" Type="http://schemas.openxmlformats.org/officeDocument/2006/relationships/image" Target="../media/image350.wmf"/><Relationship Id="rId65" Type="http://schemas.openxmlformats.org/officeDocument/2006/relationships/oleObject" Target="../embeddings/oleObject372.bin"/><Relationship Id="rId4" Type="http://schemas.openxmlformats.org/officeDocument/2006/relationships/image" Target="../media/image327.e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31.wmf"/><Relationship Id="rId22" Type="http://schemas.openxmlformats.org/officeDocument/2006/relationships/image" Target="../media/image333.wmf"/><Relationship Id="rId27" Type="http://schemas.openxmlformats.org/officeDocument/2006/relationships/oleObject" Target="../embeddings/oleObject351.bin"/><Relationship Id="rId30" Type="http://schemas.openxmlformats.org/officeDocument/2006/relationships/oleObject" Target="../embeddings/oleObject353.bin"/><Relationship Id="rId35" Type="http://schemas.openxmlformats.org/officeDocument/2006/relationships/oleObject" Target="../embeddings/oleObject356.bin"/><Relationship Id="rId43" Type="http://schemas.openxmlformats.org/officeDocument/2006/relationships/oleObject" Target="../embeddings/oleObject361.bin"/><Relationship Id="rId48" Type="http://schemas.openxmlformats.org/officeDocument/2006/relationships/image" Target="../media/image344.wmf"/><Relationship Id="rId56" Type="http://schemas.openxmlformats.org/officeDocument/2006/relationships/image" Target="../media/image348.wmf"/><Relationship Id="rId64" Type="http://schemas.openxmlformats.org/officeDocument/2006/relationships/image" Target="../media/image352.wmf"/><Relationship Id="rId8" Type="http://schemas.openxmlformats.org/officeDocument/2006/relationships/image" Target="../media/image329.emf"/><Relationship Id="rId51" Type="http://schemas.openxmlformats.org/officeDocument/2006/relationships/oleObject" Target="../embeddings/oleObject365.bin"/><Relationship Id="rId3" Type="http://schemas.openxmlformats.org/officeDocument/2006/relationships/oleObject" Target="../embeddings/oleObject339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346.bin"/><Relationship Id="rId25" Type="http://schemas.openxmlformats.org/officeDocument/2006/relationships/oleObject" Target="../embeddings/oleObject350.bin"/><Relationship Id="rId33" Type="http://schemas.openxmlformats.org/officeDocument/2006/relationships/oleObject" Target="../embeddings/oleObject355.bin"/><Relationship Id="rId38" Type="http://schemas.openxmlformats.org/officeDocument/2006/relationships/image" Target="../media/image340.wmf"/><Relationship Id="rId46" Type="http://schemas.openxmlformats.org/officeDocument/2006/relationships/image" Target="../media/image343.wmf"/><Relationship Id="rId59" Type="http://schemas.openxmlformats.org/officeDocument/2006/relationships/oleObject" Target="../embeddings/oleObject369.bin"/><Relationship Id="rId67" Type="http://schemas.openxmlformats.org/officeDocument/2006/relationships/oleObject" Target="../embeddings/oleObject373.bin"/><Relationship Id="rId20" Type="http://schemas.openxmlformats.org/officeDocument/2006/relationships/image" Target="../media/image159.wmf"/><Relationship Id="rId41" Type="http://schemas.openxmlformats.org/officeDocument/2006/relationships/oleObject" Target="../embeddings/oleObject360.bin"/><Relationship Id="rId54" Type="http://schemas.openxmlformats.org/officeDocument/2006/relationships/image" Target="../media/image347.wmf"/><Relationship Id="rId62" Type="http://schemas.openxmlformats.org/officeDocument/2006/relationships/image" Target="../media/image35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62.e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59.emf"/><Relationship Id="rId1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1.emf"/><Relationship Id="rId20" Type="http://schemas.openxmlformats.org/officeDocument/2006/relationships/image" Target="../media/image363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6.emf"/><Relationship Id="rId11" Type="http://schemas.openxmlformats.org/officeDocument/2006/relationships/oleObject" Target="../embeddings/oleObject378.bin"/><Relationship Id="rId24" Type="http://schemas.openxmlformats.org/officeDocument/2006/relationships/image" Target="../media/image365.emf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oleObject" Target="../embeddings/oleObject384.bin"/><Relationship Id="rId10" Type="http://schemas.openxmlformats.org/officeDocument/2006/relationships/image" Target="../media/image358.e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355.e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60.emf"/><Relationship Id="rId22" Type="http://schemas.openxmlformats.org/officeDocument/2006/relationships/image" Target="../media/image36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4.e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32" Type="http://schemas.openxmlformats.org/officeDocument/2006/relationships/image" Target="../media/image43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1.e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373.emf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370.emf"/><Relationship Id="rId17" Type="http://schemas.openxmlformats.org/officeDocument/2006/relationships/oleObject" Target="../embeddings/oleObject3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2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7.e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10" Type="http://schemas.openxmlformats.org/officeDocument/2006/relationships/image" Target="../media/image369.emf"/><Relationship Id="rId4" Type="http://schemas.openxmlformats.org/officeDocument/2006/relationships/image" Target="../media/image366.e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37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emf"/><Relationship Id="rId13" Type="http://schemas.openxmlformats.org/officeDocument/2006/relationships/oleObject" Target="../embeddings/oleObject398.bin"/><Relationship Id="rId18" Type="http://schemas.openxmlformats.org/officeDocument/2006/relationships/image" Target="../media/image381.emf"/><Relationship Id="rId3" Type="http://schemas.openxmlformats.org/officeDocument/2006/relationships/oleObject" Target="../embeddings/oleObject393.bin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378.emf"/><Relationship Id="rId17" Type="http://schemas.openxmlformats.org/officeDocument/2006/relationships/oleObject" Target="../embeddings/oleObject4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0.emf"/><Relationship Id="rId20" Type="http://schemas.openxmlformats.org/officeDocument/2006/relationships/image" Target="../media/image382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75.emf"/><Relationship Id="rId11" Type="http://schemas.openxmlformats.org/officeDocument/2006/relationships/oleObject" Target="../embeddings/oleObject397.bin"/><Relationship Id="rId5" Type="http://schemas.openxmlformats.org/officeDocument/2006/relationships/oleObject" Target="../embeddings/oleObject394.bin"/><Relationship Id="rId15" Type="http://schemas.openxmlformats.org/officeDocument/2006/relationships/oleObject" Target="../embeddings/oleObject399.bin"/><Relationship Id="rId10" Type="http://schemas.openxmlformats.org/officeDocument/2006/relationships/image" Target="../media/image377.emf"/><Relationship Id="rId19" Type="http://schemas.openxmlformats.org/officeDocument/2006/relationships/oleObject" Target="../embeddings/oleObject401.bin"/><Relationship Id="rId4" Type="http://schemas.openxmlformats.org/officeDocument/2006/relationships/image" Target="../media/image374.emf"/><Relationship Id="rId9" Type="http://schemas.openxmlformats.org/officeDocument/2006/relationships/oleObject" Target="../embeddings/oleObject396.bin"/><Relationship Id="rId14" Type="http://schemas.openxmlformats.org/officeDocument/2006/relationships/image" Target="../media/image379.emf"/><Relationship Id="rId22" Type="http://schemas.openxmlformats.org/officeDocument/2006/relationships/image" Target="../media/image383.emf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8.bin"/><Relationship Id="rId18" Type="http://schemas.openxmlformats.org/officeDocument/2006/relationships/image" Target="../media/image391.wmf"/><Relationship Id="rId26" Type="http://schemas.openxmlformats.org/officeDocument/2006/relationships/image" Target="../media/image395.wmf"/><Relationship Id="rId39" Type="http://schemas.openxmlformats.org/officeDocument/2006/relationships/oleObject" Target="../embeddings/oleObject422.bin"/><Relationship Id="rId21" Type="http://schemas.openxmlformats.org/officeDocument/2006/relationships/oleObject" Target="../embeddings/oleObject412.bin"/><Relationship Id="rId34" Type="http://schemas.openxmlformats.org/officeDocument/2006/relationships/oleObject" Target="../embeddings/oleObject419.bin"/><Relationship Id="rId42" Type="http://schemas.openxmlformats.org/officeDocument/2006/relationships/image" Target="../media/image402.wmf"/><Relationship Id="rId47" Type="http://schemas.openxmlformats.org/officeDocument/2006/relationships/image" Target="../media/image404.wmf"/><Relationship Id="rId50" Type="http://schemas.openxmlformats.org/officeDocument/2006/relationships/oleObject" Target="../embeddings/oleObject428.bin"/><Relationship Id="rId55" Type="http://schemas.openxmlformats.org/officeDocument/2006/relationships/oleObject" Target="../embeddings/oleObject431.bin"/><Relationship Id="rId63" Type="http://schemas.openxmlformats.org/officeDocument/2006/relationships/image" Target="../media/image411.emf"/><Relationship Id="rId7" Type="http://schemas.openxmlformats.org/officeDocument/2006/relationships/oleObject" Target="../embeddings/oleObject4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0.wmf"/><Relationship Id="rId20" Type="http://schemas.openxmlformats.org/officeDocument/2006/relationships/image" Target="../media/image392.wmf"/><Relationship Id="rId29" Type="http://schemas.openxmlformats.org/officeDocument/2006/relationships/oleObject" Target="../embeddings/oleObject416.bin"/><Relationship Id="rId41" Type="http://schemas.openxmlformats.org/officeDocument/2006/relationships/oleObject" Target="../embeddings/oleObject423.bin"/><Relationship Id="rId54" Type="http://schemas.openxmlformats.org/officeDocument/2006/relationships/image" Target="../media/image407.wmf"/><Relationship Id="rId62" Type="http://schemas.openxmlformats.org/officeDocument/2006/relationships/oleObject" Target="../embeddings/oleObject435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85.emf"/><Relationship Id="rId11" Type="http://schemas.openxmlformats.org/officeDocument/2006/relationships/oleObject" Target="../embeddings/oleObject407.bin"/><Relationship Id="rId24" Type="http://schemas.openxmlformats.org/officeDocument/2006/relationships/image" Target="../media/image394.wmf"/><Relationship Id="rId32" Type="http://schemas.openxmlformats.org/officeDocument/2006/relationships/image" Target="../media/image398.wmf"/><Relationship Id="rId37" Type="http://schemas.openxmlformats.org/officeDocument/2006/relationships/oleObject" Target="../embeddings/oleObject421.bin"/><Relationship Id="rId40" Type="http://schemas.openxmlformats.org/officeDocument/2006/relationships/image" Target="../media/image401.wmf"/><Relationship Id="rId45" Type="http://schemas.openxmlformats.org/officeDocument/2006/relationships/oleObject" Target="../embeddings/oleObject425.bin"/><Relationship Id="rId53" Type="http://schemas.openxmlformats.org/officeDocument/2006/relationships/oleObject" Target="../embeddings/oleObject430.bin"/><Relationship Id="rId58" Type="http://schemas.openxmlformats.org/officeDocument/2006/relationships/oleObject" Target="../embeddings/oleObject433.bin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23" Type="http://schemas.openxmlformats.org/officeDocument/2006/relationships/oleObject" Target="../embeddings/oleObject413.bin"/><Relationship Id="rId28" Type="http://schemas.openxmlformats.org/officeDocument/2006/relationships/image" Target="../media/image396.wmf"/><Relationship Id="rId36" Type="http://schemas.openxmlformats.org/officeDocument/2006/relationships/oleObject" Target="../embeddings/oleObject420.bin"/><Relationship Id="rId49" Type="http://schemas.openxmlformats.org/officeDocument/2006/relationships/image" Target="../media/image405.wmf"/><Relationship Id="rId57" Type="http://schemas.openxmlformats.org/officeDocument/2006/relationships/image" Target="../media/image408.wmf"/><Relationship Id="rId61" Type="http://schemas.openxmlformats.org/officeDocument/2006/relationships/image" Target="../media/image410.emf"/><Relationship Id="rId10" Type="http://schemas.openxmlformats.org/officeDocument/2006/relationships/image" Target="../media/image387.emf"/><Relationship Id="rId19" Type="http://schemas.openxmlformats.org/officeDocument/2006/relationships/oleObject" Target="../embeddings/oleObject411.bin"/><Relationship Id="rId31" Type="http://schemas.openxmlformats.org/officeDocument/2006/relationships/oleObject" Target="../embeddings/oleObject417.bin"/><Relationship Id="rId44" Type="http://schemas.openxmlformats.org/officeDocument/2006/relationships/image" Target="../media/image403.wmf"/><Relationship Id="rId52" Type="http://schemas.openxmlformats.org/officeDocument/2006/relationships/oleObject" Target="../embeddings/oleObject429.bin"/><Relationship Id="rId60" Type="http://schemas.openxmlformats.org/officeDocument/2006/relationships/oleObject" Target="../embeddings/oleObject434.bin"/><Relationship Id="rId4" Type="http://schemas.openxmlformats.org/officeDocument/2006/relationships/image" Target="../media/image384.e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389.wmf"/><Relationship Id="rId22" Type="http://schemas.openxmlformats.org/officeDocument/2006/relationships/image" Target="../media/image393.wmf"/><Relationship Id="rId27" Type="http://schemas.openxmlformats.org/officeDocument/2006/relationships/oleObject" Target="../embeddings/oleObject415.bin"/><Relationship Id="rId30" Type="http://schemas.openxmlformats.org/officeDocument/2006/relationships/image" Target="../media/image397.wmf"/><Relationship Id="rId35" Type="http://schemas.openxmlformats.org/officeDocument/2006/relationships/image" Target="../media/image399.wmf"/><Relationship Id="rId43" Type="http://schemas.openxmlformats.org/officeDocument/2006/relationships/oleObject" Target="../embeddings/oleObject424.bin"/><Relationship Id="rId48" Type="http://schemas.openxmlformats.org/officeDocument/2006/relationships/oleObject" Target="../embeddings/oleObject427.bin"/><Relationship Id="rId56" Type="http://schemas.openxmlformats.org/officeDocument/2006/relationships/oleObject" Target="../embeddings/oleObject432.bin"/><Relationship Id="rId8" Type="http://schemas.openxmlformats.org/officeDocument/2006/relationships/image" Target="../media/image386.emf"/><Relationship Id="rId51" Type="http://schemas.openxmlformats.org/officeDocument/2006/relationships/image" Target="../media/image406.wmf"/><Relationship Id="rId3" Type="http://schemas.openxmlformats.org/officeDocument/2006/relationships/oleObject" Target="../embeddings/oleObject403.bin"/><Relationship Id="rId12" Type="http://schemas.openxmlformats.org/officeDocument/2006/relationships/image" Target="../media/image388.wmf"/><Relationship Id="rId17" Type="http://schemas.openxmlformats.org/officeDocument/2006/relationships/oleObject" Target="../embeddings/oleObject410.bin"/><Relationship Id="rId25" Type="http://schemas.openxmlformats.org/officeDocument/2006/relationships/oleObject" Target="../embeddings/oleObject414.bin"/><Relationship Id="rId33" Type="http://schemas.openxmlformats.org/officeDocument/2006/relationships/oleObject" Target="../embeddings/oleObject418.bin"/><Relationship Id="rId38" Type="http://schemas.openxmlformats.org/officeDocument/2006/relationships/image" Target="../media/image400.wmf"/><Relationship Id="rId46" Type="http://schemas.openxmlformats.org/officeDocument/2006/relationships/oleObject" Target="../embeddings/oleObject426.bin"/><Relationship Id="rId59" Type="http://schemas.openxmlformats.org/officeDocument/2006/relationships/image" Target="../media/image40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emf"/><Relationship Id="rId13" Type="http://schemas.openxmlformats.org/officeDocument/2006/relationships/oleObject" Target="../embeddings/oleObject441.bin"/><Relationship Id="rId3" Type="http://schemas.openxmlformats.org/officeDocument/2006/relationships/oleObject" Target="../embeddings/oleObject436.bin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1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8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13.emf"/><Relationship Id="rId11" Type="http://schemas.openxmlformats.org/officeDocument/2006/relationships/oleObject" Target="../embeddings/oleObject440.bin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10" Type="http://schemas.openxmlformats.org/officeDocument/2006/relationships/image" Target="../media/image415.emf"/><Relationship Id="rId4" Type="http://schemas.openxmlformats.org/officeDocument/2006/relationships/image" Target="../media/image412.e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1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oleObject" Target="../embeddings/oleObject448.bin"/><Relationship Id="rId18" Type="http://schemas.openxmlformats.org/officeDocument/2006/relationships/image" Target="../media/image425.wmf"/><Relationship Id="rId26" Type="http://schemas.openxmlformats.org/officeDocument/2006/relationships/image" Target="../media/image428.wmf"/><Relationship Id="rId39" Type="http://schemas.openxmlformats.org/officeDocument/2006/relationships/image" Target="../media/image434.emf"/><Relationship Id="rId3" Type="http://schemas.openxmlformats.org/officeDocument/2006/relationships/oleObject" Target="../embeddings/oleObject443.bin"/><Relationship Id="rId21" Type="http://schemas.openxmlformats.org/officeDocument/2006/relationships/oleObject" Target="../embeddings/oleObject452.bin"/><Relationship Id="rId34" Type="http://schemas.openxmlformats.org/officeDocument/2006/relationships/oleObject" Target="../embeddings/oleObject459.bin"/><Relationship Id="rId42" Type="http://schemas.openxmlformats.org/officeDocument/2006/relationships/oleObject" Target="../embeddings/oleObject463.bin"/><Relationship Id="rId47" Type="http://schemas.openxmlformats.org/officeDocument/2006/relationships/image" Target="../media/image438.emf"/><Relationship Id="rId7" Type="http://schemas.openxmlformats.org/officeDocument/2006/relationships/oleObject" Target="../embeddings/oleObject445.bin"/><Relationship Id="rId12" Type="http://schemas.openxmlformats.org/officeDocument/2006/relationships/image" Target="../media/image423.emf"/><Relationship Id="rId17" Type="http://schemas.openxmlformats.org/officeDocument/2006/relationships/oleObject" Target="../embeddings/oleObject450.bin"/><Relationship Id="rId25" Type="http://schemas.openxmlformats.org/officeDocument/2006/relationships/oleObject" Target="../embeddings/oleObject454.bin"/><Relationship Id="rId33" Type="http://schemas.openxmlformats.org/officeDocument/2006/relationships/image" Target="../media/image431.wmf"/><Relationship Id="rId38" Type="http://schemas.openxmlformats.org/officeDocument/2006/relationships/oleObject" Target="../embeddings/oleObject461.bin"/><Relationship Id="rId46" Type="http://schemas.openxmlformats.org/officeDocument/2006/relationships/oleObject" Target="../embeddings/oleObject4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7.wmf"/><Relationship Id="rId20" Type="http://schemas.openxmlformats.org/officeDocument/2006/relationships/image" Target="../media/image426.wmf"/><Relationship Id="rId29" Type="http://schemas.openxmlformats.org/officeDocument/2006/relationships/oleObject" Target="../embeddings/oleObject456.bin"/><Relationship Id="rId41" Type="http://schemas.openxmlformats.org/officeDocument/2006/relationships/image" Target="../media/image435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20.emf"/><Relationship Id="rId11" Type="http://schemas.openxmlformats.org/officeDocument/2006/relationships/oleObject" Target="../embeddings/oleObject447.bin"/><Relationship Id="rId24" Type="http://schemas.openxmlformats.org/officeDocument/2006/relationships/image" Target="../media/image427.wmf"/><Relationship Id="rId32" Type="http://schemas.openxmlformats.org/officeDocument/2006/relationships/oleObject" Target="../embeddings/oleObject458.bin"/><Relationship Id="rId37" Type="http://schemas.openxmlformats.org/officeDocument/2006/relationships/image" Target="../media/image433.emf"/><Relationship Id="rId40" Type="http://schemas.openxmlformats.org/officeDocument/2006/relationships/oleObject" Target="../embeddings/oleObject462.bin"/><Relationship Id="rId45" Type="http://schemas.openxmlformats.org/officeDocument/2006/relationships/image" Target="../media/image437.emf"/><Relationship Id="rId5" Type="http://schemas.openxmlformats.org/officeDocument/2006/relationships/oleObject" Target="../embeddings/oleObject444.bin"/><Relationship Id="rId15" Type="http://schemas.openxmlformats.org/officeDocument/2006/relationships/oleObject" Target="../embeddings/oleObject449.bin"/><Relationship Id="rId23" Type="http://schemas.openxmlformats.org/officeDocument/2006/relationships/oleObject" Target="../embeddings/oleObject453.bin"/><Relationship Id="rId28" Type="http://schemas.openxmlformats.org/officeDocument/2006/relationships/image" Target="../media/image429.wmf"/><Relationship Id="rId36" Type="http://schemas.openxmlformats.org/officeDocument/2006/relationships/oleObject" Target="../embeddings/oleObject460.bin"/><Relationship Id="rId10" Type="http://schemas.openxmlformats.org/officeDocument/2006/relationships/image" Target="../media/image422.emf"/><Relationship Id="rId19" Type="http://schemas.openxmlformats.org/officeDocument/2006/relationships/oleObject" Target="../embeddings/oleObject451.bin"/><Relationship Id="rId31" Type="http://schemas.openxmlformats.org/officeDocument/2006/relationships/image" Target="../media/image430.wmf"/><Relationship Id="rId44" Type="http://schemas.openxmlformats.org/officeDocument/2006/relationships/oleObject" Target="../embeddings/oleObject464.bin"/><Relationship Id="rId4" Type="http://schemas.openxmlformats.org/officeDocument/2006/relationships/image" Target="../media/image419.emf"/><Relationship Id="rId9" Type="http://schemas.openxmlformats.org/officeDocument/2006/relationships/oleObject" Target="../embeddings/oleObject446.bin"/><Relationship Id="rId14" Type="http://schemas.openxmlformats.org/officeDocument/2006/relationships/image" Target="../media/image424.emf"/><Relationship Id="rId22" Type="http://schemas.openxmlformats.org/officeDocument/2006/relationships/image" Target="../media/image403.wmf"/><Relationship Id="rId27" Type="http://schemas.openxmlformats.org/officeDocument/2006/relationships/oleObject" Target="../embeddings/oleObject455.bin"/><Relationship Id="rId30" Type="http://schemas.openxmlformats.org/officeDocument/2006/relationships/oleObject" Target="../embeddings/oleObject457.bin"/><Relationship Id="rId35" Type="http://schemas.openxmlformats.org/officeDocument/2006/relationships/image" Target="../media/image432.emf"/><Relationship Id="rId43" Type="http://schemas.openxmlformats.org/officeDocument/2006/relationships/image" Target="../media/image43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emf"/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446.emf"/><Relationship Id="rId3" Type="http://schemas.openxmlformats.org/officeDocument/2006/relationships/oleObject" Target="../embeddings/oleObject466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443.emf"/><Relationship Id="rId17" Type="http://schemas.openxmlformats.org/officeDocument/2006/relationships/oleObject" Target="../embeddings/oleObject4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5.emf"/><Relationship Id="rId20" Type="http://schemas.openxmlformats.org/officeDocument/2006/relationships/image" Target="../media/image447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40.emf"/><Relationship Id="rId11" Type="http://schemas.openxmlformats.org/officeDocument/2006/relationships/oleObject" Target="../embeddings/oleObject470.bin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10" Type="http://schemas.openxmlformats.org/officeDocument/2006/relationships/image" Target="../media/image442.emf"/><Relationship Id="rId19" Type="http://schemas.openxmlformats.org/officeDocument/2006/relationships/oleObject" Target="../embeddings/oleObject474.bin"/><Relationship Id="rId4" Type="http://schemas.openxmlformats.org/officeDocument/2006/relationships/image" Target="../media/image439.e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44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emf"/><Relationship Id="rId13" Type="http://schemas.openxmlformats.org/officeDocument/2006/relationships/oleObject" Target="../embeddings/oleObject480.bin"/><Relationship Id="rId3" Type="http://schemas.openxmlformats.org/officeDocument/2006/relationships/oleObject" Target="../embeddings/oleObject475.bin"/><Relationship Id="rId7" Type="http://schemas.openxmlformats.org/officeDocument/2006/relationships/oleObject" Target="../embeddings/oleObject477.bin"/><Relationship Id="rId12" Type="http://schemas.openxmlformats.org/officeDocument/2006/relationships/image" Target="../media/image45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4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49.emf"/><Relationship Id="rId11" Type="http://schemas.openxmlformats.org/officeDocument/2006/relationships/oleObject" Target="../embeddings/oleObject479.bin"/><Relationship Id="rId5" Type="http://schemas.openxmlformats.org/officeDocument/2006/relationships/oleObject" Target="../embeddings/oleObject476.bin"/><Relationship Id="rId15" Type="http://schemas.openxmlformats.org/officeDocument/2006/relationships/oleObject" Target="../embeddings/oleObject481.bin"/><Relationship Id="rId10" Type="http://schemas.openxmlformats.org/officeDocument/2006/relationships/image" Target="../media/image451.emf"/><Relationship Id="rId4" Type="http://schemas.openxmlformats.org/officeDocument/2006/relationships/image" Target="../media/image448.emf"/><Relationship Id="rId9" Type="http://schemas.openxmlformats.org/officeDocument/2006/relationships/oleObject" Target="../embeddings/oleObject478.bin"/><Relationship Id="rId14" Type="http://schemas.openxmlformats.org/officeDocument/2006/relationships/image" Target="../media/image45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13" Type="http://schemas.openxmlformats.org/officeDocument/2006/relationships/oleObject" Target="../embeddings/oleObject487.bin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45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1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56.emf"/><Relationship Id="rId11" Type="http://schemas.openxmlformats.org/officeDocument/2006/relationships/oleObject" Target="../embeddings/oleObject486.bin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88.bin"/><Relationship Id="rId10" Type="http://schemas.openxmlformats.org/officeDocument/2006/relationships/image" Target="../media/image458.emf"/><Relationship Id="rId4" Type="http://schemas.openxmlformats.org/officeDocument/2006/relationships/image" Target="../media/image455.e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46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emf"/><Relationship Id="rId13" Type="http://schemas.openxmlformats.org/officeDocument/2006/relationships/oleObject" Target="../embeddings/oleObject494.bin"/><Relationship Id="rId18" Type="http://schemas.openxmlformats.org/officeDocument/2006/relationships/image" Target="../media/image469.emf"/><Relationship Id="rId26" Type="http://schemas.openxmlformats.org/officeDocument/2006/relationships/image" Target="../media/image473.emf"/><Relationship Id="rId3" Type="http://schemas.openxmlformats.org/officeDocument/2006/relationships/oleObject" Target="../embeddings/oleObject489.bin"/><Relationship Id="rId21" Type="http://schemas.openxmlformats.org/officeDocument/2006/relationships/oleObject" Target="../embeddings/oleObject498.bin"/><Relationship Id="rId34" Type="http://schemas.openxmlformats.org/officeDocument/2006/relationships/image" Target="../media/image477.emf"/><Relationship Id="rId7" Type="http://schemas.openxmlformats.org/officeDocument/2006/relationships/oleObject" Target="../embeddings/oleObject491.bin"/><Relationship Id="rId12" Type="http://schemas.openxmlformats.org/officeDocument/2006/relationships/image" Target="../media/image466.emf"/><Relationship Id="rId17" Type="http://schemas.openxmlformats.org/officeDocument/2006/relationships/oleObject" Target="../embeddings/oleObject496.bin"/><Relationship Id="rId25" Type="http://schemas.openxmlformats.org/officeDocument/2006/relationships/oleObject" Target="../embeddings/oleObject500.bin"/><Relationship Id="rId33" Type="http://schemas.openxmlformats.org/officeDocument/2006/relationships/oleObject" Target="../embeddings/oleObject5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8.emf"/><Relationship Id="rId20" Type="http://schemas.openxmlformats.org/officeDocument/2006/relationships/image" Target="../media/image470.emf"/><Relationship Id="rId29" Type="http://schemas.openxmlformats.org/officeDocument/2006/relationships/oleObject" Target="../embeddings/oleObject502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63.emf"/><Relationship Id="rId11" Type="http://schemas.openxmlformats.org/officeDocument/2006/relationships/oleObject" Target="../embeddings/oleObject493.bin"/><Relationship Id="rId24" Type="http://schemas.openxmlformats.org/officeDocument/2006/relationships/image" Target="../media/image472.emf"/><Relationship Id="rId32" Type="http://schemas.openxmlformats.org/officeDocument/2006/relationships/image" Target="../media/image476.emf"/><Relationship Id="rId5" Type="http://schemas.openxmlformats.org/officeDocument/2006/relationships/oleObject" Target="../embeddings/oleObject490.bin"/><Relationship Id="rId15" Type="http://schemas.openxmlformats.org/officeDocument/2006/relationships/oleObject" Target="../embeddings/oleObject495.bin"/><Relationship Id="rId23" Type="http://schemas.openxmlformats.org/officeDocument/2006/relationships/oleObject" Target="../embeddings/oleObject499.bin"/><Relationship Id="rId28" Type="http://schemas.openxmlformats.org/officeDocument/2006/relationships/image" Target="../media/image474.emf"/><Relationship Id="rId10" Type="http://schemas.openxmlformats.org/officeDocument/2006/relationships/image" Target="../media/image465.wmf"/><Relationship Id="rId19" Type="http://schemas.openxmlformats.org/officeDocument/2006/relationships/oleObject" Target="../embeddings/oleObject497.bin"/><Relationship Id="rId31" Type="http://schemas.openxmlformats.org/officeDocument/2006/relationships/oleObject" Target="../embeddings/oleObject503.bin"/><Relationship Id="rId4" Type="http://schemas.openxmlformats.org/officeDocument/2006/relationships/image" Target="../media/image462.emf"/><Relationship Id="rId9" Type="http://schemas.openxmlformats.org/officeDocument/2006/relationships/oleObject" Target="../embeddings/oleObject492.bin"/><Relationship Id="rId14" Type="http://schemas.openxmlformats.org/officeDocument/2006/relationships/image" Target="../media/image467.emf"/><Relationship Id="rId22" Type="http://schemas.openxmlformats.org/officeDocument/2006/relationships/image" Target="../media/image471.emf"/><Relationship Id="rId27" Type="http://schemas.openxmlformats.org/officeDocument/2006/relationships/oleObject" Target="../embeddings/oleObject501.bin"/><Relationship Id="rId30" Type="http://schemas.openxmlformats.org/officeDocument/2006/relationships/image" Target="../media/image47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485.emf"/><Relationship Id="rId3" Type="http://schemas.openxmlformats.org/officeDocument/2006/relationships/oleObject" Target="../embeddings/oleObject505.bin"/><Relationship Id="rId21" Type="http://schemas.openxmlformats.org/officeDocument/2006/relationships/oleObject" Target="../embeddings/oleObject514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482.emf"/><Relationship Id="rId17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4.emf"/><Relationship Id="rId20" Type="http://schemas.openxmlformats.org/officeDocument/2006/relationships/image" Target="../media/image486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79.emf"/><Relationship Id="rId11" Type="http://schemas.openxmlformats.org/officeDocument/2006/relationships/oleObject" Target="../embeddings/oleObject509.bin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10" Type="http://schemas.openxmlformats.org/officeDocument/2006/relationships/image" Target="../media/image481.emf"/><Relationship Id="rId19" Type="http://schemas.openxmlformats.org/officeDocument/2006/relationships/oleObject" Target="../embeddings/oleObject513.bin"/><Relationship Id="rId4" Type="http://schemas.openxmlformats.org/officeDocument/2006/relationships/image" Target="../media/image478.e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483.emf"/><Relationship Id="rId22" Type="http://schemas.openxmlformats.org/officeDocument/2006/relationships/image" Target="../media/image48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emf"/><Relationship Id="rId13" Type="http://schemas.openxmlformats.org/officeDocument/2006/relationships/oleObject" Target="../embeddings/oleObject520.bin"/><Relationship Id="rId3" Type="http://schemas.openxmlformats.org/officeDocument/2006/relationships/oleObject" Target="../embeddings/oleObject515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49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4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89.emf"/><Relationship Id="rId11" Type="http://schemas.openxmlformats.org/officeDocument/2006/relationships/oleObject" Target="../embeddings/oleObject519.bin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10" Type="http://schemas.openxmlformats.org/officeDocument/2006/relationships/image" Target="../media/image491.emf"/><Relationship Id="rId4" Type="http://schemas.openxmlformats.org/officeDocument/2006/relationships/image" Target="../media/image488.e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49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7.emf"/><Relationship Id="rId13" Type="http://schemas.openxmlformats.org/officeDocument/2006/relationships/oleObject" Target="../embeddings/oleObject527.bin"/><Relationship Id="rId3" Type="http://schemas.openxmlformats.org/officeDocument/2006/relationships/oleObject" Target="../embeddings/oleObject522.bin"/><Relationship Id="rId7" Type="http://schemas.openxmlformats.org/officeDocument/2006/relationships/oleObject" Target="../embeddings/oleObject524.bin"/><Relationship Id="rId12" Type="http://schemas.openxmlformats.org/officeDocument/2006/relationships/image" Target="../media/image49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1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96.emf"/><Relationship Id="rId11" Type="http://schemas.openxmlformats.org/officeDocument/2006/relationships/oleObject" Target="../embeddings/oleObject526.bin"/><Relationship Id="rId5" Type="http://schemas.openxmlformats.org/officeDocument/2006/relationships/oleObject" Target="../embeddings/oleObject523.bin"/><Relationship Id="rId15" Type="http://schemas.openxmlformats.org/officeDocument/2006/relationships/oleObject" Target="../embeddings/oleObject528.bin"/><Relationship Id="rId10" Type="http://schemas.openxmlformats.org/officeDocument/2006/relationships/image" Target="../media/image498.emf"/><Relationship Id="rId4" Type="http://schemas.openxmlformats.org/officeDocument/2006/relationships/image" Target="../media/image495.emf"/><Relationship Id="rId9" Type="http://schemas.openxmlformats.org/officeDocument/2006/relationships/oleObject" Target="../embeddings/oleObject525.bin"/><Relationship Id="rId14" Type="http://schemas.openxmlformats.org/officeDocument/2006/relationships/image" Target="../media/image50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emf"/><Relationship Id="rId3" Type="http://schemas.openxmlformats.org/officeDocument/2006/relationships/oleObject" Target="../embeddings/oleObject529.bin"/><Relationship Id="rId7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03.emf"/><Relationship Id="rId5" Type="http://schemas.openxmlformats.org/officeDocument/2006/relationships/oleObject" Target="../embeddings/oleObject530.bin"/><Relationship Id="rId10" Type="http://schemas.openxmlformats.org/officeDocument/2006/relationships/image" Target="../media/image505.emf"/><Relationship Id="rId4" Type="http://schemas.openxmlformats.org/officeDocument/2006/relationships/image" Target="../media/image502.emf"/><Relationship Id="rId9" Type="http://schemas.openxmlformats.org/officeDocument/2006/relationships/oleObject" Target="../embeddings/oleObject53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emf"/><Relationship Id="rId13" Type="http://schemas.openxmlformats.org/officeDocument/2006/relationships/oleObject" Target="../embeddings/oleObject538.bin"/><Relationship Id="rId18" Type="http://schemas.openxmlformats.org/officeDocument/2006/relationships/image" Target="../media/image344.wmf"/><Relationship Id="rId26" Type="http://schemas.openxmlformats.org/officeDocument/2006/relationships/image" Target="../media/image516.emf"/><Relationship Id="rId39" Type="http://schemas.openxmlformats.org/officeDocument/2006/relationships/oleObject" Target="../embeddings/oleObject551.bin"/><Relationship Id="rId3" Type="http://schemas.openxmlformats.org/officeDocument/2006/relationships/oleObject" Target="../embeddings/oleObject533.bin"/><Relationship Id="rId21" Type="http://schemas.openxmlformats.org/officeDocument/2006/relationships/oleObject" Target="../embeddings/oleObject542.bin"/><Relationship Id="rId34" Type="http://schemas.openxmlformats.org/officeDocument/2006/relationships/image" Target="../media/image520.emf"/><Relationship Id="rId42" Type="http://schemas.openxmlformats.org/officeDocument/2006/relationships/image" Target="../media/image524.emf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510.wmf"/><Relationship Id="rId17" Type="http://schemas.openxmlformats.org/officeDocument/2006/relationships/oleObject" Target="../embeddings/oleObject540.bin"/><Relationship Id="rId25" Type="http://schemas.openxmlformats.org/officeDocument/2006/relationships/oleObject" Target="../embeddings/oleObject544.bin"/><Relationship Id="rId33" Type="http://schemas.openxmlformats.org/officeDocument/2006/relationships/oleObject" Target="../embeddings/oleObject548.bin"/><Relationship Id="rId38" Type="http://schemas.openxmlformats.org/officeDocument/2006/relationships/image" Target="../media/image5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2.wmf"/><Relationship Id="rId20" Type="http://schemas.openxmlformats.org/officeDocument/2006/relationships/image" Target="../media/image513.wmf"/><Relationship Id="rId29" Type="http://schemas.openxmlformats.org/officeDocument/2006/relationships/oleObject" Target="../embeddings/oleObject546.bin"/><Relationship Id="rId41" Type="http://schemas.openxmlformats.org/officeDocument/2006/relationships/oleObject" Target="../embeddings/oleObject552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07.emf"/><Relationship Id="rId11" Type="http://schemas.openxmlformats.org/officeDocument/2006/relationships/oleObject" Target="../embeddings/oleObject537.bin"/><Relationship Id="rId24" Type="http://schemas.openxmlformats.org/officeDocument/2006/relationships/image" Target="../media/image515.emf"/><Relationship Id="rId32" Type="http://schemas.openxmlformats.org/officeDocument/2006/relationships/image" Target="../media/image519.emf"/><Relationship Id="rId37" Type="http://schemas.openxmlformats.org/officeDocument/2006/relationships/oleObject" Target="../embeddings/oleObject550.bin"/><Relationship Id="rId40" Type="http://schemas.openxmlformats.org/officeDocument/2006/relationships/image" Target="../media/image523.emf"/><Relationship Id="rId5" Type="http://schemas.openxmlformats.org/officeDocument/2006/relationships/oleObject" Target="../embeddings/oleObject534.bin"/><Relationship Id="rId15" Type="http://schemas.openxmlformats.org/officeDocument/2006/relationships/oleObject" Target="../embeddings/oleObject539.bin"/><Relationship Id="rId23" Type="http://schemas.openxmlformats.org/officeDocument/2006/relationships/oleObject" Target="../embeddings/oleObject543.bin"/><Relationship Id="rId28" Type="http://schemas.openxmlformats.org/officeDocument/2006/relationships/image" Target="../media/image517.emf"/><Relationship Id="rId36" Type="http://schemas.openxmlformats.org/officeDocument/2006/relationships/image" Target="../media/image521.emf"/><Relationship Id="rId10" Type="http://schemas.openxmlformats.org/officeDocument/2006/relationships/image" Target="../media/image509.emf"/><Relationship Id="rId19" Type="http://schemas.openxmlformats.org/officeDocument/2006/relationships/oleObject" Target="../embeddings/oleObject541.bin"/><Relationship Id="rId31" Type="http://schemas.openxmlformats.org/officeDocument/2006/relationships/oleObject" Target="../embeddings/oleObject547.bin"/><Relationship Id="rId44" Type="http://schemas.openxmlformats.org/officeDocument/2006/relationships/image" Target="../media/image525.emf"/><Relationship Id="rId4" Type="http://schemas.openxmlformats.org/officeDocument/2006/relationships/image" Target="../media/image506.e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511.wmf"/><Relationship Id="rId22" Type="http://schemas.openxmlformats.org/officeDocument/2006/relationships/image" Target="../media/image514.wmf"/><Relationship Id="rId27" Type="http://schemas.openxmlformats.org/officeDocument/2006/relationships/oleObject" Target="../embeddings/oleObject545.bin"/><Relationship Id="rId30" Type="http://schemas.openxmlformats.org/officeDocument/2006/relationships/image" Target="../media/image518.emf"/><Relationship Id="rId35" Type="http://schemas.openxmlformats.org/officeDocument/2006/relationships/oleObject" Target="../embeddings/oleObject549.bin"/><Relationship Id="rId43" Type="http://schemas.openxmlformats.org/officeDocument/2006/relationships/oleObject" Target="../embeddings/oleObject55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8.emf"/><Relationship Id="rId13" Type="http://schemas.openxmlformats.org/officeDocument/2006/relationships/oleObject" Target="../embeddings/oleObject559.bin"/><Relationship Id="rId18" Type="http://schemas.openxmlformats.org/officeDocument/2006/relationships/image" Target="../media/image533.emf"/><Relationship Id="rId3" Type="http://schemas.openxmlformats.org/officeDocument/2006/relationships/oleObject" Target="../embeddings/oleObject554.bin"/><Relationship Id="rId21" Type="http://schemas.openxmlformats.org/officeDocument/2006/relationships/oleObject" Target="../embeddings/oleObject563.bin"/><Relationship Id="rId7" Type="http://schemas.openxmlformats.org/officeDocument/2006/relationships/oleObject" Target="../embeddings/oleObject556.bin"/><Relationship Id="rId12" Type="http://schemas.openxmlformats.org/officeDocument/2006/relationships/image" Target="../media/image530.emf"/><Relationship Id="rId17" Type="http://schemas.openxmlformats.org/officeDocument/2006/relationships/oleObject" Target="../embeddings/oleObject5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2.emf"/><Relationship Id="rId20" Type="http://schemas.openxmlformats.org/officeDocument/2006/relationships/image" Target="../media/image534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27.emf"/><Relationship Id="rId11" Type="http://schemas.openxmlformats.org/officeDocument/2006/relationships/oleObject" Target="../embeddings/oleObject558.bin"/><Relationship Id="rId24" Type="http://schemas.openxmlformats.org/officeDocument/2006/relationships/image" Target="../media/image536.emf"/><Relationship Id="rId5" Type="http://schemas.openxmlformats.org/officeDocument/2006/relationships/oleObject" Target="../embeddings/oleObject555.bin"/><Relationship Id="rId15" Type="http://schemas.openxmlformats.org/officeDocument/2006/relationships/oleObject" Target="../embeddings/oleObject560.bin"/><Relationship Id="rId23" Type="http://schemas.openxmlformats.org/officeDocument/2006/relationships/oleObject" Target="../embeddings/oleObject564.bin"/><Relationship Id="rId10" Type="http://schemas.openxmlformats.org/officeDocument/2006/relationships/image" Target="../media/image529.emf"/><Relationship Id="rId19" Type="http://schemas.openxmlformats.org/officeDocument/2006/relationships/oleObject" Target="../embeddings/oleObject562.bin"/><Relationship Id="rId4" Type="http://schemas.openxmlformats.org/officeDocument/2006/relationships/image" Target="../media/image526.emf"/><Relationship Id="rId9" Type="http://schemas.openxmlformats.org/officeDocument/2006/relationships/oleObject" Target="../embeddings/oleObject557.bin"/><Relationship Id="rId14" Type="http://schemas.openxmlformats.org/officeDocument/2006/relationships/image" Target="../media/image531.emf"/><Relationship Id="rId22" Type="http://schemas.openxmlformats.org/officeDocument/2006/relationships/image" Target="../media/image535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emf"/><Relationship Id="rId13" Type="http://schemas.openxmlformats.org/officeDocument/2006/relationships/oleObject" Target="../embeddings/oleObject570.bin"/><Relationship Id="rId18" Type="http://schemas.openxmlformats.org/officeDocument/2006/relationships/image" Target="../media/image544.emf"/><Relationship Id="rId3" Type="http://schemas.openxmlformats.org/officeDocument/2006/relationships/oleObject" Target="../embeddings/oleObject565.bin"/><Relationship Id="rId21" Type="http://schemas.openxmlformats.org/officeDocument/2006/relationships/oleObject" Target="../embeddings/oleObject574.bin"/><Relationship Id="rId7" Type="http://schemas.openxmlformats.org/officeDocument/2006/relationships/oleObject" Target="../embeddings/oleObject567.bin"/><Relationship Id="rId12" Type="http://schemas.openxmlformats.org/officeDocument/2006/relationships/image" Target="../media/image541.emf"/><Relationship Id="rId17" Type="http://schemas.openxmlformats.org/officeDocument/2006/relationships/oleObject" Target="../embeddings/oleObject5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3.emf"/><Relationship Id="rId20" Type="http://schemas.openxmlformats.org/officeDocument/2006/relationships/image" Target="../media/image545.e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38.emf"/><Relationship Id="rId11" Type="http://schemas.openxmlformats.org/officeDocument/2006/relationships/oleObject" Target="../embeddings/oleObject569.bin"/><Relationship Id="rId5" Type="http://schemas.openxmlformats.org/officeDocument/2006/relationships/oleObject" Target="../embeddings/oleObject566.bin"/><Relationship Id="rId15" Type="http://schemas.openxmlformats.org/officeDocument/2006/relationships/oleObject" Target="../embeddings/oleObject571.bin"/><Relationship Id="rId10" Type="http://schemas.openxmlformats.org/officeDocument/2006/relationships/image" Target="../media/image540.emf"/><Relationship Id="rId19" Type="http://schemas.openxmlformats.org/officeDocument/2006/relationships/oleObject" Target="../embeddings/oleObject573.bin"/><Relationship Id="rId4" Type="http://schemas.openxmlformats.org/officeDocument/2006/relationships/image" Target="../media/image537.emf"/><Relationship Id="rId9" Type="http://schemas.openxmlformats.org/officeDocument/2006/relationships/oleObject" Target="../embeddings/oleObject568.bin"/><Relationship Id="rId14" Type="http://schemas.openxmlformats.org/officeDocument/2006/relationships/image" Target="../media/image542.emf"/><Relationship Id="rId22" Type="http://schemas.openxmlformats.org/officeDocument/2006/relationships/image" Target="../media/image54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emf"/><Relationship Id="rId13" Type="http://schemas.openxmlformats.org/officeDocument/2006/relationships/oleObject" Target="../embeddings/oleObject580.bin"/><Relationship Id="rId18" Type="http://schemas.openxmlformats.org/officeDocument/2006/relationships/image" Target="../media/image554.emf"/><Relationship Id="rId26" Type="http://schemas.openxmlformats.org/officeDocument/2006/relationships/image" Target="../media/image558.emf"/><Relationship Id="rId3" Type="http://schemas.openxmlformats.org/officeDocument/2006/relationships/oleObject" Target="../embeddings/oleObject575.bin"/><Relationship Id="rId21" Type="http://schemas.openxmlformats.org/officeDocument/2006/relationships/oleObject" Target="../embeddings/oleObject584.bin"/><Relationship Id="rId7" Type="http://schemas.openxmlformats.org/officeDocument/2006/relationships/oleObject" Target="../embeddings/oleObject577.bin"/><Relationship Id="rId12" Type="http://schemas.openxmlformats.org/officeDocument/2006/relationships/image" Target="../media/image551.emf"/><Relationship Id="rId17" Type="http://schemas.openxmlformats.org/officeDocument/2006/relationships/oleObject" Target="../embeddings/oleObject582.bin"/><Relationship Id="rId25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3.emf"/><Relationship Id="rId20" Type="http://schemas.openxmlformats.org/officeDocument/2006/relationships/image" Target="../media/image555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48.emf"/><Relationship Id="rId11" Type="http://schemas.openxmlformats.org/officeDocument/2006/relationships/oleObject" Target="../embeddings/oleObject579.bin"/><Relationship Id="rId24" Type="http://schemas.openxmlformats.org/officeDocument/2006/relationships/image" Target="../media/image557.emf"/><Relationship Id="rId5" Type="http://schemas.openxmlformats.org/officeDocument/2006/relationships/oleObject" Target="../embeddings/oleObject576.bin"/><Relationship Id="rId15" Type="http://schemas.openxmlformats.org/officeDocument/2006/relationships/oleObject" Target="../embeddings/oleObject581.bin"/><Relationship Id="rId23" Type="http://schemas.openxmlformats.org/officeDocument/2006/relationships/oleObject" Target="../embeddings/oleObject585.bin"/><Relationship Id="rId28" Type="http://schemas.openxmlformats.org/officeDocument/2006/relationships/image" Target="../media/image559.emf"/><Relationship Id="rId10" Type="http://schemas.openxmlformats.org/officeDocument/2006/relationships/image" Target="../media/image550.emf"/><Relationship Id="rId19" Type="http://schemas.openxmlformats.org/officeDocument/2006/relationships/oleObject" Target="../embeddings/oleObject583.bin"/><Relationship Id="rId4" Type="http://schemas.openxmlformats.org/officeDocument/2006/relationships/image" Target="../media/image547.emf"/><Relationship Id="rId9" Type="http://schemas.openxmlformats.org/officeDocument/2006/relationships/oleObject" Target="../embeddings/oleObject578.bin"/><Relationship Id="rId14" Type="http://schemas.openxmlformats.org/officeDocument/2006/relationships/image" Target="../media/image552.emf"/><Relationship Id="rId22" Type="http://schemas.openxmlformats.org/officeDocument/2006/relationships/image" Target="../media/image556.emf"/><Relationship Id="rId27" Type="http://schemas.openxmlformats.org/officeDocument/2006/relationships/oleObject" Target="../embeddings/oleObject58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2.emf"/><Relationship Id="rId3" Type="http://schemas.openxmlformats.org/officeDocument/2006/relationships/oleObject" Target="../embeddings/oleObject588.bin"/><Relationship Id="rId7" Type="http://schemas.openxmlformats.org/officeDocument/2006/relationships/oleObject" Target="../embeddings/oleObject5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61.emf"/><Relationship Id="rId5" Type="http://schemas.openxmlformats.org/officeDocument/2006/relationships/oleObject" Target="../embeddings/oleObject589.bin"/><Relationship Id="rId10" Type="http://schemas.openxmlformats.org/officeDocument/2006/relationships/image" Target="../media/image563.emf"/><Relationship Id="rId4" Type="http://schemas.openxmlformats.org/officeDocument/2006/relationships/image" Target="../media/image560.emf"/><Relationship Id="rId9" Type="http://schemas.openxmlformats.org/officeDocument/2006/relationships/oleObject" Target="../embeddings/oleObject59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emf"/><Relationship Id="rId13" Type="http://schemas.openxmlformats.org/officeDocument/2006/relationships/oleObject" Target="../embeddings/oleObject597.bin"/><Relationship Id="rId18" Type="http://schemas.openxmlformats.org/officeDocument/2006/relationships/image" Target="../media/image571.emf"/><Relationship Id="rId3" Type="http://schemas.openxmlformats.org/officeDocument/2006/relationships/oleObject" Target="../embeddings/oleObject592.bin"/><Relationship Id="rId21" Type="http://schemas.openxmlformats.org/officeDocument/2006/relationships/oleObject" Target="../embeddings/oleObject601.bin"/><Relationship Id="rId7" Type="http://schemas.openxmlformats.org/officeDocument/2006/relationships/oleObject" Target="../embeddings/oleObject594.bin"/><Relationship Id="rId12" Type="http://schemas.openxmlformats.org/officeDocument/2006/relationships/image" Target="../media/image568.emf"/><Relationship Id="rId17" Type="http://schemas.openxmlformats.org/officeDocument/2006/relationships/oleObject" Target="../embeddings/oleObject5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0.emf"/><Relationship Id="rId20" Type="http://schemas.openxmlformats.org/officeDocument/2006/relationships/image" Target="../media/image572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65.emf"/><Relationship Id="rId11" Type="http://schemas.openxmlformats.org/officeDocument/2006/relationships/oleObject" Target="../embeddings/oleObject596.bin"/><Relationship Id="rId5" Type="http://schemas.openxmlformats.org/officeDocument/2006/relationships/oleObject" Target="../embeddings/oleObject593.bin"/><Relationship Id="rId15" Type="http://schemas.openxmlformats.org/officeDocument/2006/relationships/oleObject" Target="../embeddings/oleObject598.bin"/><Relationship Id="rId10" Type="http://schemas.openxmlformats.org/officeDocument/2006/relationships/image" Target="../media/image567.emf"/><Relationship Id="rId19" Type="http://schemas.openxmlformats.org/officeDocument/2006/relationships/oleObject" Target="../embeddings/oleObject600.bin"/><Relationship Id="rId4" Type="http://schemas.openxmlformats.org/officeDocument/2006/relationships/image" Target="../media/image564.emf"/><Relationship Id="rId9" Type="http://schemas.openxmlformats.org/officeDocument/2006/relationships/oleObject" Target="../embeddings/oleObject595.bin"/><Relationship Id="rId14" Type="http://schemas.openxmlformats.org/officeDocument/2006/relationships/image" Target="../media/image569.emf"/><Relationship Id="rId22" Type="http://schemas.openxmlformats.org/officeDocument/2006/relationships/image" Target="../media/image573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6.emf"/><Relationship Id="rId13" Type="http://schemas.openxmlformats.org/officeDocument/2006/relationships/oleObject" Target="../embeddings/oleObject607.bin"/><Relationship Id="rId18" Type="http://schemas.openxmlformats.org/officeDocument/2006/relationships/image" Target="../media/image581.emf"/><Relationship Id="rId3" Type="http://schemas.openxmlformats.org/officeDocument/2006/relationships/oleObject" Target="../embeddings/oleObject602.bin"/><Relationship Id="rId21" Type="http://schemas.openxmlformats.org/officeDocument/2006/relationships/oleObject" Target="../embeddings/oleObject611.bin"/><Relationship Id="rId7" Type="http://schemas.openxmlformats.org/officeDocument/2006/relationships/oleObject" Target="../embeddings/oleObject604.bin"/><Relationship Id="rId12" Type="http://schemas.openxmlformats.org/officeDocument/2006/relationships/image" Target="../media/image578.emf"/><Relationship Id="rId17" Type="http://schemas.openxmlformats.org/officeDocument/2006/relationships/oleObject" Target="../embeddings/oleObject6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0.emf"/><Relationship Id="rId20" Type="http://schemas.openxmlformats.org/officeDocument/2006/relationships/image" Target="../media/image582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75.emf"/><Relationship Id="rId11" Type="http://schemas.openxmlformats.org/officeDocument/2006/relationships/oleObject" Target="../embeddings/oleObject606.bin"/><Relationship Id="rId5" Type="http://schemas.openxmlformats.org/officeDocument/2006/relationships/oleObject" Target="../embeddings/oleObject603.bin"/><Relationship Id="rId15" Type="http://schemas.openxmlformats.org/officeDocument/2006/relationships/oleObject" Target="../embeddings/oleObject608.bin"/><Relationship Id="rId10" Type="http://schemas.openxmlformats.org/officeDocument/2006/relationships/image" Target="../media/image577.emf"/><Relationship Id="rId19" Type="http://schemas.openxmlformats.org/officeDocument/2006/relationships/oleObject" Target="../embeddings/oleObject610.bin"/><Relationship Id="rId4" Type="http://schemas.openxmlformats.org/officeDocument/2006/relationships/image" Target="../media/image574.emf"/><Relationship Id="rId9" Type="http://schemas.openxmlformats.org/officeDocument/2006/relationships/oleObject" Target="../embeddings/oleObject605.bin"/><Relationship Id="rId14" Type="http://schemas.openxmlformats.org/officeDocument/2006/relationships/image" Target="../media/image579.emf"/><Relationship Id="rId22" Type="http://schemas.openxmlformats.org/officeDocument/2006/relationships/image" Target="../media/image58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6.emf"/><Relationship Id="rId13" Type="http://schemas.openxmlformats.org/officeDocument/2006/relationships/oleObject" Target="../embeddings/oleObject617.bin"/><Relationship Id="rId18" Type="http://schemas.openxmlformats.org/officeDocument/2006/relationships/image" Target="../media/image591.emf"/><Relationship Id="rId26" Type="http://schemas.openxmlformats.org/officeDocument/2006/relationships/image" Target="../media/image595.emf"/><Relationship Id="rId3" Type="http://schemas.openxmlformats.org/officeDocument/2006/relationships/oleObject" Target="../embeddings/oleObject612.bin"/><Relationship Id="rId21" Type="http://schemas.openxmlformats.org/officeDocument/2006/relationships/oleObject" Target="../embeddings/oleObject621.bin"/><Relationship Id="rId34" Type="http://schemas.openxmlformats.org/officeDocument/2006/relationships/image" Target="../media/image599.emf"/><Relationship Id="rId7" Type="http://schemas.openxmlformats.org/officeDocument/2006/relationships/oleObject" Target="../embeddings/oleObject614.bin"/><Relationship Id="rId12" Type="http://schemas.openxmlformats.org/officeDocument/2006/relationships/image" Target="../media/image588.emf"/><Relationship Id="rId17" Type="http://schemas.openxmlformats.org/officeDocument/2006/relationships/oleObject" Target="../embeddings/oleObject619.bin"/><Relationship Id="rId25" Type="http://schemas.openxmlformats.org/officeDocument/2006/relationships/oleObject" Target="../embeddings/oleObject623.bin"/><Relationship Id="rId33" Type="http://schemas.openxmlformats.org/officeDocument/2006/relationships/oleObject" Target="../embeddings/oleObject6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0.emf"/><Relationship Id="rId20" Type="http://schemas.openxmlformats.org/officeDocument/2006/relationships/image" Target="../media/image592.emf"/><Relationship Id="rId29" Type="http://schemas.openxmlformats.org/officeDocument/2006/relationships/oleObject" Target="../embeddings/oleObject625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85.emf"/><Relationship Id="rId11" Type="http://schemas.openxmlformats.org/officeDocument/2006/relationships/oleObject" Target="../embeddings/oleObject616.bin"/><Relationship Id="rId24" Type="http://schemas.openxmlformats.org/officeDocument/2006/relationships/image" Target="../media/image594.emf"/><Relationship Id="rId32" Type="http://schemas.openxmlformats.org/officeDocument/2006/relationships/image" Target="../media/image598.emf"/><Relationship Id="rId5" Type="http://schemas.openxmlformats.org/officeDocument/2006/relationships/oleObject" Target="../embeddings/oleObject613.bin"/><Relationship Id="rId15" Type="http://schemas.openxmlformats.org/officeDocument/2006/relationships/oleObject" Target="../embeddings/oleObject618.bin"/><Relationship Id="rId23" Type="http://schemas.openxmlformats.org/officeDocument/2006/relationships/oleObject" Target="../embeddings/oleObject622.bin"/><Relationship Id="rId28" Type="http://schemas.openxmlformats.org/officeDocument/2006/relationships/image" Target="../media/image596.emf"/><Relationship Id="rId10" Type="http://schemas.openxmlformats.org/officeDocument/2006/relationships/image" Target="../media/image587.emf"/><Relationship Id="rId19" Type="http://schemas.openxmlformats.org/officeDocument/2006/relationships/oleObject" Target="../embeddings/oleObject620.bin"/><Relationship Id="rId31" Type="http://schemas.openxmlformats.org/officeDocument/2006/relationships/oleObject" Target="../embeddings/oleObject626.bin"/><Relationship Id="rId4" Type="http://schemas.openxmlformats.org/officeDocument/2006/relationships/image" Target="../media/image584.emf"/><Relationship Id="rId9" Type="http://schemas.openxmlformats.org/officeDocument/2006/relationships/oleObject" Target="../embeddings/oleObject615.bin"/><Relationship Id="rId14" Type="http://schemas.openxmlformats.org/officeDocument/2006/relationships/image" Target="../media/image589.emf"/><Relationship Id="rId22" Type="http://schemas.openxmlformats.org/officeDocument/2006/relationships/image" Target="../media/image593.emf"/><Relationship Id="rId27" Type="http://schemas.openxmlformats.org/officeDocument/2006/relationships/oleObject" Target="../embeddings/oleObject624.bin"/><Relationship Id="rId30" Type="http://schemas.openxmlformats.org/officeDocument/2006/relationships/image" Target="../media/image597.emf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607.wmf"/><Relationship Id="rId26" Type="http://schemas.openxmlformats.org/officeDocument/2006/relationships/image" Target="../media/image609.wmf"/><Relationship Id="rId39" Type="http://schemas.openxmlformats.org/officeDocument/2006/relationships/image" Target="../media/image612.emf"/><Relationship Id="rId21" Type="http://schemas.openxmlformats.org/officeDocument/2006/relationships/oleObject" Target="../embeddings/oleObject637.bin"/><Relationship Id="rId34" Type="http://schemas.openxmlformats.org/officeDocument/2006/relationships/oleObject" Target="../embeddings/oleObject644.bin"/><Relationship Id="rId42" Type="http://schemas.openxmlformats.org/officeDocument/2006/relationships/oleObject" Target="../embeddings/oleObject650.bin"/><Relationship Id="rId47" Type="http://schemas.openxmlformats.org/officeDocument/2006/relationships/image" Target="../media/image616.emf"/><Relationship Id="rId50" Type="http://schemas.openxmlformats.org/officeDocument/2006/relationships/oleObject" Target="../embeddings/oleObject654.bin"/><Relationship Id="rId55" Type="http://schemas.openxmlformats.org/officeDocument/2006/relationships/image" Target="../media/image620.emf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604.wmf"/><Relationship Id="rId17" Type="http://schemas.openxmlformats.org/officeDocument/2006/relationships/oleObject" Target="../embeddings/oleObject635.bin"/><Relationship Id="rId25" Type="http://schemas.openxmlformats.org/officeDocument/2006/relationships/oleObject" Target="../embeddings/oleObject639.bin"/><Relationship Id="rId33" Type="http://schemas.openxmlformats.org/officeDocument/2006/relationships/oleObject" Target="../embeddings/oleObject643.bin"/><Relationship Id="rId38" Type="http://schemas.openxmlformats.org/officeDocument/2006/relationships/oleObject" Target="../embeddings/oleObject648.bin"/><Relationship Id="rId46" Type="http://schemas.openxmlformats.org/officeDocument/2006/relationships/oleObject" Target="../embeddings/oleObject6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6.wmf"/><Relationship Id="rId20" Type="http://schemas.openxmlformats.org/officeDocument/2006/relationships/image" Target="../media/image608.wmf"/><Relationship Id="rId29" Type="http://schemas.openxmlformats.org/officeDocument/2006/relationships/oleObject" Target="../embeddings/oleObject641.bin"/><Relationship Id="rId41" Type="http://schemas.openxmlformats.org/officeDocument/2006/relationships/image" Target="../media/image613.emf"/><Relationship Id="rId54" Type="http://schemas.openxmlformats.org/officeDocument/2006/relationships/oleObject" Target="../embeddings/oleObject656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01.emf"/><Relationship Id="rId11" Type="http://schemas.openxmlformats.org/officeDocument/2006/relationships/oleObject" Target="../embeddings/oleObject632.bin"/><Relationship Id="rId24" Type="http://schemas.openxmlformats.org/officeDocument/2006/relationships/image" Target="../media/image336.wmf"/><Relationship Id="rId32" Type="http://schemas.openxmlformats.org/officeDocument/2006/relationships/image" Target="../media/image611.wmf"/><Relationship Id="rId37" Type="http://schemas.openxmlformats.org/officeDocument/2006/relationships/oleObject" Target="../embeddings/oleObject647.bin"/><Relationship Id="rId40" Type="http://schemas.openxmlformats.org/officeDocument/2006/relationships/oleObject" Target="../embeddings/oleObject649.bin"/><Relationship Id="rId45" Type="http://schemas.openxmlformats.org/officeDocument/2006/relationships/image" Target="../media/image615.emf"/><Relationship Id="rId53" Type="http://schemas.openxmlformats.org/officeDocument/2006/relationships/image" Target="../media/image619.emf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23" Type="http://schemas.openxmlformats.org/officeDocument/2006/relationships/oleObject" Target="../embeddings/oleObject638.bin"/><Relationship Id="rId28" Type="http://schemas.openxmlformats.org/officeDocument/2006/relationships/image" Target="../media/image610.wmf"/><Relationship Id="rId36" Type="http://schemas.openxmlformats.org/officeDocument/2006/relationships/oleObject" Target="../embeddings/oleObject646.bin"/><Relationship Id="rId49" Type="http://schemas.openxmlformats.org/officeDocument/2006/relationships/image" Target="../media/image617.emf"/><Relationship Id="rId10" Type="http://schemas.openxmlformats.org/officeDocument/2006/relationships/image" Target="../media/image603.wmf"/><Relationship Id="rId19" Type="http://schemas.openxmlformats.org/officeDocument/2006/relationships/oleObject" Target="../embeddings/oleObject636.bin"/><Relationship Id="rId31" Type="http://schemas.openxmlformats.org/officeDocument/2006/relationships/oleObject" Target="../embeddings/oleObject642.bin"/><Relationship Id="rId44" Type="http://schemas.openxmlformats.org/officeDocument/2006/relationships/oleObject" Target="../embeddings/oleObject651.bin"/><Relationship Id="rId52" Type="http://schemas.openxmlformats.org/officeDocument/2006/relationships/oleObject" Target="../embeddings/oleObject655.bin"/><Relationship Id="rId4" Type="http://schemas.openxmlformats.org/officeDocument/2006/relationships/image" Target="../media/image600.e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605.wmf"/><Relationship Id="rId22" Type="http://schemas.openxmlformats.org/officeDocument/2006/relationships/image" Target="../media/image335.wmf"/><Relationship Id="rId27" Type="http://schemas.openxmlformats.org/officeDocument/2006/relationships/oleObject" Target="../embeddings/oleObject640.bin"/><Relationship Id="rId30" Type="http://schemas.openxmlformats.org/officeDocument/2006/relationships/image" Target="../media/image340.wmf"/><Relationship Id="rId35" Type="http://schemas.openxmlformats.org/officeDocument/2006/relationships/oleObject" Target="../embeddings/oleObject645.bin"/><Relationship Id="rId43" Type="http://schemas.openxmlformats.org/officeDocument/2006/relationships/image" Target="../media/image614.emf"/><Relationship Id="rId48" Type="http://schemas.openxmlformats.org/officeDocument/2006/relationships/oleObject" Target="../embeddings/oleObject653.bin"/><Relationship Id="rId8" Type="http://schemas.openxmlformats.org/officeDocument/2006/relationships/image" Target="../media/image602.emf"/><Relationship Id="rId51" Type="http://schemas.openxmlformats.org/officeDocument/2006/relationships/image" Target="../media/image618.emf"/><Relationship Id="rId3" Type="http://schemas.openxmlformats.org/officeDocument/2006/relationships/oleObject" Target="../embeddings/oleObject62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3.emf"/><Relationship Id="rId13" Type="http://schemas.openxmlformats.org/officeDocument/2006/relationships/oleObject" Target="../embeddings/oleObject662.bin"/><Relationship Id="rId18" Type="http://schemas.openxmlformats.org/officeDocument/2006/relationships/image" Target="../media/image628.emf"/><Relationship Id="rId3" Type="http://schemas.openxmlformats.org/officeDocument/2006/relationships/oleObject" Target="../embeddings/oleObject657.bin"/><Relationship Id="rId21" Type="http://schemas.openxmlformats.org/officeDocument/2006/relationships/oleObject" Target="../embeddings/oleObject666.bin"/><Relationship Id="rId7" Type="http://schemas.openxmlformats.org/officeDocument/2006/relationships/oleObject" Target="../embeddings/oleObject659.bin"/><Relationship Id="rId12" Type="http://schemas.openxmlformats.org/officeDocument/2006/relationships/image" Target="../media/image625.emf"/><Relationship Id="rId17" Type="http://schemas.openxmlformats.org/officeDocument/2006/relationships/oleObject" Target="../embeddings/oleObject6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7.emf"/><Relationship Id="rId20" Type="http://schemas.openxmlformats.org/officeDocument/2006/relationships/image" Target="../media/image629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22.emf"/><Relationship Id="rId11" Type="http://schemas.openxmlformats.org/officeDocument/2006/relationships/oleObject" Target="../embeddings/oleObject661.bin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3.bin"/><Relationship Id="rId10" Type="http://schemas.openxmlformats.org/officeDocument/2006/relationships/image" Target="../media/image624.emf"/><Relationship Id="rId19" Type="http://schemas.openxmlformats.org/officeDocument/2006/relationships/oleObject" Target="../embeddings/oleObject665.bin"/><Relationship Id="rId4" Type="http://schemas.openxmlformats.org/officeDocument/2006/relationships/image" Target="../media/image621.emf"/><Relationship Id="rId9" Type="http://schemas.openxmlformats.org/officeDocument/2006/relationships/oleObject" Target="../embeddings/oleObject660.bin"/><Relationship Id="rId14" Type="http://schemas.openxmlformats.org/officeDocument/2006/relationships/image" Target="../media/image626.emf"/><Relationship Id="rId22" Type="http://schemas.openxmlformats.org/officeDocument/2006/relationships/image" Target="../media/image630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2.emf"/><Relationship Id="rId13" Type="http://schemas.openxmlformats.org/officeDocument/2006/relationships/oleObject" Target="../embeddings/oleObject672.bin"/><Relationship Id="rId18" Type="http://schemas.openxmlformats.org/officeDocument/2006/relationships/image" Target="../media/image637.emf"/><Relationship Id="rId26" Type="http://schemas.openxmlformats.org/officeDocument/2006/relationships/image" Target="../media/image641.emf"/><Relationship Id="rId3" Type="http://schemas.openxmlformats.org/officeDocument/2006/relationships/oleObject" Target="../embeddings/oleObject667.bin"/><Relationship Id="rId21" Type="http://schemas.openxmlformats.org/officeDocument/2006/relationships/oleObject" Target="../embeddings/oleObject676.bin"/><Relationship Id="rId7" Type="http://schemas.openxmlformats.org/officeDocument/2006/relationships/oleObject" Target="../embeddings/oleObject669.bin"/><Relationship Id="rId12" Type="http://schemas.openxmlformats.org/officeDocument/2006/relationships/image" Target="../media/image634.emf"/><Relationship Id="rId17" Type="http://schemas.openxmlformats.org/officeDocument/2006/relationships/oleObject" Target="../embeddings/oleObject674.bin"/><Relationship Id="rId25" Type="http://schemas.openxmlformats.org/officeDocument/2006/relationships/oleObject" Target="../embeddings/oleObject6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6.emf"/><Relationship Id="rId20" Type="http://schemas.openxmlformats.org/officeDocument/2006/relationships/image" Target="../media/image638.emf"/><Relationship Id="rId29" Type="http://schemas.openxmlformats.org/officeDocument/2006/relationships/oleObject" Target="../embeddings/oleObject680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31.emf"/><Relationship Id="rId11" Type="http://schemas.openxmlformats.org/officeDocument/2006/relationships/oleObject" Target="../embeddings/oleObject671.bin"/><Relationship Id="rId24" Type="http://schemas.openxmlformats.org/officeDocument/2006/relationships/image" Target="../media/image640.emf"/><Relationship Id="rId5" Type="http://schemas.openxmlformats.org/officeDocument/2006/relationships/oleObject" Target="../embeddings/oleObject668.bin"/><Relationship Id="rId15" Type="http://schemas.openxmlformats.org/officeDocument/2006/relationships/oleObject" Target="../embeddings/oleObject673.bin"/><Relationship Id="rId23" Type="http://schemas.openxmlformats.org/officeDocument/2006/relationships/oleObject" Target="../embeddings/oleObject677.bin"/><Relationship Id="rId28" Type="http://schemas.openxmlformats.org/officeDocument/2006/relationships/image" Target="../media/image642.emf"/><Relationship Id="rId10" Type="http://schemas.openxmlformats.org/officeDocument/2006/relationships/image" Target="../media/image633.emf"/><Relationship Id="rId19" Type="http://schemas.openxmlformats.org/officeDocument/2006/relationships/oleObject" Target="../embeddings/oleObject675.bin"/><Relationship Id="rId4" Type="http://schemas.openxmlformats.org/officeDocument/2006/relationships/image" Target="../media/image465.wmf"/><Relationship Id="rId9" Type="http://schemas.openxmlformats.org/officeDocument/2006/relationships/oleObject" Target="../embeddings/oleObject670.bin"/><Relationship Id="rId14" Type="http://schemas.openxmlformats.org/officeDocument/2006/relationships/image" Target="../media/image635.emf"/><Relationship Id="rId22" Type="http://schemas.openxmlformats.org/officeDocument/2006/relationships/image" Target="../media/image639.emf"/><Relationship Id="rId27" Type="http://schemas.openxmlformats.org/officeDocument/2006/relationships/oleObject" Target="../embeddings/oleObject679.bin"/><Relationship Id="rId30" Type="http://schemas.openxmlformats.org/officeDocument/2006/relationships/image" Target="../media/image643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6.emf"/><Relationship Id="rId13" Type="http://schemas.openxmlformats.org/officeDocument/2006/relationships/oleObject" Target="../embeddings/oleObject686.bin"/><Relationship Id="rId18" Type="http://schemas.openxmlformats.org/officeDocument/2006/relationships/image" Target="../media/image651.emf"/><Relationship Id="rId3" Type="http://schemas.openxmlformats.org/officeDocument/2006/relationships/oleObject" Target="../embeddings/oleObject681.bin"/><Relationship Id="rId7" Type="http://schemas.openxmlformats.org/officeDocument/2006/relationships/oleObject" Target="../embeddings/oleObject683.bin"/><Relationship Id="rId12" Type="http://schemas.openxmlformats.org/officeDocument/2006/relationships/image" Target="../media/image648.emf"/><Relationship Id="rId17" Type="http://schemas.openxmlformats.org/officeDocument/2006/relationships/oleObject" Target="../embeddings/oleObject6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0.e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45.emf"/><Relationship Id="rId11" Type="http://schemas.openxmlformats.org/officeDocument/2006/relationships/oleObject" Target="../embeddings/oleObject685.bin"/><Relationship Id="rId5" Type="http://schemas.openxmlformats.org/officeDocument/2006/relationships/oleObject" Target="../embeddings/oleObject682.bin"/><Relationship Id="rId15" Type="http://schemas.openxmlformats.org/officeDocument/2006/relationships/oleObject" Target="../embeddings/oleObject687.bin"/><Relationship Id="rId10" Type="http://schemas.openxmlformats.org/officeDocument/2006/relationships/image" Target="../media/image647.emf"/><Relationship Id="rId4" Type="http://schemas.openxmlformats.org/officeDocument/2006/relationships/image" Target="../media/image644.emf"/><Relationship Id="rId9" Type="http://schemas.openxmlformats.org/officeDocument/2006/relationships/oleObject" Target="../embeddings/oleObject684.bin"/><Relationship Id="rId14" Type="http://schemas.openxmlformats.org/officeDocument/2006/relationships/image" Target="../media/image649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4.emf"/><Relationship Id="rId13" Type="http://schemas.openxmlformats.org/officeDocument/2006/relationships/oleObject" Target="../embeddings/oleObject694.bin"/><Relationship Id="rId18" Type="http://schemas.openxmlformats.org/officeDocument/2006/relationships/image" Target="../media/image659.emf"/><Relationship Id="rId3" Type="http://schemas.openxmlformats.org/officeDocument/2006/relationships/oleObject" Target="../embeddings/oleObject689.bin"/><Relationship Id="rId21" Type="http://schemas.openxmlformats.org/officeDocument/2006/relationships/oleObject" Target="../embeddings/oleObject698.bin"/><Relationship Id="rId7" Type="http://schemas.openxmlformats.org/officeDocument/2006/relationships/oleObject" Target="../embeddings/oleObject691.bin"/><Relationship Id="rId12" Type="http://schemas.openxmlformats.org/officeDocument/2006/relationships/image" Target="../media/image656.emf"/><Relationship Id="rId17" Type="http://schemas.openxmlformats.org/officeDocument/2006/relationships/oleObject" Target="../embeddings/oleObject6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8.emf"/><Relationship Id="rId20" Type="http://schemas.openxmlformats.org/officeDocument/2006/relationships/image" Target="../media/image660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53.emf"/><Relationship Id="rId11" Type="http://schemas.openxmlformats.org/officeDocument/2006/relationships/oleObject" Target="../embeddings/oleObject693.bin"/><Relationship Id="rId5" Type="http://schemas.openxmlformats.org/officeDocument/2006/relationships/oleObject" Target="../embeddings/oleObject690.bin"/><Relationship Id="rId15" Type="http://schemas.openxmlformats.org/officeDocument/2006/relationships/oleObject" Target="../embeddings/oleObject695.bin"/><Relationship Id="rId10" Type="http://schemas.openxmlformats.org/officeDocument/2006/relationships/image" Target="../media/image655.emf"/><Relationship Id="rId19" Type="http://schemas.openxmlformats.org/officeDocument/2006/relationships/oleObject" Target="../embeddings/oleObject697.bin"/><Relationship Id="rId4" Type="http://schemas.openxmlformats.org/officeDocument/2006/relationships/image" Target="../media/image652.emf"/><Relationship Id="rId9" Type="http://schemas.openxmlformats.org/officeDocument/2006/relationships/oleObject" Target="../embeddings/oleObject692.bin"/><Relationship Id="rId14" Type="http://schemas.openxmlformats.org/officeDocument/2006/relationships/image" Target="../media/image657.emf"/><Relationship Id="rId22" Type="http://schemas.openxmlformats.org/officeDocument/2006/relationships/image" Target="../media/image661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4.emf"/><Relationship Id="rId13" Type="http://schemas.openxmlformats.org/officeDocument/2006/relationships/oleObject" Target="../embeddings/oleObject704.bin"/><Relationship Id="rId18" Type="http://schemas.openxmlformats.org/officeDocument/2006/relationships/image" Target="../media/image669.emf"/><Relationship Id="rId3" Type="http://schemas.openxmlformats.org/officeDocument/2006/relationships/oleObject" Target="../embeddings/oleObject699.bin"/><Relationship Id="rId21" Type="http://schemas.openxmlformats.org/officeDocument/2006/relationships/oleObject" Target="../embeddings/oleObject708.bin"/><Relationship Id="rId7" Type="http://schemas.openxmlformats.org/officeDocument/2006/relationships/oleObject" Target="../embeddings/oleObject701.bin"/><Relationship Id="rId12" Type="http://schemas.openxmlformats.org/officeDocument/2006/relationships/image" Target="../media/image666.emf"/><Relationship Id="rId17" Type="http://schemas.openxmlformats.org/officeDocument/2006/relationships/oleObject" Target="../embeddings/oleObject7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8.emf"/><Relationship Id="rId20" Type="http://schemas.openxmlformats.org/officeDocument/2006/relationships/image" Target="../media/image670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63.emf"/><Relationship Id="rId11" Type="http://schemas.openxmlformats.org/officeDocument/2006/relationships/oleObject" Target="../embeddings/oleObject703.bin"/><Relationship Id="rId5" Type="http://schemas.openxmlformats.org/officeDocument/2006/relationships/oleObject" Target="../embeddings/oleObject700.bin"/><Relationship Id="rId15" Type="http://schemas.openxmlformats.org/officeDocument/2006/relationships/oleObject" Target="../embeddings/oleObject705.bin"/><Relationship Id="rId10" Type="http://schemas.openxmlformats.org/officeDocument/2006/relationships/image" Target="../media/image665.emf"/><Relationship Id="rId19" Type="http://schemas.openxmlformats.org/officeDocument/2006/relationships/oleObject" Target="../embeddings/oleObject707.bin"/><Relationship Id="rId4" Type="http://schemas.openxmlformats.org/officeDocument/2006/relationships/image" Target="../media/image662.emf"/><Relationship Id="rId9" Type="http://schemas.openxmlformats.org/officeDocument/2006/relationships/oleObject" Target="../embeddings/oleObject702.bin"/><Relationship Id="rId14" Type="http://schemas.openxmlformats.org/officeDocument/2006/relationships/image" Target="../media/image667.emf"/><Relationship Id="rId22" Type="http://schemas.openxmlformats.org/officeDocument/2006/relationships/image" Target="../media/image671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4.emf"/><Relationship Id="rId13" Type="http://schemas.openxmlformats.org/officeDocument/2006/relationships/oleObject" Target="../embeddings/oleObject714.bin"/><Relationship Id="rId18" Type="http://schemas.openxmlformats.org/officeDocument/2006/relationships/image" Target="../media/image679.emf"/><Relationship Id="rId3" Type="http://schemas.openxmlformats.org/officeDocument/2006/relationships/oleObject" Target="../embeddings/oleObject709.bin"/><Relationship Id="rId21" Type="http://schemas.openxmlformats.org/officeDocument/2006/relationships/oleObject" Target="../embeddings/oleObject718.bin"/><Relationship Id="rId7" Type="http://schemas.openxmlformats.org/officeDocument/2006/relationships/oleObject" Target="../embeddings/oleObject711.bin"/><Relationship Id="rId12" Type="http://schemas.openxmlformats.org/officeDocument/2006/relationships/image" Target="../media/image676.emf"/><Relationship Id="rId17" Type="http://schemas.openxmlformats.org/officeDocument/2006/relationships/oleObject" Target="../embeddings/oleObject7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8.emf"/><Relationship Id="rId20" Type="http://schemas.openxmlformats.org/officeDocument/2006/relationships/image" Target="../media/image680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673.emf"/><Relationship Id="rId11" Type="http://schemas.openxmlformats.org/officeDocument/2006/relationships/oleObject" Target="../embeddings/oleObject713.bin"/><Relationship Id="rId24" Type="http://schemas.openxmlformats.org/officeDocument/2006/relationships/image" Target="../media/image682.emf"/><Relationship Id="rId5" Type="http://schemas.openxmlformats.org/officeDocument/2006/relationships/oleObject" Target="../embeddings/oleObject710.bin"/><Relationship Id="rId15" Type="http://schemas.openxmlformats.org/officeDocument/2006/relationships/oleObject" Target="../embeddings/oleObject715.bin"/><Relationship Id="rId23" Type="http://schemas.openxmlformats.org/officeDocument/2006/relationships/oleObject" Target="../embeddings/oleObject719.bin"/><Relationship Id="rId10" Type="http://schemas.openxmlformats.org/officeDocument/2006/relationships/image" Target="../media/image675.emf"/><Relationship Id="rId19" Type="http://schemas.openxmlformats.org/officeDocument/2006/relationships/oleObject" Target="../embeddings/oleObject717.bin"/><Relationship Id="rId4" Type="http://schemas.openxmlformats.org/officeDocument/2006/relationships/image" Target="../media/image672.emf"/><Relationship Id="rId9" Type="http://schemas.openxmlformats.org/officeDocument/2006/relationships/oleObject" Target="../embeddings/oleObject712.bin"/><Relationship Id="rId14" Type="http://schemas.openxmlformats.org/officeDocument/2006/relationships/image" Target="../media/image677.emf"/><Relationship Id="rId22" Type="http://schemas.openxmlformats.org/officeDocument/2006/relationships/image" Target="../media/image681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5.emf"/><Relationship Id="rId13" Type="http://schemas.openxmlformats.org/officeDocument/2006/relationships/oleObject" Target="../embeddings/oleObject725.bin"/><Relationship Id="rId3" Type="http://schemas.openxmlformats.org/officeDocument/2006/relationships/oleObject" Target="../embeddings/oleObject720.bin"/><Relationship Id="rId7" Type="http://schemas.openxmlformats.org/officeDocument/2006/relationships/oleObject" Target="../embeddings/oleObject722.bin"/><Relationship Id="rId12" Type="http://schemas.openxmlformats.org/officeDocument/2006/relationships/image" Target="../media/image6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84.emf"/><Relationship Id="rId11" Type="http://schemas.openxmlformats.org/officeDocument/2006/relationships/oleObject" Target="../embeddings/oleObject724.bin"/><Relationship Id="rId5" Type="http://schemas.openxmlformats.org/officeDocument/2006/relationships/oleObject" Target="../embeddings/oleObject721.bin"/><Relationship Id="rId10" Type="http://schemas.openxmlformats.org/officeDocument/2006/relationships/image" Target="../media/image686.emf"/><Relationship Id="rId4" Type="http://schemas.openxmlformats.org/officeDocument/2006/relationships/image" Target="../media/image683.emf"/><Relationship Id="rId9" Type="http://schemas.openxmlformats.org/officeDocument/2006/relationships/oleObject" Target="../embeddings/oleObject723.bin"/><Relationship Id="rId14" Type="http://schemas.openxmlformats.org/officeDocument/2006/relationships/image" Target="../media/image688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emf"/><Relationship Id="rId13" Type="http://schemas.openxmlformats.org/officeDocument/2006/relationships/oleObject" Target="../embeddings/oleObject731.bin"/><Relationship Id="rId18" Type="http://schemas.openxmlformats.org/officeDocument/2006/relationships/image" Target="../media/image696.emf"/><Relationship Id="rId3" Type="http://schemas.openxmlformats.org/officeDocument/2006/relationships/oleObject" Target="../embeddings/oleObject726.bin"/><Relationship Id="rId7" Type="http://schemas.openxmlformats.org/officeDocument/2006/relationships/oleObject" Target="../embeddings/oleObject728.bin"/><Relationship Id="rId12" Type="http://schemas.openxmlformats.org/officeDocument/2006/relationships/image" Target="../media/image693.emf"/><Relationship Id="rId17" Type="http://schemas.openxmlformats.org/officeDocument/2006/relationships/oleObject" Target="../embeddings/oleObject7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5.emf"/><Relationship Id="rId20" Type="http://schemas.openxmlformats.org/officeDocument/2006/relationships/image" Target="../media/image697.e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90.emf"/><Relationship Id="rId11" Type="http://schemas.openxmlformats.org/officeDocument/2006/relationships/oleObject" Target="../embeddings/oleObject730.bin"/><Relationship Id="rId5" Type="http://schemas.openxmlformats.org/officeDocument/2006/relationships/oleObject" Target="../embeddings/oleObject727.bin"/><Relationship Id="rId15" Type="http://schemas.openxmlformats.org/officeDocument/2006/relationships/oleObject" Target="../embeddings/oleObject732.bin"/><Relationship Id="rId10" Type="http://schemas.openxmlformats.org/officeDocument/2006/relationships/image" Target="../media/image692.emf"/><Relationship Id="rId19" Type="http://schemas.openxmlformats.org/officeDocument/2006/relationships/oleObject" Target="../embeddings/oleObject734.bin"/><Relationship Id="rId4" Type="http://schemas.openxmlformats.org/officeDocument/2006/relationships/image" Target="../media/image689.emf"/><Relationship Id="rId9" Type="http://schemas.openxmlformats.org/officeDocument/2006/relationships/oleObject" Target="../embeddings/oleObject729.bin"/><Relationship Id="rId14" Type="http://schemas.openxmlformats.org/officeDocument/2006/relationships/image" Target="../media/image69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emf"/><Relationship Id="rId13" Type="http://schemas.openxmlformats.org/officeDocument/2006/relationships/oleObject" Target="../embeddings/oleObject740.bin"/><Relationship Id="rId3" Type="http://schemas.openxmlformats.org/officeDocument/2006/relationships/oleObject" Target="../embeddings/oleObject735.bin"/><Relationship Id="rId7" Type="http://schemas.openxmlformats.org/officeDocument/2006/relationships/oleObject" Target="../embeddings/oleObject737.bin"/><Relationship Id="rId12" Type="http://schemas.openxmlformats.org/officeDocument/2006/relationships/image" Target="../media/image70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4.e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699.emf"/><Relationship Id="rId11" Type="http://schemas.openxmlformats.org/officeDocument/2006/relationships/oleObject" Target="../embeddings/oleObject739.bin"/><Relationship Id="rId5" Type="http://schemas.openxmlformats.org/officeDocument/2006/relationships/oleObject" Target="../embeddings/oleObject736.bin"/><Relationship Id="rId15" Type="http://schemas.openxmlformats.org/officeDocument/2006/relationships/oleObject" Target="../embeddings/oleObject741.bin"/><Relationship Id="rId10" Type="http://schemas.openxmlformats.org/officeDocument/2006/relationships/image" Target="../media/image701.emf"/><Relationship Id="rId4" Type="http://schemas.openxmlformats.org/officeDocument/2006/relationships/image" Target="../media/image698.emf"/><Relationship Id="rId9" Type="http://schemas.openxmlformats.org/officeDocument/2006/relationships/oleObject" Target="../embeddings/oleObject738.bin"/><Relationship Id="rId14" Type="http://schemas.openxmlformats.org/officeDocument/2006/relationships/image" Target="../media/image703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7.emf"/><Relationship Id="rId13" Type="http://schemas.openxmlformats.org/officeDocument/2006/relationships/oleObject" Target="../embeddings/oleObject747.bin"/><Relationship Id="rId3" Type="http://schemas.openxmlformats.org/officeDocument/2006/relationships/oleObject" Target="../embeddings/oleObject742.bin"/><Relationship Id="rId7" Type="http://schemas.openxmlformats.org/officeDocument/2006/relationships/oleObject" Target="../embeddings/oleObject744.bin"/><Relationship Id="rId12" Type="http://schemas.openxmlformats.org/officeDocument/2006/relationships/image" Target="../media/image70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706.emf"/><Relationship Id="rId11" Type="http://schemas.openxmlformats.org/officeDocument/2006/relationships/oleObject" Target="../embeddings/oleObject746.bin"/><Relationship Id="rId5" Type="http://schemas.openxmlformats.org/officeDocument/2006/relationships/oleObject" Target="../embeddings/oleObject743.bin"/><Relationship Id="rId10" Type="http://schemas.openxmlformats.org/officeDocument/2006/relationships/image" Target="../media/image708.emf"/><Relationship Id="rId4" Type="http://schemas.openxmlformats.org/officeDocument/2006/relationships/image" Target="../media/image705.emf"/><Relationship Id="rId9" Type="http://schemas.openxmlformats.org/officeDocument/2006/relationships/oleObject" Target="../embeddings/oleObject745.bin"/><Relationship Id="rId14" Type="http://schemas.openxmlformats.org/officeDocument/2006/relationships/image" Target="../media/image710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3.emf"/><Relationship Id="rId13" Type="http://schemas.openxmlformats.org/officeDocument/2006/relationships/oleObject" Target="../embeddings/oleObject753.bin"/><Relationship Id="rId18" Type="http://schemas.openxmlformats.org/officeDocument/2006/relationships/image" Target="../media/image718.emf"/><Relationship Id="rId26" Type="http://schemas.openxmlformats.org/officeDocument/2006/relationships/image" Target="../media/image722.emf"/><Relationship Id="rId3" Type="http://schemas.openxmlformats.org/officeDocument/2006/relationships/oleObject" Target="../embeddings/oleObject748.bin"/><Relationship Id="rId21" Type="http://schemas.openxmlformats.org/officeDocument/2006/relationships/oleObject" Target="../embeddings/oleObject757.bin"/><Relationship Id="rId7" Type="http://schemas.openxmlformats.org/officeDocument/2006/relationships/oleObject" Target="../embeddings/oleObject750.bin"/><Relationship Id="rId12" Type="http://schemas.openxmlformats.org/officeDocument/2006/relationships/image" Target="../media/image715.emf"/><Relationship Id="rId17" Type="http://schemas.openxmlformats.org/officeDocument/2006/relationships/oleObject" Target="../embeddings/oleObject755.bin"/><Relationship Id="rId25" Type="http://schemas.openxmlformats.org/officeDocument/2006/relationships/oleObject" Target="../embeddings/oleObject7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7.emf"/><Relationship Id="rId20" Type="http://schemas.openxmlformats.org/officeDocument/2006/relationships/image" Target="../media/image719.emf"/><Relationship Id="rId29" Type="http://schemas.openxmlformats.org/officeDocument/2006/relationships/oleObject" Target="../embeddings/oleObject761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712.emf"/><Relationship Id="rId11" Type="http://schemas.openxmlformats.org/officeDocument/2006/relationships/oleObject" Target="../embeddings/oleObject752.bin"/><Relationship Id="rId24" Type="http://schemas.openxmlformats.org/officeDocument/2006/relationships/image" Target="../media/image721.emf"/><Relationship Id="rId5" Type="http://schemas.openxmlformats.org/officeDocument/2006/relationships/oleObject" Target="../embeddings/oleObject749.bin"/><Relationship Id="rId15" Type="http://schemas.openxmlformats.org/officeDocument/2006/relationships/oleObject" Target="../embeddings/oleObject754.bin"/><Relationship Id="rId23" Type="http://schemas.openxmlformats.org/officeDocument/2006/relationships/oleObject" Target="../embeddings/oleObject758.bin"/><Relationship Id="rId28" Type="http://schemas.openxmlformats.org/officeDocument/2006/relationships/image" Target="../media/image723.emf"/><Relationship Id="rId10" Type="http://schemas.openxmlformats.org/officeDocument/2006/relationships/image" Target="../media/image714.emf"/><Relationship Id="rId19" Type="http://schemas.openxmlformats.org/officeDocument/2006/relationships/oleObject" Target="../embeddings/oleObject756.bin"/><Relationship Id="rId4" Type="http://schemas.openxmlformats.org/officeDocument/2006/relationships/image" Target="../media/image711.emf"/><Relationship Id="rId9" Type="http://schemas.openxmlformats.org/officeDocument/2006/relationships/oleObject" Target="../embeddings/oleObject751.bin"/><Relationship Id="rId14" Type="http://schemas.openxmlformats.org/officeDocument/2006/relationships/image" Target="../media/image716.emf"/><Relationship Id="rId22" Type="http://schemas.openxmlformats.org/officeDocument/2006/relationships/image" Target="../media/image720.emf"/><Relationship Id="rId27" Type="http://schemas.openxmlformats.org/officeDocument/2006/relationships/oleObject" Target="../embeddings/oleObject760.bin"/><Relationship Id="rId30" Type="http://schemas.openxmlformats.org/officeDocument/2006/relationships/image" Target="../media/image724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7.emf"/><Relationship Id="rId13" Type="http://schemas.openxmlformats.org/officeDocument/2006/relationships/oleObject" Target="../embeddings/oleObject767.bin"/><Relationship Id="rId18" Type="http://schemas.openxmlformats.org/officeDocument/2006/relationships/image" Target="../media/image732.emf"/><Relationship Id="rId3" Type="http://schemas.openxmlformats.org/officeDocument/2006/relationships/oleObject" Target="../embeddings/oleObject762.bin"/><Relationship Id="rId7" Type="http://schemas.openxmlformats.org/officeDocument/2006/relationships/oleObject" Target="../embeddings/oleObject764.bin"/><Relationship Id="rId12" Type="http://schemas.openxmlformats.org/officeDocument/2006/relationships/image" Target="../media/image729.emf"/><Relationship Id="rId17" Type="http://schemas.openxmlformats.org/officeDocument/2006/relationships/oleObject" Target="../embeddings/oleObject7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1.emf"/><Relationship Id="rId20" Type="http://schemas.openxmlformats.org/officeDocument/2006/relationships/image" Target="../media/image733.e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726.emf"/><Relationship Id="rId11" Type="http://schemas.openxmlformats.org/officeDocument/2006/relationships/oleObject" Target="../embeddings/oleObject766.bin"/><Relationship Id="rId5" Type="http://schemas.openxmlformats.org/officeDocument/2006/relationships/oleObject" Target="../embeddings/oleObject763.bin"/><Relationship Id="rId15" Type="http://schemas.openxmlformats.org/officeDocument/2006/relationships/oleObject" Target="../embeddings/oleObject768.bin"/><Relationship Id="rId10" Type="http://schemas.openxmlformats.org/officeDocument/2006/relationships/image" Target="../media/image728.emf"/><Relationship Id="rId19" Type="http://schemas.openxmlformats.org/officeDocument/2006/relationships/oleObject" Target="../embeddings/oleObject770.bin"/><Relationship Id="rId4" Type="http://schemas.openxmlformats.org/officeDocument/2006/relationships/image" Target="../media/image725.emf"/><Relationship Id="rId9" Type="http://schemas.openxmlformats.org/officeDocument/2006/relationships/oleObject" Target="../embeddings/oleObject765.bin"/><Relationship Id="rId14" Type="http://schemas.openxmlformats.org/officeDocument/2006/relationships/image" Target="../media/image730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6.emf"/><Relationship Id="rId13" Type="http://schemas.openxmlformats.org/officeDocument/2006/relationships/oleObject" Target="../embeddings/oleObject776.bin"/><Relationship Id="rId18" Type="http://schemas.openxmlformats.org/officeDocument/2006/relationships/image" Target="../media/image741.emf"/><Relationship Id="rId26" Type="http://schemas.openxmlformats.org/officeDocument/2006/relationships/image" Target="../media/image745.emf"/><Relationship Id="rId39" Type="http://schemas.openxmlformats.org/officeDocument/2006/relationships/oleObject" Target="../embeddings/oleObject789.bin"/><Relationship Id="rId3" Type="http://schemas.openxmlformats.org/officeDocument/2006/relationships/oleObject" Target="../embeddings/oleObject771.bin"/><Relationship Id="rId21" Type="http://schemas.openxmlformats.org/officeDocument/2006/relationships/oleObject" Target="../embeddings/oleObject780.bin"/><Relationship Id="rId34" Type="http://schemas.openxmlformats.org/officeDocument/2006/relationships/image" Target="../media/image749.emf"/><Relationship Id="rId42" Type="http://schemas.openxmlformats.org/officeDocument/2006/relationships/image" Target="../media/image753.emf"/><Relationship Id="rId7" Type="http://schemas.openxmlformats.org/officeDocument/2006/relationships/oleObject" Target="../embeddings/oleObject773.bin"/><Relationship Id="rId12" Type="http://schemas.openxmlformats.org/officeDocument/2006/relationships/image" Target="../media/image738.emf"/><Relationship Id="rId17" Type="http://schemas.openxmlformats.org/officeDocument/2006/relationships/oleObject" Target="../embeddings/oleObject778.bin"/><Relationship Id="rId25" Type="http://schemas.openxmlformats.org/officeDocument/2006/relationships/oleObject" Target="../embeddings/oleObject782.bin"/><Relationship Id="rId33" Type="http://schemas.openxmlformats.org/officeDocument/2006/relationships/oleObject" Target="../embeddings/oleObject786.bin"/><Relationship Id="rId38" Type="http://schemas.openxmlformats.org/officeDocument/2006/relationships/image" Target="../media/image75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0.emf"/><Relationship Id="rId20" Type="http://schemas.openxmlformats.org/officeDocument/2006/relationships/image" Target="../media/image742.emf"/><Relationship Id="rId29" Type="http://schemas.openxmlformats.org/officeDocument/2006/relationships/oleObject" Target="../embeddings/oleObject784.bin"/><Relationship Id="rId41" Type="http://schemas.openxmlformats.org/officeDocument/2006/relationships/oleObject" Target="../embeddings/oleObject790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735.emf"/><Relationship Id="rId11" Type="http://schemas.openxmlformats.org/officeDocument/2006/relationships/oleObject" Target="../embeddings/oleObject775.bin"/><Relationship Id="rId24" Type="http://schemas.openxmlformats.org/officeDocument/2006/relationships/image" Target="../media/image744.emf"/><Relationship Id="rId32" Type="http://schemas.openxmlformats.org/officeDocument/2006/relationships/image" Target="../media/image748.emf"/><Relationship Id="rId37" Type="http://schemas.openxmlformats.org/officeDocument/2006/relationships/oleObject" Target="../embeddings/oleObject788.bin"/><Relationship Id="rId40" Type="http://schemas.openxmlformats.org/officeDocument/2006/relationships/image" Target="../media/image752.emf"/><Relationship Id="rId5" Type="http://schemas.openxmlformats.org/officeDocument/2006/relationships/oleObject" Target="../embeddings/oleObject772.bin"/><Relationship Id="rId15" Type="http://schemas.openxmlformats.org/officeDocument/2006/relationships/oleObject" Target="../embeddings/oleObject777.bin"/><Relationship Id="rId23" Type="http://schemas.openxmlformats.org/officeDocument/2006/relationships/oleObject" Target="../embeddings/oleObject781.bin"/><Relationship Id="rId28" Type="http://schemas.openxmlformats.org/officeDocument/2006/relationships/image" Target="../media/image746.emf"/><Relationship Id="rId36" Type="http://schemas.openxmlformats.org/officeDocument/2006/relationships/image" Target="../media/image750.emf"/><Relationship Id="rId10" Type="http://schemas.openxmlformats.org/officeDocument/2006/relationships/image" Target="../media/image737.emf"/><Relationship Id="rId19" Type="http://schemas.openxmlformats.org/officeDocument/2006/relationships/oleObject" Target="../embeddings/oleObject779.bin"/><Relationship Id="rId31" Type="http://schemas.openxmlformats.org/officeDocument/2006/relationships/oleObject" Target="../embeddings/oleObject785.bin"/><Relationship Id="rId4" Type="http://schemas.openxmlformats.org/officeDocument/2006/relationships/image" Target="../media/image734.emf"/><Relationship Id="rId9" Type="http://schemas.openxmlformats.org/officeDocument/2006/relationships/oleObject" Target="../embeddings/oleObject774.bin"/><Relationship Id="rId14" Type="http://schemas.openxmlformats.org/officeDocument/2006/relationships/image" Target="../media/image739.emf"/><Relationship Id="rId22" Type="http://schemas.openxmlformats.org/officeDocument/2006/relationships/image" Target="../media/image743.emf"/><Relationship Id="rId27" Type="http://schemas.openxmlformats.org/officeDocument/2006/relationships/oleObject" Target="../embeddings/oleObject783.bin"/><Relationship Id="rId30" Type="http://schemas.openxmlformats.org/officeDocument/2006/relationships/image" Target="../media/image747.emf"/><Relationship Id="rId35" Type="http://schemas.openxmlformats.org/officeDocument/2006/relationships/oleObject" Target="../embeddings/oleObject78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6.emf"/><Relationship Id="rId13" Type="http://schemas.openxmlformats.org/officeDocument/2006/relationships/oleObject" Target="../embeddings/oleObject796.bin"/><Relationship Id="rId18" Type="http://schemas.openxmlformats.org/officeDocument/2006/relationships/image" Target="../media/image761.emf"/><Relationship Id="rId3" Type="http://schemas.openxmlformats.org/officeDocument/2006/relationships/oleObject" Target="../embeddings/oleObject791.bin"/><Relationship Id="rId21" Type="http://schemas.openxmlformats.org/officeDocument/2006/relationships/oleObject" Target="../embeddings/oleObject800.bin"/><Relationship Id="rId7" Type="http://schemas.openxmlformats.org/officeDocument/2006/relationships/oleObject" Target="../embeddings/oleObject793.bin"/><Relationship Id="rId12" Type="http://schemas.openxmlformats.org/officeDocument/2006/relationships/image" Target="../media/image758.emf"/><Relationship Id="rId17" Type="http://schemas.openxmlformats.org/officeDocument/2006/relationships/oleObject" Target="../embeddings/oleObject7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0.emf"/><Relationship Id="rId20" Type="http://schemas.openxmlformats.org/officeDocument/2006/relationships/image" Target="../media/image762.e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755.emf"/><Relationship Id="rId11" Type="http://schemas.openxmlformats.org/officeDocument/2006/relationships/oleObject" Target="../embeddings/oleObject795.bin"/><Relationship Id="rId5" Type="http://schemas.openxmlformats.org/officeDocument/2006/relationships/oleObject" Target="../embeddings/oleObject792.bin"/><Relationship Id="rId15" Type="http://schemas.openxmlformats.org/officeDocument/2006/relationships/oleObject" Target="../embeddings/oleObject797.bin"/><Relationship Id="rId10" Type="http://schemas.openxmlformats.org/officeDocument/2006/relationships/image" Target="../media/image757.emf"/><Relationship Id="rId19" Type="http://schemas.openxmlformats.org/officeDocument/2006/relationships/oleObject" Target="../embeddings/oleObject799.bin"/><Relationship Id="rId4" Type="http://schemas.openxmlformats.org/officeDocument/2006/relationships/image" Target="../media/image754.emf"/><Relationship Id="rId9" Type="http://schemas.openxmlformats.org/officeDocument/2006/relationships/oleObject" Target="../embeddings/oleObject794.bin"/><Relationship Id="rId14" Type="http://schemas.openxmlformats.org/officeDocument/2006/relationships/image" Target="../media/image759.emf"/><Relationship Id="rId22" Type="http://schemas.openxmlformats.org/officeDocument/2006/relationships/image" Target="../media/image76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6.emf"/><Relationship Id="rId13" Type="http://schemas.openxmlformats.org/officeDocument/2006/relationships/oleObject" Target="../embeddings/oleObject806.bin"/><Relationship Id="rId18" Type="http://schemas.openxmlformats.org/officeDocument/2006/relationships/image" Target="../media/image771.emf"/><Relationship Id="rId26" Type="http://schemas.openxmlformats.org/officeDocument/2006/relationships/image" Target="../media/image775.emf"/><Relationship Id="rId3" Type="http://schemas.openxmlformats.org/officeDocument/2006/relationships/oleObject" Target="../embeddings/oleObject801.bin"/><Relationship Id="rId21" Type="http://schemas.openxmlformats.org/officeDocument/2006/relationships/oleObject" Target="../embeddings/oleObject810.bin"/><Relationship Id="rId7" Type="http://schemas.openxmlformats.org/officeDocument/2006/relationships/oleObject" Target="../embeddings/oleObject803.bin"/><Relationship Id="rId12" Type="http://schemas.openxmlformats.org/officeDocument/2006/relationships/image" Target="../media/image768.emf"/><Relationship Id="rId17" Type="http://schemas.openxmlformats.org/officeDocument/2006/relationships/oleObject" Target="../embeddings/oleObject808.bin"/><Relationship Id="rId25" Type="http://schemas.openxmlformats.org/officeDocument/2006/relationships/oleObject" Target="../embeddings/oleObject8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0.emf"/><Relationship Id="rId20" Type="http://schemas.openxmlformats.org/officeDocument/2006/relationships/image" Target="../media/image772.e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765.emf"/><Relationship Id="rId11" Type="http://schemas.openxmlformats.org/officeDocument/2006/relationships/oleObject" Target="../embeddings/oleObject805.bin"/><Relationship Id="rId24" Type="http://schemas.openxmlformats.org/officeDocument/2006/relationships/image" Target="../media/image774.emf"/><Relationship Id="rId5" Type="http://schemas.openxmlformats.org/officeDocument/2006/relationships/oleObject" Target="../embeddings/oleObject802.bin"/><Relationship Id="rId15" Type="http://schemas.openxmlformats.org/officeDocument/2006/relationships/oleObject" Target="../embeddings/oleObject807.bin"/><Relationship Id="rId23" Type="http://schemas.openxmlformats.org/officeDocument/2006/relationships/oleObject" Target="../embeddings/oleObject811.bin"/><Relationship Id="rId28" Type="http://schemas.openxmlformats.org/officeDocument/2006/relationships/image" Target="../media/image776.emf"/><Relationship Id="rId10" Type="http://schemas.openxmlformats.org/officeDocument/2006/relationships/image" Target="../media/image767.emf"/><Relationship Id="rId19" Type="http://schemas.openxmlformats.org/officeDocument/2006/relationships/oleObject" Target="../embeddings/oleObject809.bin"/><Relationship Id="rId4" Type="http://schemas.openxmlformats.org/officeDocument/2006/relationships/image" Target="../media/image764.emf"/><Relationship Id="rId9" Type="http://schemas.openxmlformats.org/officeDocument/2006/relationships/oleObject" Target="../embeddings/oleObject804.bin"/><Relationship Id="rId14" Type="http://schemas.openxmlformats.org/officeDocument/2006/relationships/image" Target="../media/image769.emf"/><Relationship Id="rId22" Type="http://schemas.openxmlformats.org/officeDocument/2006/relationships/image" Target="../media/image773.emf"/><Relationship Id="rId27" Type="http://schemas.openxmlformats.org/officeDocument/2006/relationships/oleObject" Target="../embeddings/oleObject81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9.emf"/><Relationship Id="rId13" Type="http://schemas.openxmlformats.org/officeDocument/2006/relationships/oleObject" Target="../embeddings/oleObject819.bin"/><Relationship Id="rId18" Type="http://schemas.openxmlformats.org/officeDocument/2006/relationships/image" Target="../media/image784.emf"/><Relationship Id="rId26" Type="http://schemas.openxmlformats.org/officeDocument/2006/relationships/image" Target="../media/image788.emf"/><Relationship Id="rId3" Type="http://schemas.openxmlformats.org/officeDocument/2006/relationships/oleObject" Target="../embeddings/oleObject814.bin"/><Relationship Id="rId21" Type="http://schemas.openxmlformats.org/officeDocument/2006/relationships/oleObject" Target="../embeddings/oleObject823.bin"/><Relationship Id="rId34" Type="http://schemas.openxmlformats.org/officeDocument/2006/relationships/image" Target="../media/image792.emf"/><Relationship Id="rId7" Type="http://schemas.openxmlformats.org/officeDocument/2006/relationships/oleObject" Target="../embeddings/oleObject816.bin"/><Relationship Id="rId12" Type="http://schemas.openxmlformats.org/officeDocument/2006/relationships/image" Target="../media/image781.emf"/><Relationship Id="rId17" Type="http://schemas.openxmlformats.org/officeDocument/2006/relationships/oleObject" Target="../embeddings/oleObject821.bin"/><Relationship Id="rId25" Type="http://schemas.openxmlformats.org/officeDocument/2006/relationships/oleObject" Target="../embeddings/oleObject825.bin"/><Relationship Id="rId33" Type="http://schemas.openxmlformats.org/officeDocument/2006/relationships/oleObject" Target="../embeddings/oleObject8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3.emf"/><Relationship Id="rId20" Type="http://schemas.openxmlformats.org/officeDocument/2006/relationships/image" Target="../media/image785.emf"/><Relationship Id="rId29" Type="http://schemas.openxmlformats.org/officeDocument/2006/relationships/oleObject" Target="../embeddings/oleObject827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778.emf"/><Relationship Id="rId11" Type="http://schemas.openxmlformats.org/officeDocument/2006/relationships/oleObject" Target="../embeddings/oleObject818.bin"/><Relationship Id="rId24" Type="http://schemas.openxmlformats.org/officeDocument/2006/relationships/image" Target="../media/image787.emf"/><Relationship Id="rId32" Type="http://schemas.openxmlformats.org/officeDocument/2006/relationships/image" Target="../media/image791.emf"/><Relationship Id="rId5" Type="http://schemas.openxmlformats.org/officeDocument/2006/relationships/oleObject" Target="../embeddings/oleObject815.bin"/><Relationship Id="rId15" Type="http://schemas.openxmlformats.org/officeDocument/2006/relationships/oleObject" Target="../embeddings/oleObject820.bin"/><Relationship Id="rId23" Type="http://schemas.openxmlformats.org/officeDocument/2006/relationships/oleObject" Target="../embeddings/oleObject824.bin"/><Relationship Id="rId28" Type="http://schemas.openxmlformats.org/officeDocument/2006/relationships/image" Target="../media/image789.emf"/><Relationship Id="rId10" Type="http://schemas.openxmlformats.org/officeDocument/2006/relationships/image" Target="../media/image780.emf"/><Relationship Id="rId19" Type="http://schemas.openxmlformats.org/officeDocument/2006/relationships/oleObject" Target="../embeddings/oleObject822.bin"/><Relationship Id="rId31" Type="http://schemas.openxmlformats.org/officeDocument/2006/relationships/oleObject" Target="../embeddings/oleObject828.bin"/><Relationship Id="rId4" Type="http://schemas.openxmlformats.org/officeDocument/2006/relationships/image" Target="../media/image777.emf"/><Relationship Id="rId9" Type="http://schemas.openxmlformats.org/officeDocument/2006/relationships/oleObject" Target="../embeddings/oleObject817.bin"/><Relationship Id="rId14" Type="http://schemas.openxmlformats.org/officeDocument/2006/relationships/image" Target="../media/image782.emf"/><Relationship Id="rId22" Type="http://schemas.openxmlformats.org/officeDocument/2006/relationships/image" Target="../media/image786.emf"/><Relationship Id="rId27" Type="http://schemas.openxmlformats.org/officeDocument/2006/relationships/oleObject" Target="../embeddings/oleObject826.bin"/><Relationship Id="rId30" Type="http://schemas.openxmlformats.org/officeDocument/2006/relationships/image" Target="../media/image790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5.emf"/><Relationship Id="rId13" Type="http://schemas.openxmlformats.org/officeDocument/2006/relationships/oleObject" Target="../embeddings/oleObject835.bin"/><Relationship Id="rId18" Type="http://schemas.openxmlformats.org/officeDocument/2006/relationships/image" Target="../media/image800.emf"/><Relationship Id="rId26" Type="http://schemas.openxmlformats.org/officeDocument/2006/relationships/image" Target="../media/image804.emf"/><Relationship Id="rId3" Type="http://schemas.openxmlformats.org/officeDocument/2006/relationships/oleObject" Target="../embeddings/oleObject830.bin"/><Relationship Id="rId21" Type="http://schemas.openxmlformats.org/officeDocument/2006/relationships/oleObject" Target="../embeddings/oleObject839.bin"/><Relationship Id="rId7" Type="http://schemas.openxmlformats.org/officeDocument/2006/relationships/oleObject" Target="../embeddings/oleObject832.bin"/><Relationship Id="rId12" Type="http://schemas.openxmlformats.org/officeDocument/2006/relationships/image" Target="../media/image797.emf"/><Relationship Id="rId17" Type="http://schemas.openxmlformats.org/officeDocument/2006/relationships/oleObject" Target="../embeddings/oleObject837.bin"/><Relationship Id="rId25" Type="http://schemas.openxmlformats.org/officeDocument/2006/relationships/oleObject" Target="../embeddings/oleObject8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9.emf"/><Relationship Id="rId20" Type="http://schemas.openxmlformats.org/officeDocument/2006/relationships/image" Target="../media/image801.emf"/><Relationship Id="rId29" Type="http://schemas.openxmlformats.org/officeDocument/2006/relationships/oleObject" Target="../embeddings/oleObject843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794.emf"/><Relationship Id="rId11" Type="http://schemas.openxmlformats.org/officeDocument/2006/relationships/oleObject" Target="../embeddings/oleObject834.bin"/><Relationship Id="rId24" Type="http://schemas.openxmlformats.org/officeDocument/2006/relationships/image" Target="../media/image803.emf"/><Relationship Id="rId5" Type="http://schemas.openxmlformats.org/officeDocument/2006/relationships/oleObject" Target="../embeddings/oleObject831.bin"/><Relationship Id="rId15" Type="http://schemas.openxmlformats.org/officeDocument/2006/relationships/oleObject" Target="../embeddings/oleObject836.bin"/><Relationship Id="rId23" Type="http://schemas.openxmlformats.org/officeDocument/2006/relationships/oleObject" Target="../embeddings/oleObject840.bin"/><Relationship Id="rId28" Type="http://schemas.openxmlformats.org/officeDocument/2006/relationships/image" Target="../media/image805.emf"/><Relationship Id="rId10" Type="http://schemas.openxmlformats.org/officeDocument/2006/relationships/image" Target="../media/image796.emf"/><Relationship Id="rId19" Type="http://schemas.openxmlformats.org/officeDocument/2006/relationships/oleObject" Target="../embeddings/oleObject838.bin"/><Relationship Id="rId4" Type="http://schemas.openxmlformats.org/officeDocument/2006/relationships/image" Target="../media/image793.emf"/><Relationship Id="rId9" Type="http://schemas.openxmlformats.org/officeDocument/2006/relationships/oleObject" Target="../embeddings/oleObject833.bin"/><Relationship Id="rId14" Type="http://schemas.openxmlformats.org/officeDocument/2006/relationships/image" Target="../media/image798.emf"/><Relationship Id="rId22" Type="http://schemas.openxmlformats.org/officeDocument/2006/relationships/image" Target="../media/image802.emf"/><Relationship Id="rId27" Type="http://schemas.openxmlformats.org/officeDocument/2006/relationships/oleObject" Target="../embeddings/oleObject842.bin"/><Relationship Id="rId30" Type="http://schemas.openxmlformats.org/officeDocument/2006/relationships/image" Target="../media/image806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9.emf"/><Relationship Id="rId13" Type="http://schemas.openxmlformats.org/officeDocument/2006/relationships/oleObject" Target="../embeddings/oleObject849.bin"/><Relationship Id="rId3" Type="http://schemas.openxmlformats.org/officeDocument/2006/relationships/oleObject" Target="../embeddings/oleObject844.bin"/><Relationship Id="rId7" Type="http://schemas.openxmlformats.org/officeDocument/2006/relationships/oleObject" Target="../embeddings/oleObject846.bin"/><Relationship Id="rId12" Type="http://schemas.openxmlformats.org/officeDocument/2006/relationships/image" Target="../media/image8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808.emf"/><Relationship Id="rId11" Type="http://schemas.openxmlformats.org/officeDocument/2006/relationships/oleObject" Target="../embeddings/oleObject848.bin"/><Relationship Id="rId5" Type="http://schemas.openxmlformats.org/officeDocument/2006/relationships/oleObject" Target="../embeddings/oleObject845.bin"/><Relationship Id="rId10" Type="http://schemas.openxmlformats.org/officeDocument/2006/relationships/image" Target="../media/image810.emf"/><Relationship Id="rId4" Type="http://schemas.openxmlformats.org/officeDocument/2006/relationships/image" Target="../media/image807.emf"/><Relationship Id="rId9" Type="http://schemas.openxmlformats.org/officeDocument/2006/relationships/oleObject" Target="../embeddings/oleObject847.bin"/><Relationship Id="rId14" Type="http://schemas.openxmlformats.org/officeDocument/2006/relationships/image" Target="../media/image8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5.emf"/><Relationship Id="rId13" Type="http://schemas.openxmlformats.org/officeDocument/2006/relationships/oleObject" Target="../embeddings/oleObject855.bin"/><Relationship Id="rId18" Type="http://schemas.openxmlformats.org/officeDocument/2006/relationships/image" Target="../media/image820.emf"/><Relationship Id="rId3" Type="http://schemas.openxmlformats.org/officeDocument/2006/relationships/oleObject" Target="../embeddings/oleObject850.bin"/><Relationship Id="rId7" Type="http://schemas.openxmlformats.org/officeDocument/2006/relationships/oleObject" Target="../embeddings/oleObject852.bin"/><Relationship Id="rId12" Type="http://schemas.openxmlformats.org/officeDocument/2006/relationships/image" Target="../media/image817.emf"/><Relationship Id="rId17" Type="http://schemas.openxmlformats.org/officeDocument/2006/relationships/oleObject" Target="../embeddings/oleObject8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9.emf"/><Relationship Id="rId20" Type="http://schemas.openxmlformats.org/officeDocument/2006/relationships/image" Target="../media/image821.e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814.emf"/><Relationship Id="rId11" Type="http://schemas.openxmlformats.org/officeDocument/2006/relationships/oleObject" Target="../embeddings/oleObject854.bin"/><Relationship Id="rId5" Type="http://schemas.openxmlformats.org/officeDocument/2006/relationships/oleObject" Target="../embeddings/oleObject851.bin"/><Relationship Id="rId15" Type="http://schemas.openxmlformats.org/officeDocument/2006/relationships/oleObject" Target="../embeddings/oleObject856.bin"/><Relationship Id="rId10" Type="http://schemas.openxmlformats.org/officeDocument/2006/relationships/image" Target="../media/image816.emf"/><Relationship Id="rId19" Type="http://schemas.openxmlformats.org/officeDocument/2006/relationships/oleObject" Target="../embeddings/oleObject858.bin"/><Relationship Id="rId4" Type="http://schemas.openxmlformats.org/officeDocument/2006/relationships/image" Target="../media/image813.emf"/><Relationship Id="rId9" Type="http://schemas.openxmlformats.org/officeDocument/2006/relationships/oleObject" Target="../embeddings/oleObject853.bin"/><Relationship Id="rId14" Type="http://schemas.openxmlformats.org/officeDocument/2006/relationships/image" Target="../media/image818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4.emf"/><Relationship Id="rId13" Type="http://schemas.openxmlformats.org/officeDocument/2006/relationships/oleObject" Target="../embeddings/oleObject864.bin"/><Relationship Id="rId3" Type="http://schemas.openxmlformats.org/officeDocument/2006/relationships/oleObject" Target="../embeddings/oleObject859.bin"/><Relationship Id="rId7" Type="http://schemas.openxmlformats.org/officeDocument/2006/relationships/oleObject" Target="../embeddings/oleObject861.bin"/><Relationship Id="rId12" Type="http://schemas.openxmlformats.org/officeDocument/2006/relationships/image" Target="../media/image8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823.emf"/><Relationship Id="rId11" Type="http://schemas.openxmlformats.org/officeDocument/2006/relationships/oleObject" Target="../embeddings/oleObject863.bin"/><Relationship Id="rId5" Type="http://schemas.openxmlformats.org/officeDocument/2006/relationships/oleObject" Target="../embeddings/oleObject860.bin"/><Relationship Id="rId10" Type="http://schemas.openxmlformats.org/officeDocument/2006/relationships/image" Target="../media/image825.emf"/><Relationship Id="rId4" Type="http://schemas.openxmlformats.org/officeDocument/2006/relationships/image" Target="../media/image822.emf"/><Relationship Id="rId9" Type="http://schemas.openxmlformats.org/officeDocument/2006/relationships/oleObject" Target="../embeddings/oleObject862.bin"/><Relationship Id="rId14" Type="http://schemas.openxmlformats.org/officeDocument/2006/relationships/image" Target="../media/image827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emf"/><Relationship Id="rId13" Type="http://schemas.openxmlformats.org/officeDocument/2006/relationships/oleObject" Target="../embeddings/oleObject870.bin"/><Relationship Id="rId18" Type="http://schemas.openxmlformats.org/officeDocument/2006/relationships/image" Target="../media/image835.wmf"/><Relationship Id="rId26" Type="http://schemas.openxmlformats.org/officeDocument/2006/relationships/image" Target="../media/image839.wmf"/><Relationship Id="rId39" Type="http://schemas.openxmlformats.org/officeDocument/2006/relationships/oleObject" Target="../embeddings/oleObject883.bin"/><Relationship Id="rId3" Type="http://schemas.openxmlformats.org/officeDocument/2006/relationships/oleObject" Target="../embeddings/oleObject865.bin"/><Relationship Id="rId21" Type="http://schemas.openxmlformats.org/officeDocument/2006/relationships/oleObject" Target="../embeddings/oleObject874.bin"/><Relationship Id="rId34" Type="http://schemas.openxmlformats.org/officeDocument/2006/relationships/image" Target="../media/image843.emf"/><Relationship Id="rId7" Type="http://schemas.openxmlformats.org/officeDocument/2006/relationships/oleObject" Target="../embeddings/oleObject867.bin"/><Relationship Id="rId12" Type="http://schemas.openxmlformats.org/officeDocument/2006/relationships/image" Target="../media/image832.emf"/><Relationship Id="rId17" Type="http://schemas.openxmlformats.org/officeDocument/2006/relationships/oleObject" Target="../embeddings/oleObject872.bin"/><Relationship Id="rId25" Type="http://schemas.openxmlformats.org/officeDocument/2006/relationships/oleObject" Target="../embeddings/oleObject876.bin"/><Relationship Id="rId33" Type="http://schemas.openxmlformats.org/officeDocument/2006/relationships/oleObject" Target="../embeddings/oleObject880.bin"/><Relationship Id="rId38" Type="http://schemas.openxmlformats.org/officeDocument/2006/relationships/image" Target="../media/image84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4.wmf"/><Relationship Id="rId20" Type="http://schemas.openxmlformats.org/officeDocument/2006/relationships/image" Target="../media/image836.wmf"/><Relationship Id="rId29" Type="http://schemas.openxmlformats.org/officeDocument/2006/relationships/oleObject" Target="../embeddings/oleObject878.bin"/><Relationship Id="rId1" Type="http://schemas.openxmlformats.org/officeDocument/2006/relationships/vmlDrawing" Target="../drawings/vmlDrawing81.vml"/><Relationship Id="rId6" Type="http://schemas.openxmlformats.org/officeDocument/2006/relationships/image" Target="../media/image829.emf"/><Relationship Id="rId11" Type="http://schemas.openxmlformats.org/officeDocument/2006/relationships/oleObject" Target="../embeddings/oleObject869.bin"/><Relationship Id="rId24" Type="http://schemas.openxmlformats.org/officeDocument/2006/relationships/image" Target="../media/image838.wmf"/><Relationship Id="rId32" Type="http://schemas.openxmlformats.org/officeDocument/2006/relationships/image" Target="../media/image842.emf"/><Relationship Id="rId37" Type="http://schemas.openxmlformats.org/officeDocument/2006/relationships/oleObject" Target="../embeddings/oleObject882.bin"/><Relationship Id="rId40" Type="http://schemas.openxmlformats.org/officeDocument/2006/relationships/image" Target="../media/image846.emf"/><Relationship Id="rId5" Type="http://schemas.openxmlformats.org/officeDocument/2006/relationships/oleObject" Target="../embeddings/oleObject866.bin"/><Relationship Id="rId15" Type="http://schemas.openxmlformats.org/officeDocument/2006/relationships/oleObject" Target="../embeddings/oleObject871.bin"/><Relationship Id="rId23" Type="http://schemas.openxmlformats.org/officeDocument/2006/relationships/oleObject" Target="../embeddings/oleObject875.bin"/><Relationship Id="rId28" Type="http://schemas.openxmlformats.org/officeDocument/2006/relationships/image" Target="../media/image840.wmf"/><Relationship Id="rId36" Type="http://schemas.openxmlformats.org/officeDocument/2006/relationships/image" Target="../media/image844.emf"/><Relationship Id="rId10" Type="http://schemas.openxmlformats.org/officeDocument/2006/relationships/image" Target="../media/image831.emf"/><Relationship Id="rId19" Type="http://schemas.openxmlformats.org/officeDocument/2006/relationships/oleObject" Target="../embeddings/oleObject873.bin"/><Relationship Id="rId31" Type="http://schemas.openxmlformats.org/officeDocument/2006/relationships/oleObject" Target="../embeddings/oleObject879.bin"/><Relationship Id="rId4" Type="http://schemas.openxmlformats.org/officeDocument/2006/relationships/image" Target="../media/image828.emf"/><Relationship Id="rId9" Type="http://schemas.openxmlformats.org/officeDocument/2006/relationships/oleObject" Target="../embeddings/oleObject868.bin"/><Relationship Id="rId14" Type="http://schemas.openxmlformats.org/officeDocument/2006/relationships/image" Target="../media/image833.emf"/><Relationship Id="rId22" Type="http://schemas.openxmlformats.org/officeDocument/2006/relationships/image" Target="../media/image837.wmf"/><Relationship Id="rId27" Type="http://schemas.openxmlformats.org/officeDocument/2006/relationships/oleObject" Target="../embeddings/oleObject877.bin"/><Relationship Id="rId30" Type="http://schemas.openxmlformats.org/officeDocument/2006/relationships/image" Target="../media/image841.wmf"/><Relationship Id="rId35" Type="http://schemas.openxmlformats.org/officeDocument/2006/relationships/oleObject" Target="../embeddings/oleObject881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9.emf"/><Relationship Id="rId13" Type="http://schemas.openxmlformats.org/officeDocument/2006/relationships/oleObject" Target="../embeddings/oleObject889.bin"/><Relationship Id="rId3" Type="http://schemas.openxmlformats.org/officeDocument/2006/relationships/oleObject" Target="../embeddings/oleObject884.bin"/><Relationship Id="rId7" Type="http://schemas.openxmlformats.org/officeDocument/2006/relationships/oleObject" Target="../embeddings/oleObject886.bin"/><Relationship Id="rId12" Type="http://schemas.openxmlformats.org/officeDocument/2006/relationships/image" Target="../media/image85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3.e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848.emf"/><Relationship Id="rId11" Type="http://schemas.openxmlformats.org/officeDocument/2006/relationships/oleObject" Target="../embeddings/oleObject888.bin"/><Relationship Id="rId5" Type="http://schemas.openxmlformats.org/officeDocument/2006/relationships/oleObject" Target="../embeddings/oleObject885.bin"/><Relationship Id="rId15" Type="http://schemas.openxmlformats.org/officeDocument/2006/relationships/oleObject" Target="../embeddings/oleObject890.bin"/><Relationship Id="rId10" Type="http://schemas.openxmlformats.org/officeDocument/2006/relationships/image" Target="../media/image850.emf"/><Relationship Id="rId4" Type="http://schemas.openxmlformats.org/officeDocument/2006/relationships/image" Target="../media/image847.emf"/><Relationship Id="rId9" Type="http://schemas.openxmlformats.org/officeDocument/2006/relationships/oleObject" Target="../embeddings/oleObject887.bin"/><Relationship Id="rId14" Type="http://schemas.openxmlformats.org/officeDocument/2006/relationships/image" Target="../media/image852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6.emf"/><Relationship Id="rId13" Type="http://schemas.openxmlformats.org/officeDocument/2006/relationships/oleObject" Target="../embeddings/oleObject896.bin"/><Relationship Id="rId3" Type="http://schemas.openxmlformats.org/officeDocument/2006/relationships/oleObject" Target="../embeddings/oleObject891.bin"/><Relationship Id="rId7" Type="http://schemas.openxmlformats.org/officeDocument/2006/relationships/oleObject" Target="../embeddings/oleObject893.bin"/><Relationship Id="rId12" Type="http://schemas.openxmlformats.org/officeDocument/2006/relationships/image" Target="../media/image8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0.e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855.emf"/><Relationship Id="rId11" Type="http://schemas.openxmlformats.org/officeDocument/2006/relationships/oleObject" Target="../embeddings/oleObject895.bin"/><Relationship Id="rId5" Type="http://schemas.openxmlformats.org/officeDocument/2006/relationships/oleObject" Target="../embeddings/oleObject892.bin"/><Relationship Id="rId15" Type="http://schemas.openxmlformats.org/officeDocument/2006/relationships/oleObject" Target="../embeddings/oleObject897.bin"/><Relationship Id="rId10" Type="http://schemas.openxmlformats.org/officeDocument/2006/relationships/image" Target="../media/image857.emf"/><Relationship Id="rId4" Type="http://schemas.openxmlformats.org/officeDocument/2006/relationships/image" Target="../media/image854.emf"/><Relationship Id="rId9" Type="http://schemas.openxmlformats.org/officeDocument/2006/relationships/oleObject" Target="../embeddings/oleObject894.bin"/><Relationship Id="rId14" Type="http://schemas.openxmlformats.org/officeDocument/2006/relationships/image" Target="../media/image859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3.emf"/><Relationship Id="rId3" Type="http://schemas.openxmlformats.org/officeDocument/2006/relationships/oleObject" Target="../embeddings/oleObject898.bin"/><Relationship Id="rId7" Type="http://schemas.openxmlformats.org/officeDocument/2006/relationships/oleObject" Target="../embeddings/oleObject900.bin"/><Relationship Id="rId12" Type="http://schemas.openxmlformats.org/officeDocument/2006/relationships/image" Target="../media/image8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862.emf"/><Relationship Id="rId11" Type="http://schemas.openxmlformats.org/officeDocument/2006/relationships/oleObject" Target="../embeddings/oleObject902.bin"/><Relationship Id="rId5" Type="http://schemas.openxmlformats.org/officeDocument/2006/relationships/oleObject" Target="../embeddings/oleObject899.bin"/><Relationship Id="rId10" Type="http://schemas.openxmlformats.org/officeDocument/2006/relationships/image" Target="../media/image864.emf"/><Relationship Id="rId4" Type="http://schemas.openxmlformats.org/officeDocument/2006/relationships/image" Target="../media/image861.emf"/><Relationship Id="rId9" Type="http://schemas.openxmlformats.org/officeDocument/2006/relationships/oleObject" Target="../embeddings/oleObject901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8.emf"/><Relationship Id="rId13" Type="http://schemas.openxmlformats.org/officeDocument/2006/relationships/oleObject" Target="../embeddings/oleObject908.bin"/><Relationship Id="rId18" Type="http://schemas.openxmlformats.org/officeDocument/2006/relationships/image" Target="../media/image873.emf"/><Relationship Id="rId26" Type="http://schemas.openxmlformats.org/officeDocument/2006/relationships/image" Target="../media/image877.emf"/><Relationship Id="rId3" Type="http://schemas.openxmlformats.org/officeDocument/2006/relationships/oleObject" Target="../embeddings/oleObject903.bin"/><Relationship Id="rId21" Type="http://schemas.openxmlformats.org/officeDocument/2006/relationships/oleObject" Target="../embeddings/oleObject912.bin"/><Relationship Id="rId7" Type="http://schemas.openxmlformats.org/officeDocument/2006/relationships/oleObject" Target="../embeddings/oleObject905.bin"/><Relationship Id="rId12" Type="http://schemas.openxmlformats.org/officeDocument/2006/relationships/image" Target="../media/image870.emf"/><Relationship Id="rId17" Type="http://schemas.openxmlformats.org/officeDocument/2006/relationships/oleObject" Target="../embeddings/oleObject910.bin"/><Relationship Id="rId25" Type="http://schemas.openxmlformats.org/officeDocument/2006/relationships/oleObject" Target="../embeddings/oleObject9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2.emf"/><Relationship Id="rId20" Type="http://schemas.openxmlformats.org/officeDocument/2006/relationships/image" Target="../media/image874.e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867.emf"/><Relationship Id="rId11" Type="http://schemas.openxmlformats.org/officeDocument/2006/relationships/oleObject" Target="../embeddings/oleObject907.bin"/><Relationship Id="rId24" Type="http://schemas.openxmlformats.org/officeDocument/2006/relationships/image" Target="../media/image876.emf"/><Relationship Id="rId5" Type="http://schemas.openxmlformats.org/officeDocument/2006/relationships/oleObject" Target="../embeddings/oleObject904.bin"/><Relationship Id="rId15" Type="http://schemas.openxmlformats.org/officeDocument/2006/relationships/oleObject" Target="../embeddings/oleObject909.bin"/><Relationship Id="rId23" Type="http://schemas.openxmlformats.org/officeDocument/2006/relationships/oleObject" Target="../embeddings/oleObject913.bin"/><Relationship Id="rId10" Type="http://schemas.openxmlformats.org/officeDocument/2006/relationships/image" Target="../media/image869.emf"/><Relationship Id="rId19" Type="http://schemas.openxmlformats.org/officeDocument/2006/relationships/oleObject" Target="../embeddings/oleObject911.bin"/><Relationship Id="rId4" Type="http://schemas.openxmlformats.org/officeDocument/2006/relationships/image" Target="../media/image866.emf"/><Relationship Id="rId9" Type="http://schemas.openxmlformats.org/officeDocument/2006/relationships/oleObject" Target="../embeddings/oleObject906.bin"/><Relationship Id="rId14" Type="http://schemas.openxmlformats.org/officeDocument/2006/relationships/image" Target="../media/image871.emf"/><Relationship Id="rId22" Type="http://schemas.openxmlformats.org/officeDocument/2006/relationships/image" Target="../media/image875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emf"/><Relationship Id="rId13" Type="http://schemas.openxmlformats.org/officeDocument/2006/relationships/oleObject" Target="../embeddings/oleObject920.bin"/><Relationship Id="rId18" Type="http://schemas.openxmlformats.org/officeDocument/2006/relationships/image" Target="../media/image885.emf"/><Relationship Id="rId3" Type="http://schemas.openxmlformats.org/officeDocument/2006/relationships/oleObject" Target="../embeddings/oleObject915.bin"/><Relationship Id="rId21" Type="http://schemas.openxmlformats.org/officeDocument/2006/relationships/oleObject" Target="../embeddings/oleObject924.bin"/><Relationship Id="rId7" Type="http://schemas.openxmlformats.org/officeDocument/2006/relationships/oleObject" Target="../embeddings/oleObject917.bin"/><Relationship Id="rId12" Type="http://schemas.openxmlformats.org/officeDocument/2006/relationships/image" Target="../media/image882.emf"/><Relationship Id="rId17" Type="http://schemas.openxmlformats.org/officeDocument/2006/relationships/oleObject" Target="../embeddings/oleObject9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4.emf"/><Relationship Id="rId20" Type="http://schemas.openxmlformats.org/officeDocument/2006/relationships/image" Target="../media/image886.e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879.emf"/><Relationship Id="rId11" Type="http://schemas.openxmlformats.org/officeDocument/2006/relationships/oleObject" Target="../embeddings/oleObject919.bin"/><Relationship Id="rId24" Type="http://schemas.openxmlformats.org/officeDocument/2006/relationships/image" Target="../media/image888.emf"/><Relationship Id="rId5" Type="http://schemas.openxmlformats.org/officeDocument/2006/relationships/oleObject" Target="../embeddings/oleObject916.bin"/><Relationship Id="rId15" Type="http://schemas.openxmlformats.org/officeDocument/2006/relationships/oleObject" Target="../embeddings/oleObject921.bin"/><Relationship Id="rId23" Type="http://schemas.openxmlformats.org/officeDocument/2006/relationships/oleObject" Target="../embeddings/oleObject925.bin"/><Relationship Id="rId10" Type="http://schemas.openxmlformats.org/officeDocument/2006/relationships/image" Target="../media/image881.emf"/><Relationship Id="rId19" Type="http://schemas.openxmlformats.org/officeDocument/2006/relationships/oleObject" Target="../embeddings/oleObject923.bin"/><Relationship Id="rId4" Type="http://schemas.openxmlformats.org/officeDocument/2006/relationships/image" Target="../media/image878.emf"/><Relationship Id="rId9" Type="http://schemas.openxmlformats.org/officeDocument/2006/relationships/oleObject" Target="../embeddings/oleObject918.bin"/><Relationship Id="rId14" Type="http://schemas.openxmlformats.org/officeDocument/2006/relationships/image" Target="../media/image883.emf"/><Relationship Id="rId22" Type="http://schemas.openxmlformats.org/officeDocument/2006/relationships/image" Target="../media/image887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emf"/><Relationship Id="rId13" Type="http://schemas.openxmlformats.org/officeDocument/2006/relationships/oleObject" Target="../embeddings/oleObject931.bin"/><Relationship Id="rId18" Type="http://schemas.openxmlformats.org/officeDocument/2006/relationships/image" Target="../media/image896.emf"/><Relationship Id="rId3" Type="http://schemas.openxmlformats.org/officeDocument/2006/relationships/oleObject" Target="../embeddings/oleObject926.bin"/><Relationship Id="rId21" Type="http://schemas.openxmlformats.org/officeDocument/2006/relationships/oleObject" Target="../embeddings/oleObject935.bin"/><Relationship Id="rId7" Type="http://schemas.openxmlformats.org/officeDocument/2006/relationships/oleObject" Target="../embeddings/oleObject928.bin"/><Relationship Id="rId12" Type="http://schemas.openxmlformats.org/officeDocument/2006/relationships/image" Target="../media/image893.emf"/><Relationship Id="rId17" Type="http://schemas.openxmlformats.org/officeDocument/2006/relationships/oleObject" Target="../embeddings/oleObject9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5.emf"/><Relationship Id="rId20" Type="http://schemas.openxmlformats.org/officeDocument/2006/relationships/image" Target="../media/image897.e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890.emf"/><Relationship Id="rId11" Type="http://schemas.openxmlformats.org/officeDocument/2006/relationships/oleObject" Target="../embeddings/oleObject930.bin"/><Relationship Id="rId5" Type="http://schemas.openxmlformats.org/officeDocument/2006/relationships/oleObject" Target="../embeddings/oleObject927.bin"/><Relationship Id="rId15" Type="http://schemas.openxmlformats.org/officeDocument/2006/relationships/oleObject" Target="../embeddings/oleObject932.bin"/><Relationship Id="rId10" Type="http://schemas.openxmlformats.org/officeDocument/2006/relationships/image" Target="../media/image892.emf"/><Relationship Id="rId19" Type="http://schemas.openxmlformats.org/officeDocument/2006/relationships/oleObject" Target="../embeddings/oleObject934.bin"/><Relationship Id="rId4" Type="http://schemas.openxmlformats.org/officeDocument/2006/relationships/image" Target="../media/image889.emf"/><Relationship Id="rId9" Type="http://schemas.openxmlformats.org/officeDocument/2006/relationships/oleObject" Target="../embeddings/oleObject929.bin"/><Relationship Id="rId14" Type="http://schemas.openxmlformats.org/officeDocument/2006/relationships/image" Target="../media/image894.emf"/><Relationship Id="rId22" Type="http://schemas.openxmlformats.org/officeDocument/2006/relationships/image" Target="../media/image898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emf"/><Relationship Id="rId13" Type="http://schemas.openxmlformats.org/officeDocument/2006/relationships/oleObject" Target="../embeddings/oleObject941.bin"/><Relationship Id="rId18" Type="http://schemas.openxmlformats.org/officeDocument/2006/relationships/image" Target="../media/image906.emf"/><Relationship Id="rId3" Type="http://schemas.openxmlformats.org/officeDocument/2006/relationships/oleObject" Target="../embeddings/oleObject936.bin"/><Relationship Id="rId21" Type="http://schemas.openxmlformats.org/officeDocument/2006/relationships/oleObject" Target="../embeddings/oleObject945.bin"/><Relationship Id="rId7" Type="http://schemas.openxmlformats.org/officeDocument/2006/relationships/oleObject" Target="../embeddings/oleObject938.bin"/><Relationship Id="rId12" Type="http://schemas.openxmlformats.org/officeDocument/2006/relationships/image" Target="../media/image903.emf"/><Relationship Id="rId17" Type="http://schemas.openxmlformats.org/officeDocument/2006/relationships/oleObject" Target="../embeddings/oleObject9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5.emf"/><Relationship Id="rId20" Type="http://schemas.openxmlformats.org/officeDocument/2006/relationships/image" Target="../media/image907.emf"/><Relationship Id="rId1" Type="http://schemas.openxmlformats.org/officeDocument/2006/relationships/vmlDrawing" Target="../drawings/vmlDrawing88.vml"/><Relationship Id="rId6" Type="http://schemas.openxmlformats.org/officeDocument/2006/relationships/image" Target="../media/image900.emf"/><Relationship Id="rId11" Type="http://schemas.openxmlformats.org/officeDocument/2006/relationships/oleObject" Target="../embeddings/oleObject940.bin"/><Relationship Id="rId24" Type="http://schemas.openxmlformats.org/officeDocument/2006/relationships/image" Target="../media/image909.emf"/><Relationship Id="rId5" Type="http://schemas.openxmlformats.org/officeDocument/2006/relationships/oleObject" Target="../embeddings/oleObject937.bin"/><Relationship Id="rId15" Type="http://schemas.openxmlformats.org/officeDocument/2006/relationships/oleObject" Target="../embeddings/oleObject942.bin"/><Relationship Id="rId23" Type="http://schemas.openxmlformats.org/officeDocument/2006/relationships/oleObject" Target="../embeddings/oleObject946.bin"/><Relationship Id="rId10" Type="http://schemas.openxmlformats.org/officeDocument/2006/relationships/image" Target="../media/image902.emf"/><Relationship Id="rId19" Type="http://schemas.openxmlformats.org/officeDocument/2006/relationships/oleObject" Target="../embeddings/oleObject944.bin"/><Relationship Id="rId4" Type="http://schemas.openxmlformats.org/officeDocument/2006/relationships/image" Target="../media/image899.emf"/><Relationship Id="rId9" Type="http://schemas.openxmlformats.org/officeDocument/2006/relationships/oleObject" Target="../embeddings/oleObject939.bin"/><Relationship Id="rId14" Type="http://schemas.openxmlformats.org/officeDocument/2006/relationships/image" Target="../media/image904.emf"/><Relationship Id="rId22" Type="http://schemas.openxmlformats.org/officeDocument/2006/relationships/image" Target="../media/image90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9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emf"/><Relationship Id="rId13" Type="http://schemas.openxmlformats.org/officeDocument/2006/relationships/oleObject" Target="../embeddings/oleObject952.bin"/><Relationship Id="rId18" Type="http://schemas.openxmlformats.org/officeDocument/2006/relationships/image" Target="../media/image917.emf"/><Relationship Id="rId26" Type="http://schemas.openxmlformats.org/officeDocument/2006/relationships/image" Target="../media/image921.emf"/><Relationship Id="rId39" Type="http://schemas.openxmlformats.org/officeDocument/2006/relationships/oleObject" Target="../embeddings/oleObject965.bin"/><Relationship Id="rId3" Type="http://schemas.openxmlformats.org/officeDocument/2006/relationships/oleObject" Target="../embeddings/oleObject947.bin"/><Relationship Id="rId21" Type="http://schemas.openxmlformats.org/officeDocument/2006/relationships/oleObject" Target="../embeddings/oleObject956.bin"/><Relationship Id="rId34" Type="http://schemas.openxmlformats.org/officeDocument/2006/relationships/image" Target="../media/image925.emf"/><Relationship Id="rId42" Type="http://schemas.openxmlformats.org/officeDocument/2006/relationships/image" Target="../media/image929.emf"/><Relationship Id="rId7" Type="http://schemas.openxmlformats.org/officeDocument/2006/relationships/oleObject" Target="../embeddings/oleObject949.bin"/><Relationship Id="rId12" Type="http://schemas.openxmlformats.org/officeDocument/2006/relationships/image" Target="../media/image914.emf"/><Relationship Id="rId17" Type="http://schemas.openxmlformats.org/officeDocument/2006/relationships/oleObject" Target="../embeddings/oleObject954.bin"/><Relationship Id="rId25" Type="http://schemas.openxmlformats.org/officeDocument/2006/relationships/oleObject" Target="../embeddings/oleObject958.bin"/><Relationship Id="rId33" Type="http://schemas.openxmlformats.org/officeDocument/2006/relationships/oleObject" Target="../embeddings/oleObject962.bin"/><Relationship Id="rId38" Type="http://schemas.openxmlformats.org/officeDocument/2006/relationships/image" Target="../media/image92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6.emf"/><Relationship Id="rId20" Type="http://schemas.openxmlformats.org/officeDocument/2006/relationships/image" Target="../media/image918.emf"/><Relationship Id="rId29" Type="http://schemas.openxmlformats.org/officeDocument/2006/relationships/oleObject" Target="../embeddings/oleObject960.bin"/><Relationship Id="rId41" Type="http://schemas.openxmlformats.org/officeDocument/2006/relationships/oleObject" Target="../embeddings/oleObject966.bin"/><Relationship Id="rId1" Type="http://schemas.openxmlformats.org/officeDocument/2006/relationships/vmlDrawing" Target="../drawings/vmlDrawing89.vml"/><Relationship Id="rId6" Type="http://schemas.openxmlformats.org/officeDocument/2006/relationships/image" Target="../media/image911.emf"/><Relationship Id="rId11" Type="http://schemas.openxmlformats.org/officeDocument/2006/relationships/oleObject" Target="../embeddings/oleObject951.bin"/><Relationship Id="rId24" Type="http://schemas.openxmlformats.org/officeDocument/2006/relationships/image" Target="../media/image920.emf"/><Relationship Id="rId32" Type="http://schemas.openxmlformats.org/officeDocument/2006/relationships/image" Target="../media/image924.emf"/><Relationship Id="rId37" Type="http://schemas.openxmlformats.org/officeDocument/2006/relationships/oleObject" Target="../embeddings/oleObject964.bin"/><Relationship Id="rId40" Type="http://schemas.openxmlformats.org/officeDocument/2006/relationships/image" Target="../media/image928.emf"/><Relationship Id="rId5" Type="http://schemas.openxmlformats.org/officeDocument/2006/relationships/oleObject" Target="../embeddings/oleObject948.bin"/><Relationship Id="rId15" Type="http://schemas.openxmlformats.org/officeDocument/2006/relationships/oleObject" Target="../embeddings/oleObject953.bin"/><Relationship Id="rId23" Type="http://schemas.openxmlformats.org/officeDocument/2006/relationships/oleObject" Target="../embeddings/oleObject957.bin"/><Relationship Id="rId28" Type="http://schemas.openxmlformats.org/officeDocument/2006/relationships/image" Target="../media/image922.emf"/><Relationship Id="rId36" Type="http://schemas.openxmlformats.org/officeDocument/2006/relationships/image" Target="../media/image926.emf"/><Relationship Id="rId10" Type="http://schemas.openxmlformats.org/officeDocument/2006/relationships/image" Target="../media/image913.emf"/><Relationship Id="rId19" Type="http://schemas.openxmlformats.org/officeDocument/2006/relationships/oleObject" Target="../embeddings/oleObject955.bin"/><Relationship Id="rId31" Type="http://schemas.openxmlformats.org/officeDocument/2006/relationships/oleObject" Target="../embeddings/oleObject961.bin"/><Relationship Id="rId4" Type="http://schemas.openxmlformats.org/officeDocument/2006/relationships/image" Target="../media/image910.emf"/><Relationship Id="rId9" Type="http://schemas.openxmlformats.org/officeDocument/2006/relationships/oleObject" Target="../embeddings/oleObject950.bin"/><Relationship Id="rId14" Type="http://schemas.openxmlformats.org/officeDocument/2006/relationships/image" Target="../media/image915.emf"/><Relationship Id="rId22" Type="http://schemas.openxmlformats.org/officeDocument/2006/relationships/image" Target="../media/image919.emf"/><Relationship Id="rId27" Type="http://schemas.openxmlformats.org/officeDocument/2006/relationships/oleObject" Target="../embeddings/oleObject959.bin"/><Relationship Id="rId30" Type="http://schemas.openxmlformats.org/officeDocument/2006/relationships/image" Target="../media/image923.emf"/><Relationship Id="rId35" Type="http://schemas.openxmlformats.org/officeDocument/2006/relationships/oleObject" Target="../embeddings/oleObject963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2.emf"/><Relationship Id="rId13" Type="http://schemas.openxmlformats.org/officeDocument/2006/relationships/oleObject" Target="../embeddings/oleObject972.bin"/><Relationship Id="rId18" Type="http://schemas.openxmlformats.org/officeDocument/2006/relationships/image" Target="../media/image937.emf"/><Relationship Id="rId26" Type="http://schemas.openxmlformats.org/officeDocument/2006/relationships/image" Target="../media/image941.emf"/><Relationship Id="rId3" Type="http://schemas.openxmlformats.org/officeDocument/2006/relationships/oleObject" Target="../embeddings/oleObject967.bin"/><Relationship Id="rId21" Type="http://schemas.openxmlformats.org/officeDocument/2006/relationships/oleObject" Target="../embeddings/oleObject976.bin"/><Relationship Id="rId34" Type="http://schemas.openxmlformats.org/officeDocument/2006/relationships/image" Target="../media/image945.emf"/><Relationship Id="rId7" Type="http://schemas.openxmlformats.org/officeDocument/2006/relationships/oleObject" Target="../embeddings/oleObject969.bin"/><Relationship Id="rId12" Type="http://schemas.openxmlformats.org/officeDocument/2006/relationships/image" Target="../media/image934.emf"/><Relationship Id="rId17" Type="http://schemas.openxmlformats.org/officeDocument/2006/relationships/oleObject" Target="../embeddings/oleObject974.bin"/><Relationship Id="rId25" Type="http://schemas.openxmlformats.org/officeDocument/2006/relationships/oleObject" Target="../embeddings/oleObject978.bin"/><Relationship Id="rId33" Type="http://schemas.openxmlformats.org/officeDocument/2006/relationships/oleObject" Target="../embeddings/oleObject9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6.emf"/><Relationship Id="rId20" Type="http://schemas.openxmlformats.org/officeDocument/2006/relationships/image" Target="../media/image938.emf"/><Relationship Id="rId29" Type="http://schemas.openxmlformats.org/officeDocument/2006/relationships/oleObject" Target="../embeddings/oleObject980.bin"/><Relationship Id="rId1" Type="http://schemas.openxmlformats.org/officeDocument/2006/relationships/vmlDrawing" Target="../drawings/vmlDrawing90.vml"/><Relationship Id="rId6" Type="http://schemas.openxmlformats.org/officeDocument/2006/relationships/image" Target="../media/image931.emf"/><Relationship Id="rId11" Type="http://schemas.openxmlformats.org/officeDocument/2006/relationships/oleObject" Target="../embeddings/oleObject971.bin"/><Relationship Id="rId24" Type="http://schemas.openxmlformats.org/officeDocument/2006/relationships/image" Target="../media/image940.emf"/><Relationship Id="rId32" Type="http://schemas.openxmlformats.org/officeDocument/2006/relationships/image" Target="../media/image944.emf"/><Relationship Id="rId5" Type="http://schemas.openxmlformats.org/officeDocument/2006/relationships/oleObject" Target="../embeddings/oleObject968.bin"/><Relationship Id="rId15" Type="http://schemas.openxmlformats.org/officeDocument/2006/relationships/oleObject" Target="../embeddings/oleObject973.bin"/><Relationship Id="rId23" Type="http://schemas.openxmlformats.org/officeDocument/2006/relationships/oleObject" Target="../embeddings/oleObject977.bin"/><Relationship Id="rId28" Type="http://schemas.openxmlformats.org/officeDocument/2006/relationships/image" Target="../media/image942.emf"/><Relationship Id="rId36" Type="http://schemas.openxmlformats.org/officeDocument/2006/relationships/image" Target="../media/image946.emf"/><Relationship Id="rId10" Type="http://schemas.openxmlformats.org/officeDocument/2006/relationships/image" Target="../media/image933.emf"/><Relationship Id="rId19" Type="http://schemas.openxmlformats.org/officeDocument/2006/relationships/oleObject" Target="../embeddings/oleObject975.bin"/><Relationship Id="rId31" Type="http://schemas.openxmlformats.org/officeDocument/2006/relationships/oleObject" Target="../embeddings/oleObject981.bin"/><Relationship Id="rId4" Type="http://schemas.openxmlformats.org/officeDocument/2006/relationships/image" Target="../media/image930.emf"/><Relationship Id="rId9" Type="http://schemas.openxmlformats.org/officeDocument/2006/relationships/oleObject" Target="../embeddings/oleObject970.bin"/><Relationship Id="rId14" Type="http://schemas.openxmlformats.org/officeDocument/2006/relationships/image" Target="../media/image935.emf"/><Relationship Id="rId22" Type="http://schemas.openxmlformats.org/officeDocument/2006/relationships/image" Target="../media/image939.emf"/><Relationship Id="rId27" Type="http://schemas.openxmlformats.org/officeDocument/2006/relationships/oleObject" Target="../embeddings/oleObject979.bin"/><Relationship Id="rId30" Type="http://schemas.openxmlformats.org/officeDocument/2006/relationships/image" Target="../media/image943.emf"/><Relationship Id="rId35" Type="http://schemas.openxmlformats.org/officeDocument/2006/relationships/oleObject" Target="../embeddings/oleObject983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9.emf"/><Relationship Id="rId13" Type="http://schemas.openxmlformats.org/officeDocument/2006/relationships/oleObject" Target="../embeddings/oleObject989.bin"/><Relationship Id="rId18" Type="http://schemas.openxmlformats.org/officeDocument/2006/relationships/image" Target="../media/image954.emf"/><Relationship Id="rId3" Type="http://schemas.openxmlformats.org/officeDocument/2006/relationships/oleObject" Target="../embeddings/oleObject984.bin"/><Relationship Id="rId7" Type="http://schemas.openxmlformats.org/officeDocument/2006/relationships/oleObject" Target="../embeddings/oleObject986.bin"/><Relationship Id="rId12" Type="http://schemas.openxmlformats.org/officeDocument/2006/relationships/image" Target="../media/image951.emf"/><Relationship Id="rId17" Type="http://schemas.openxmlformats.org/officeDocument/2006/relationships/oleObject" Target="../embeddings/oleObject9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3.emf"/><Relationship Id="rId20" Type="http://schemas.openxmlformats.org/officeDocument/2006/relationships/image" Target="../media/image955.e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948.emf"/><Relationship Id="rId11" Type="http://schemas.openxmlformats.org/officeDocument/2006/relationships/oleObject" Target="../embeddings/oleObject988.bin"/><Relationship Id="rId5" Type="http://schemas.openxmlformats.org/officeDocument/2006/relationships/oleObject" Target="../embeddings/oleObject985.bin"/><Relationship Id="rId15" Type="http://schemas.openxmlformats.org/officeDocument/2006/relationships/oleObject" Target="../embeddings/oleObject990.bin"/><Relationship Id="rId10" Type="http://schemas.openxmlformats.org/officeDocument/2006/relationships/image" Target="../media/image950.emf"/><Relationship Id="rId19" Type="http://schemas.openxmlformats.org/officeDocument/2006/relationships/oleObject" Target="../embeddings/oleObject992.bin"/><Relationship Id="rId4" Type="http://schemas.openxmlformats.org/officeDocument/2006/relationships/image" Target="../media/image947.emf"/><Relationship Id="rId9" Type="http://schemas.openxmlformats.org/officeDocument/2006/relationships/oleObject" Target="../embeddings/oleObject987.bin"/><Relationship Id="rId14" Type="http://schemas.openxmlformats.org/officeDocument/2006/relationships/image" Target="../media/image952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8.emf"/><Relationship Id="rId13" Type="http://schemas.openxmlformats.org/officeDocument/2006/relationships/oleObject" Target="../embeddings/oleObject998.bin"/><Relationship Id="rId18" Type="http://schemas.openxmlformats.org/officeDocument/2006/relationships/image" Target="../media/image963.emf"/><Relationship Id="rId3" Type="http://schemas.openxmlformats.org/officeDocument/2006/relationships/oleObject" Target="../embeddings/oleObject993.bin"/><Relationship Id="rId21" Type="http://schemas.openxmlformats.org/officeDocument/2006/relationships/oleObject" Target="../embeddings/oleObject1002.bin"/><Relationship Id="rId7" Type="http://schemas.openxmlformats.org/officeDocument/2006/relationships/oleObject" Target="../embeddings/oleObject995.bin"/><Relationship Id="rId12" Type="http://schemas.openxmlformats.org/officeDocument/2006/relationships/image" Target="../media/image960.emf"/><Relationship Id="rId17" Type="http://schemas.openxmlformats.org/officeDocument/2006/relationships/oleObject" Target="../embeddings/oleObject10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2.emf"/><Relationship Id="rId20" Type="http://schemas.openxmlformats.org/officeDocument/2006/relationships/image" Target="../media/image964.emf"/><Relationship Id="rId1" Type="http://schemas.openxmlformats.org/officeDocument/2006/relationships/vmlDrawing" Target="../drawings/vmlDrawing92.vml"/><Relationship Id="rId6" Type="http://schemas.openxmlformats.org/officeDocument/2006/relationships/image" Target="../media/image957.emf"/><Relationship Id="rId11" Type="http://schemas.openxmlformats.org/officeDocument/2006/relationships/oleObject" Target="../embeddings/oleObject997.bin"/><Relationship Id="rId24" Type="http://schemas.openxmlformats.org/officeDocument/2006/relationships/image" Target="../media/image966.emf"/><Relationship Id="rId5" Type="http://schemas.openxmlformats.org/officeDocument/2006/relationships/oleObject" Target="../embeddings/oleObject994.bin"/><Relationship Id="rId15" Type="http://schemas.openxmlformats.org/officeDocument/2006/relationships/oleObject" Target="../embeddings/oleObject999.bin"/><Relationship Id="rId23" Type="http://schemas.openxmlformats.org/officeDocument/2006/relationships/oleObject" Target="../embeddings/oleObject1003.bin"/><Relationship Id="rId10" Type="http://schemas.openxmlformats.org/officeDocument/2006/relationships/image" Target="../media/image959.emf"/><Relationship Id="rId19" Type="http://schemas.openxmlformats.org/officeDocument/2006/relationships/oleObject" Target="../embeddings/oleObject1001.bin"/><Relationship Id="rId4" Type="http://schemas.openxmlformats.org/officeDocument/2006/relationships/image" Target="../media/image956.emf"/><Relationship Id="rId9" Type="http://schemas.openxmlformats.org/officeDocument/2006/relationships/oleObject" Target="../embeddings/oleObject996.bin"/><Relationship Id="rId14" Type="http://schemas.openxmlformats.org/officeDocument/2006/relationships/image" Target="../media/image961.emf"/><Relationship Id="rId22" Type="http://schemas.openxmlformats.org/officeDocument/2006/relationships/image" Target="../media/image965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9.emf"/><Relationship Id="rId13" Type="http://schemas.openxmlformats.org/officeDocument/2006/relationships/oleObject" Target="../embeddings/oleObject1009.bin"/><Relationship Id="rId18" Type="http://schemas.openxmlformats.org/officeDocument/2006/relationships/image" Target="../media/image974.emf"/><Relationship Id="rId26" Type="http://schemas.openxmlformats.org/officeDocument/2006/relationships/image" Target="../media/image978.emf"/><Relationship Id="rId39" Type="http://schemas.openxmlformats.org/officeDocument/2006/relationships/oleObject" Target="../embeddings/oleObject1022.bin"/><Relationship Id="rId3" Type="http://schemas.openxmlformats.org/officeDocument/2006/relationships/oleObject" Target="../embeddings/oleObject1004.bin"/><Relationship Id="rId21" Type="http://schemas.openxmlformats.org/officeDocument/2006/relationships/oleObject" Target="../embeddings/oleObject1013.bin"/><Relationship Id="rId34" Type="http://schemas.openxmlformats.org/officeDocument/2006/relationships/image" Target="../media/image982.emf"/><Relationship Id="rId42" Type="http://schemas.openxmlformats.org/officeDocument/2006/relationships/image" Target="../media/image986.emf"/><Relationship Id="rId7" Type="http://schemas.openxmlformats.org/officeDocument/2006/relationships/oleObject" Target="../embeddings/oleObject1006.bin"/><Relationship Id="rId12" Type="http://schemas.openxmlformats.org/officeDocument/2006/relationships/image" Target="../media/image971.emf"/><Relationship Id="rId17" Type="http://schemas.openxmlformats.org/officeDocument/2006/relationships/oleObject" Target="../embeddings/oleObject1011.bin"/><Relationship Id="rId25" Type="http://schemas.openxmlformats.org/officeDocument/2006/relationships/oleObject" Target="../embeddings/oleObject1015.bin"/><Relationship Id="rId33" Type="http://schemas.openxmlformats.org/officeDocument/2006/relationships/oleObject" Target="../embeddings/oleObject1019.bin"/><Relationship Id="rId38" Type="http://schemas.openxmlformats.org/officeDocument/2006/relationships/image" Target="../media/image98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3.emf"/><Relationship Id="rId20" Type="http://schemas.openxmlformats.org/officeDocument/2006/relationships/image" Target="../media/image975.emf"/><Relationship Id="rId29" Type="http://schemas.openxmlformats.org/officeDocument/2006/relationships/oleObject" Target="../embeddings/oleObject1017.bin"/><Relationship Id="rId41" Type="http://schemas.openxmlformats.org/officeDocument/2006/relationships/oleObject" Target="../embeddings/oleObject1023.bin"/><Relationship Id="rId1" Type="http://schemas.openxmlformats.org/officeDocument/2006/relationships/vmlDrawing" Target="../drawings/vmlDrawing93.vml"/><Relationship Id="rId6" Type="http://schemas.openxmlformats.org/officeDocument/2006/relationships/image" Target="../media/image968.emf"/><Relationship Id="rId11" Type="http://schemas.openxmlformats.org/officeDocument/2006/relationships/oleObject" Target="../embeddings/oleObject1008.bin"/><Relationship Id="rId24" Type="http://schemas.openxmlformats.org/officeDocument/2006/relationships/image" Target="../media/image977.emf"/><Relationship Id="rId32" Type="http://schemas.openxmlformats.org/officeDocument/2006/relationships/image" Target="../media/image981.emf"/><Relationship Id="rId37" Type="http://schemas.openxmlformats.org/officeDocument/2006/relationships/oleObject" Target="../embeddings/oleObject1021.bin"/><Relationship Id="rId40" Type="http://schemas.openxmlformats.org/officeDocument/2006/relationships/image" Target="../media/image985.emf"/><Relationship Id="rId5" Type="http://schemas.openxmlformats.org/officeDocument/2006/relationships/oleObject" Target="../embeddings/oleObject1005.bin"/><Relationship Id="rId15" Type="http://schemas.openxmlformats.org/officeDocument/2006/relationships/oleObject" Target="../embeddings/oleObject1010.bin"/><Relationship Id="rId23" Type="http://schemas.openxmlformats.org/officeDocument/2006/relationships/oleObject" Target="../embeddings/oleObject1014.bin"/><Relationship Id="rId28" Type="http://schemas.openxmlformats.org/officeDocument/2006/relationships/image" Target="../media/image979.emf"/><Relationship Id="rId36" Type="http://schemas.openxmlformats.org/officeDocument/2006/relationships/image" Target="../media/image983.emf"/><Relationship Id="rId10" Type="http://schemas.openxmlformats.org/officeDocument/2006/relationships/image" Target="../media/image970.emf"/><Relationship Id="rId19" Type="http://schemas.openxmlformats.org/officeDocument/2006/relationships/oleObject" Target="../embeddings/oleObject1012.bin"/><Relationship Id="rId31" Type="http://schemas.openxmlformats.org/officeDocument/2006/relationships/oleObject" Target="../embeddings/oleObject1018.bin"/><Relationship Id="rId44" Type="http://schemas.openxmlformats.org/officeDocument/2006/relationships/image" Target="../media/image987.emf"/><Relationship Id="rId4" Type="http://schemas.openxmlformats.org/officeDocument/2006/relationships/image" Target="../media/image967.emf"/><Relationship Id="rId9" Type="http://schemas.openxmlformats.org/officeDocument/2006/relationships/oleObject" Target="../embeddings/oleObject1007.bin"/><Relationship Id="rId14" Type="http://schemas.openxmlformats.org/officeDocument/2006/relationships/image" Target="../media/image972.emf"/><Relationship Id="rId22" Type="http://schemas.openxmlformats.org/officeDocument/2006/relationships/image" Target="../media/image976.emf"/><Relationship Id="rId27" Type="http://schemas.openxmlformats.org/officeDocument/2006/relationships/oleObject" Target="../embeddings/oleObject1016.bin"/><Relationship Id="rId30" Type="http://schemas.openxmlformats.org/officeDocument/2006/relationships/image" Target="../media/image980.emf"/><Relationship Id="rId35" Type="http://schemas.openxmlformats.org/officeDocument/2006/relationships/oleObject" Target="../embeddings/oleObject1020.bin"/><Relationship Id="rId43" Type="http://schemas.openxmlformats.org/officeDocument/2006/relationships/oleObject" Target="../embeddings/oleObject102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emf"/><Relationship Id="rId13" Type="http://schemas.openxmlformats.org/officeDocument/2006/relationships/oleObject" Target="../embeddings/oleObject1030.bin"/><Relationship Id="rId18" Type="http://schemas.openxmlformats.org/officeDocument/2006/relationships/image" Target="../media/image995.emf"/><Relationship Id="rId26" Type="http://schemas.openxmlformats.org/officeDocument/2006/relationships/image" Target="../media/image999.emf"/><Relationship Id="rId39" Type="http://schemas.openxmlformats.org/officeDocument/2006/relationships/oleObject" Target="../embeddings/oleObject1043.bin"/><Relationship Id="rId3" Type="http://schemas.openxmlformats.org/officeDocument/2006/relationships/oleObject" Target="../embeddings/oleObject1025.bin"/><Relationship Id="rId21" Type="http://schemas.openxmlformats.org/officeDocument/2006/relationships/oleObject" Target="../embeddings/oleObject1034.bin"/><Relationship Id="rId34" Type="http://schemas.openxmlformats.org/officeDocument/2006/relationships/image" Target="../media/image1003.emf"/><Relationship Id="rId42" Type="http://schemas.openxmlformats.org/officeDocument/2006/relationships/image" Target="../media/image1007.emf"/><Relationship Id="rId7" Type="http://schemas.openxmlformats.org/officeDocument/2006/relationships/oleObject" Target="../embeddings/oleObject1027.bin"/><Relationship Id="rId12" Type="http://schemas.openxmlformats.org/officeDocument/2006/relationships/image" Target="../media/image992.emf"/><Relationship Id="rId17" Type="http://schemas.openxmlformats.org/officeDocument/2006/relationships/oleObject" Target="../embeddings/oleObject1032.bin"/><Relationship Id="rId25" Type="http://schemas.openxmlformats.org/officeDocument/2006/relationships/oleObject" Target="../embeddings/oleObject1036.bin"/><Relationship Id="rId33" Type="http://schemas.openxmlformats.org/officeDocument/2006/relationships/oleObject" Target="../embeddings/oleObject1040.bin"/><Relationship Id="rId38" Type="http://schemas.openxmlformats.org/officeDocument/2006/relationships/image" Target="../media/image100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4.emf"/><Relationship Id="rId20" Type="http://schemas.openxmlformats.org/officeDocument/2006/relationships/image" Target="../media/image996.emf"/><Relationship Id="rId29" Type="http://schemas.openxmlformats.org/officeDocument/2006/relationships/oleObject" Target="../embeddings/oleObject1038.bin"/><Relationship Id="rId41" Type="http://schemas.openxmlformats.org/officeDocument/2006/relationships/oleObject" Target="../embeddings/oleObject1044.bin"/><Relationship Id="rId1" Type="http://schemas.openxmlformats.org/officeDocument/2006/relationships/vmlDrawing" Target="../drawings/vmlDrawing94.vml"/><Relationship Id="rId6" Type="http://schemas.openxmlformats.org/officeDocument/2006/relationships/image" Target="../media/image989.emf"/><Relationship Id="rId11" Type="http://schemas.openxmlformats.org/officeDocument/2006/relationships/oleObject" Target="../embeddings/oleObject1029.bin"/><Relationship Id="rId24" Type="http://schemas.openxmlformats.org/officeDocument/2006/relationships/image" Target="../media/image998.emf"/><Relationship Id="rId32" Type="http://schemas.openxmlformats.org/officeDocument/2006/relationships/image" Target="../media/image1002.emf"/><Relationship Id="rId37" Type="http://schemas.openxmlformats.org/officeDocument/2006/relationships/oleObject" Target="../embeddings/oleObject1042.bin"/><Relationship Id="rId40" Type="http://schemas.openxmlformats.org/officeDocument/2006/relationships/image" Target="../media/image1006.emf"/><Relationship Id="rId5" Type="http://schemas.openxmlformats.org/officeDocument/2006/relationships/oleObject" Target="../embeddings/oleObject1026.bin"/><Relationship Id="rId15" Type="http://schemas.openxmlformats.org/officeDocument/2006/relationships/oleObject" Target="../embeddings/oleObject1031.bin"/><Relationship Id="rId23" Type="http://schemas.openxmlformats.org/officeDocument/2006/relationships/oleObject" Target="../embeddings/oleObject1035.bin"/><Relationship Id="rId28" Type="http://schemas.openxmlformats.org/officeDocument/2006/relationships/image" Target="../media/image1000.emf"/><Relationship Id="rId36" Type="http://schemas.openxmlformats.org/officeDocument/2006/relationships/image" Target="../media/image1004.emf"/><Relationship Id="rId10" Type="http://schemas.openxmlformats.org/officeDocument/2006/relationships/image" Target="../media/image991.emf"/><Relationship Id="rId19" Type="http://schemas.openxmlformats.org/officeDocument/2006/relationships/oleObject" Target="../embeddings/oleObject1033.bin"/><Relationship Id="rId31" Type="http://schemas.openxmlformats.org/officeDocument/2006/relationships/oleObject" Target="../embeddings/oleObject1039.bin"/><Relationship Id="rId4" Type="http://schemas.openxmlformats.org/officeDocument/2006/relationships/image" Target="../media/image988.emf"/><Relationship Id="rId9" Type="http://schemas.openxmlformats.org/officeDocument/2006/relationships/oleObject" Target="../embeddings/oleObject1028.bin"/><Relationship Id="rId14" Type="http://schemas.openxmlformats.org/officeDocument/2006/relationships/image" Target="../media/image993.emf"/><Relationship Id="rId22" Type="http://schemas.openxmlformats.org/officeDocument/2006/relationships/image" Target="../media/image997.emf"/><Relationship Id="rId27" Type="http://schemas.openxmlformats.org/officeDocument/2006/relationships/oleObject" Target="../embeddings/oleObject1037.bin"/><Relationship Id="rId30" Type="http://schemas.openxmlformats.org/officeDocument/2006/relationships/image" Target="../media/image1001.emf"/><Relationship Id="rId35" Type="http://schemas.openxmlformats.org/officeDocument/2006/relationships/oleObject" Target="../embeddings/oleObject1041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emf"/><Relationship Id="rId13" Type="http://schemas.openxmlformats.org/officeDocument/2006/relationships/oleObject" Target="../embeddings/oleObject1050.bin"/><Relationship Id="rId18" Type="http://schemas.openxmlformats.org/officeDocument/2006/relationships/image" Target="../media/image1015.emf"/><Relationship Id="rId26" Type="http://schemas.openxmlformats.org/officeDocument/2006/relationships/image" Target="../media/image1019.emf"/><Relationship Id="rId3" Type="http://schemas.openxmlformats.org/officeDocument/2006/relationships/oleObject" Target="../embeddings/oleObject1045.bin"/><Relationship Id="rId21" Type="http://schemas.openxmlformats.org/officeDocument/2006/relationships/oleObject" Target="../embeddings/oleObject1054.bin"/><Relationship Id="rId7" Type="http://schemas.openxmlformats.org/officeDocument/2006/relationships/oleObject" Target="../embeddings/oleObject1047.bin"/><Relationship Id="rId12" Type="http://schemas.openxmlformats.org/officeDocument/2006/relationships/image" Target="../media/image1012.emf"/><Relationship Id="rId17" Type="http://schemas.openxmlformats.org/officeDocument/2006/relationships/oleObject" Target="../embeddings/oleObject1052.bin"/><Relationship Id="rId25" Type="http://schemas.openxmlformats.org/officeDocument/2006/relationships/oleObject" Target="../embeddings/oleObject10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4.emf"/><Relationship Id="rId20" Type="http://schemas.openxmlformats.org/officeDocument/2006/relationships/image" Target="../media/image1016.e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009.emf"/><Relationship Id="rId11" Type="http://schemas.openxmlformats.org/officeDocument/2006/relationships/oleObject" Target="../embeddings/oleObject1049.bin"/><Relationship Id="rId24" Type="http://schemas.openxmlformats.org/officeDocument/2006/relationships/image" Target="../media/image1018.emf"/><Relationship Id="rId5" Type="http://schemas.openxmlformats.org/officeDocument/2006/relationships/oleObject" Target="../embeddings/oleObject1046.bin"/><Relationship Id="rId15" Type="http://schemas.openxmlformats.org/officeDocument/2006/relationships/oleObject" Target="../embeddings/oleObject1051.bin"/><Relationship Id="rId23" Type="http://schemas.openxmlformats.org/officeDocument/2006/relationships/oleObject" Target="../embeddings/oleObject1055.bin"/><Relationship Id="rId28" Type="http://schemas.openxmlformats.org/officeDocument/2006/relationships/image" Target="../media/image1020.emf"/><Relationship Id="rId10" Type="http://schemas.openxmlformats.org/officeDocument/2006/relationships/image" Target="../media/image1011.emf"/><Relationship Id="rId19" Type="http://schemas.openxmlformats.org/officeDocument/2006/relationships/oleObject" Target="../embeddings/oleObject1053.bin"/><Relationship Id="rId4" Type="http://schemas.openxmlformats.org/officeDocument/2006/relationships/image" Target="../media/image1008.emf"/><Relationship Id="rId9" Type="http://schemas.openxmlformats.org/officeDocument/2006/relationships/oleObject" Target="../embeddings/oleObject1048.bin"/><Relationship Id="rId14" Type="http://schemas.openxmlformats.org/officeDocument/2006/relationships/image" Target="../media/image1013.emf"/><Relationship Id="rId22" Type="http://schemas.openxmlformats.org/officeDocument/2006/relationships/image" Target="../media/image1017.emf"/><Relationship Id="rId27" Type="http://schemas.openxmlformats.org/officeDocument/2006/relationships/oleObject" Target="../embeddings/oleObject105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3.emf"/><Relationship Id="rId13" Type="http://schemas.openxmlformats.org/officeDocument/2006/relationships/oleObject" Target="../embeddings/oleObject1063.bin"/><Relationship Id="rId18" Type="http://schemas.openxmlformats.org/officeDocument/2006/relationships/image" Target="../media/image1028.emf"/><Relationship Id="rId26" Type="http://schemas.openxmlformats.org/officeDocument/2006/relationships/image" Target="../media/image1032.emf"/><Relationship Id="rId3" Type="http://schemas.openxmlformats.org/officeDocument/2006/relationships/oleObject" Target="../embeddings/oleObject1058.bin"/><Relationship Id="rId21" Type="http://schemas.openxmlformats.org/officeDocument/2006/relationships/oleObject" Target="../embeddings/oleObject1067.bin"/><Relationship Id="rId7" Type="http://schemas.openxmlformats.org/officeDocument/2006/relationships/oleObject" Target="../embeddings/oleObject1060.bin"/><Relationship Id="rId12" Type="http://schemas.openxmlformats.org/officeDocument/2006/relationships/image" Target="../media/image1025.emf"/><Relationship Id="rId17" Type="http://schemas.openxmlformats.org/officeDocument/2006/relationships/oleObject" Target="../embeddings/oleObject1065.bin"/><Relationship Id="rId25" Type="http://schemas.openxmlformats.org/officeDocument/2006/relationships/oleObject" Target="../embeddings/oleObject10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7.emf"/><Relationship Id="rId20" Type="http://schemas.openxmlformats.org/officeDocument/2006/relationships/image" Target="../media/image1029.emf"/><Relationship Id="rId1" Type="http://schemas.openxmlformats.org/officeDocument/2006/relationships/vmlDrawing" Target="../drawings/vmlDrawing96.vml"/><Relationship Id="rId6" Type="http://schemas.openxmlformats.org/officeDocument/2006/relationships/image" Target="../media/image1022.emf"/><Relationship Id="rId11" Type="http://schemas.openxmlformats.org/officeDocument/2006/relationships/oleObject" Target="../embeddings/oleObject1062.bin"/><Relationship Id="rId24" Type="http://schemas.openxmlformats.org/officeDocument/2006/relationships/image" Target="../media/image1031.emf"/><Relationship Id="rId5" Type="http://schemas.openxmlformats.org/officeDocument/2006/relationships/oleObject" Target="../embeddings/oleObject1059.bin"/><Relationship Id="rId15" Type="http://schemas.openxmlformats.org/officeDocument/2006/relationships/oleObject" Target="../embeddings/oleObject1064.bin"/><Relationship Id="rId23" Type="http://schemas.openxmlformats.org/officeDocument/2006/relationships/oleObject" Target="../embeddings/oleObject1068.bin"/><Relationship Id="rId28" Type="http://schemas.openxmlformats.org/officeDocument/2006/relationships/image" Target="../media/image1033.emf"/><Relationship Id="rId10" Type="http://schemas.openxmlformats.org/officeDocument/2006/relationships/image" Target="../media/image1024.emf"/><Relationship Id="rId19" Type="http://schemas.openxmlformats.org/officeDocument/2006/relationships/oleObject" Target="../embeddings/oleObject1066.bin"/><Relationship Id="rId4" Type="http://schemas.openxmlformats.org/officeDocument/2006/relationships/image" Target="../media/image1021.emf"/><Relationship Id="rId9" Type="http://schemas.openxmlformats.org/officeDocument/2006/relationships/oleObject" Target="../embeddings/oleObject1061.bin"/><Relationship Id="rId14" Type="http://schemas.openxmlformats.org/officeDocument/2006/relationships/image" Target="../media/image1026.emf"/><Relationship Id="rId22" Type="http://schemas.openxmlformats.org/officeDocument/2006/relationships/image" Target="../media/image1030.emf"/><Relationship Id="rId27" Type="http://schemas.openxmlformats.org/officeDocument/2006/relationships/oleObject" Target="../embeddings/oleObject1070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6.emf"/><Relationship Id="rId13" Type="http://schemas.openxmlformats.org/officeDocument/2006/relationships/oleObject" Target="../embeddings/oleObject1076.bin"/><Relationship Id="rId18" Type="http://schemas.openxmlformats.org/officeDocument/2006/relationships/image" Target="../media/image1041.emf"/><Relationship Id="rId26" Type="http://schemas.openxmlformats.org/officeDocument/2006/relationships/image" Target="../media/image1045.emf"/><Relationship Id="rId3" Type="http://schemas.openxmlformats.org/officeDocument/2006/relationships/oleObject" Target="../embeddings/oleObject1071.bin"/><Relationship Id="rId21" Type="http://schemas.openxmlformats.org/officeDocument/2006/relationships/oleObject" Target="../embeddings/oleObject1080.bin"/><Relationship Id="rId7" Type="http://schemas.openxmlformats.org/officeDocument/2006/relationships/oleObject" Target="../embeddings/oleObject1073.bin"/><Relationship Id="rId12" Type="http://schemas.openxmlformats.org/officeDocument/2006/relationships/image" Target="../media/image1038.emf"/><Relationship Id="rId17" Type="http://schemas.openxmlformats.org/officeDocument/2006/relationships/oleObject" Target="../embeddings/oleObject1078.bin"/><Relationship Id="rId25" Type="http://schemas.openxmlformats.org/officeDocument/2006/relationships/oleObject" Target="../embeddings/oleObject10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0.emf"/><Relationship Id="rId20" Type="http://schemas.openxmlformats.org/officeDocument/2006/relationships/image" Target="../media/image1042.emf"/><Relationship Id="rId1" Type="http://schemas.openxmlformats.org/officeDocument/2006/relationships/vmlDrawing" Target="../drawings/vmlDrawing97.vml"/><Relationship Id="rId6" Type="http://schemas.openxmlformats.org/officeDocument/2006/relationships/image" Target="../media/image1035.emf"/><Relationship Id="rId11" Type="http://schemas.openxmlformats.org/officeDocument/2006/relationships/oleObject" Target="../embeddings/oleObject1075.bin"/><Relationship Id="rId24" Type="http://schemas.openxmlformats.org/officeDocument/2006/relationships/image" Target="../media/image1044.emf"/><Relationship Id="rId5" Type="http://schemas.openxmlformats.org/officeDocument/2006/relationships/oleObject" Target="../embeddings/oleObject1072.bin"/><Relationship Id="rId15" Type="http://schemas.openxmlformats.org/officeDocument/2006/relationships/oleObject" Target="../embeddings/oleObject1077.bin"/><Relationship Id="rId23" Type="http://schemas.openxmlformats.org/officeDocument/2006/relationships/oleObject" Target="../embeddings/oleObject1081.bin"/><Relationship Id="rId28" Type="http://schemas.openxmlformats.org/officeDocument/2006/relationships/image" Target="../media/image1046.emf"/><Relationship Id="rId10" Type="http://schemas.openxmlformats.org/officeDocument/2006/relationships/image" Target="../media/image1037.emf"/><Relationship Id="rId19" Type="http://schemas.openxmlformats.org/officeDocument/2006/relationships/oleObject" Target="../embeddings/oleObject1079.bin"/><Relationship Id="rId4" Type="http://schemas.openxmlformats.org/officeDocument/2006/relationships/image" Target="../media/image1034.emf"/><Relationship Id="rId9" Type="http://schemas.openxmlformats.org/officeDocument/2006/relationships/oleObject" Target="../embeddings/oleObject1074.bin"/><Relationship Id="rId14" Type="http://schemas.openxmlformats.org/officeDocument/2006/relationships/image" Target="../media/image1039.emf"/><Relationship Id="rId22" Type="http://schemas.openxmlformats.org/officeDocument/2006/relationships/image" Target="../media/image1043.emf"/><Relationship Id="rId27" Type="http://schemas.openxmlformats.org/officeDocument/2006/relationships/oleObject" Target="../embeddings/oleObject1083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9.emf"/><Relationship Id="rId13" Type="http://schemas.openxmlformats.org/officeDocument/2006/relationships/oleObject" Target="../embeddings/oleObject1089.bin"/><Relationship Id="rId18" Type="http://schemas.openxmlformats.org/officeDocument/2006/relationships/image" Target="../media/image1054.emf"/><Relationship Id="rId26" Type="http://schemas.openxmlformats.org/officeDocument/2006/relationships/image" Target="../media/image1058.emf"/><Relationship Id="rId3" Type="http://schemas.openxmlformats.org/officeDocument/2006/relationships/oleObject" Target="../embeddings/oleObject1084.bin"/><Relationship Id="rId21" Type="http://schemas.openxmlformats.org/officeDocument/2006/relationships/oleObject" Target="../embeddings/oleObject1093.bin"/><Relationship Id="rId7" Type="http://schemas.openxmlformats.org/officeDocument/2006/relationships/oleObject" Target="../embeddings/oleObject1086.bin"/><Relationship Id="rId12" Type="http://schemas.openxmlformats.org/officeDocument/2006/relationships/image" Target="../media/image1051.emf"/><Relationship Id="rId17" Type="http://schemas.openxmlformats.org/officeDocument/2006/relationships/oleObject" Target="../embeddings/oleObject1091.bin"/><Relationship Id="rId25" Type="http://schemas.openxmlformats.org/officeDocument/2006/relationships/oleObject" Target="../embeddings/oleObject10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3.emf"/><Relationship Id="rId20" Type="http://schemas.openxmlformats.org/officeDocument/2006/relationships/image" Target="../media/image1055.emf"/><Relationship Id="rId29" Type="http://schemas.openxmlformats.org/officeDocument/2006/relationships/oleObject" Target="../embeddings/oleObject1097.bin"/><Relationship Id="rId1" Type="http://schemas.openxmlformats.org/officeDocument/2006/relationships/vmlDrawing" Target="../drawings/vmlDrawing98.vml"/><Relationship Id="rId6" Type="http://schemas.openxmlformats.org/officeDocument/2006/relationships/image" Target="../media/image1048.emf"/><Relationship Id="rId11" Type="http://schemas.openxmlformats.org/officeDocument/2006/relationships/oleObject" Target="../embeddings/oleObject1088.bin"/><Relationship Id="rId24" Type="http://schemas.openxmlformats.org/officeDocument/2006/relationships/image" Target="../media/image1057.emf"/><Relationship Id="rId5" Type="http://schemas.openxmlformats.org/officeDocument/2006/relationships/oleObject" Target="../embeddings/oleObject1085.bin"/><Relationship Id="rId15" Type="http://schemas.openxmlformats.org/officeDocument/2006/relationships/oleObject" Target="../embeddings/oleObject1090.bin"/><Relationship Id="rId23" Type="http://schemas.openxmlformats.org/officeDocument/2006/relationships/oleObject" Target="../embeddings/oleObject1094.bin"/><Relationship Id="rId28" Type="http://schemas.openxmlformats.org/officeDocument/2006/relationships/image" Target="../media/image1059.emf"/><Relationship Id="rId10" Type="http://schemas.openxmlformats.org/officeDocument/2006/relationships/image" Target="../media/image1050.emf"/><Relationship Id="rId19" Type="http://schemas.openxmlformats.org/officeDocument/2006/relationships/oleObject" Target="../embeddings/oleObject1092.bin"/><Relationship Id="rId4" Type="http://schemas.openxmlformats.org/officeDocument/2006/relationships/image" Target="../media/image1047.emf"/><Relationship Id="rId9" Type="http://schemas.openxmlformats.org/officeDocument/2006/relationships/oleObject" Target="../embeddings/oleObject1087.bin"/><Relationship Id="rId14" Type="http://schemas.openxmlformats.org/officeDocument/2006/relationships/image" Target="../media/image1052.emf"/><Relationship Id="rId22" Type="http://schemas.openxmlformats.org/officeDocument/2006/relationships/image" Target="../media/image1056.emf"/><Relationship Id="rId27" Type="http://schemas.openxmlformats.org/officeDocument/2006/relationships/oleObject" Target="../embeddings/oleObject1096.bin"/><Relationship Id="rId30" Type="http://schemas.openxmlformats.org/officeDocument/2006/relationships/image" Target="../media/image106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24075" y="112713"/>
            <a:ext cx="4681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第一章概率论的基本概念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 写出下列随机试验的样本空间及各随机事件。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258888" y="3703638"/>
          <a:ext cx="2068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3" imgW="942161" imgH="203959" progId="">
                  <p:embed/>
                </p:oleObj>
              </mc:Choice>
              <mc:Fallback>
                <p:oleObj r:id="rId3" imgW="942161" imgH="2039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03638"/>
                        <a:ext cx="2068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1800" y="2822575"/>
            <a:ext cx="8388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(2)将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两个球随机地放入甲乙盒子中去，观察甲乙两个盒子中球的个数。A表示“甲盒中至少有一个球”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07950" y="2427288"/>
          <a:ext cx="38877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5" imgW="1840220" imgH="203341" progId="">
                  <p:embed/>
                </p:oleObj>
              </mc:Choice>
              <mc:Fallback>
                <p:oleObj r:id="rId5" imgW="1840220" imgH="20334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427288"/>
                        <a:ext cx="38877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96875" y="1598613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(1)将一颗骰子接连抛掷两次，记录两次出现的点数之和。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表示“点数之和小于6”，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表示事件“两次出现的点数之和为7”。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343400" y="2420938"/>
          <a:ext cx="1827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7" imgW="853068" imgH="203959" progId="">
                  <p:embed/>
                </p:oleObj>
              </mc:Choice>
              <mc:Fallback>
                <p:oleObj r:id="rId7" imgW="853068" imgH="20395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20938"/>
                        <a:ext cx="1827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6732588" y="2441575"/>
          <a:ext cx="10080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9" imgW="496694" imgH="203959" progId="">
                  <p:embed/>
                </p:oleObj>
              </mc:Choice>
              <mc:Fallback>
                <p:oleObj r:id="rId9" imgW="496694" imgH="20395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441575"/>
                        <a:ext cx="10080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87338" y="5414963"/>
            <a:ext cx="846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（4）测量一辆汽车通过给定点的速度。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表示“汽车速度在60至80之间”(单位：公里/小时)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627313" y="6064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练习一</a:t>
            </a: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427538" y="6237288"/>
          <a:ext cx="26654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11" imgW="1260351" imgH="203959" progId="">
                  <p:embed/>
                </p:oleObj>
              </mc:Choice>
              <mc:Fallback>
                <p:oleObj r:id="rId11" imgW="1260351" imgH="20395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237288"/>
                        <a:ext cx="26654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4356100" y="3716338"/>
          <a:ext cx="16494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13" imgW="751247" imgH="203959" progId="">
                  <p:embed/>
                </p:oleObj>
              </mc:Choice>
              <mc:Fallback>
                <p:oleObj r:id="rId13" imgW="751247" imgH="203959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16494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68313" y="4119563"/>
            <a:ext cx="8135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(3)记录南京市110在一小时内收到的呼叫次数。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表示“南京市110在一小时内收到的呼叫次数在6至10间”。</a:t>
            </a:r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211263" y="4999038"/>
          <a:ext cx="22082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15" imgW="1005799" imgH="203959" progId="">
                  <p:embed/>
                </p:oleObj>
              </mc:Choice>
              <mc:Fallback>
                <p:oleObj r:id="rId15" imgW="1005799" imgH="20395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999038"/>
                        <a:ext cx="22082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356100" y="4999038"/>
          <a:ext cx="22653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17" imgW="1031254" imgH="203959" progId="">
                  <p:embed/>
                </p:oleObj>
              </mc:Choice>
              <mc:Fallback>
                <p:oleObj r:id="rId17" imgW="1031254" imgH="20395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999038"/>
                        <a:ext cx="22653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1187450" y="6237288"/>
          <a:ext cx="19288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19" imgW="878523" imgH="203959" progId="">
                  <p:embed/>
                </p:oleObj>
              </mc:Choice>
              <mc:Fallback>
                <p:oleObj r:id="rId19" imgW="878523" imgH="203959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37288"/>
                        <a:ext cx="19288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8" grpId="0" autoUpdateAnimBg="0"/>
      <p:bldP spid="3080" grpId="0" autoUpdateAnimBg="0"/>
      <p:bldP spid="3082" grpId="0" autoUpdateAnimBg="0"/>
      <p:bldP spid="3085" grpId="0" autoUpdateAnimBg="0"/>
      <p:bldP spid="3086" grpId="0" autoUpdateAnimBg="0"/>
      <p:bldP spid="308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2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331913" y="1844675"/>
          <a:ext cx="2552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3" imgW="1235433" imgH="395045" progId="">
                  <p:embed/>
                </p:oleObj>
              </mc:Choice>
              <mc:Fallback>
                <p:oleObj r:id="rId3" imgW="1235433" imgH="39504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44675"/>
                        <a:ext cx="25527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4.已知在10只晶体管中有2只是次品，在其中取两次，每次任取一只，作不放回抽样，求下列事件的概率。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50825" y="12684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(1)两只都是正品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276600" y="1268413"/>
            <a:ext cx="554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表示事件“两只都是正品”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500563" y="1771650"/>
          <a:ext cx="2262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5" imgW="1095369" imgH="458711" progId="">
                  <p:embed/>
                </p:oleObj>
              </mc:Choice>
              <mc:Fallback>
                <p:oleObj r:id="rId5" imgW="1095369" imgH="45871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71650"/>
                        <a:ext cx="2262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0825" y="5286375"/>
            <a:ext cx="403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(4)第二次取出的是次品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79388" y="4652963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表示事件“一只是正品，一只是次品”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331913" y="3127375"/>
          <a:ext cx="2552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7" imgW="1235433" imgH="395045" progId="">
                  <p:embed/>
                </p:oleObj>
              </mc:Choice>
              <mc:Fallback>
                <p:oleObj r:id="rId7" imgW="1235433" imgH="39504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27375"/>
                        <a:ext cx="25527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4500563" y="3141663"/>
          <a:ext cx="2262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9" imgW="1095369" imgH="458711" progId="">
                  <p:embed/>
                </p:oleObj>
              </mc:Choice>
              <mc:Fallback>
                <p:oleObj r:id="rId9" imgW="1095369" imgH="45871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1663"/>
                        <a:ext cx="2262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50825" y="2708275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(2)两只都是次品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52413" y="3933825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(3)一只是正品，一只是次品；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5435600" y="4005263"/>
          <a:ext cx="32623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11" imgW="1574434" imgH="393846" progId="">
                  <p:embed/>
                </p:oleObj>
              </mc:Choice>
              <mc:Fallback>
                <p:oleObj r:id="rId11" imgW="1574434" imgH="3938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05263"/>
                        <a:ext cx="32623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490913" y="2924175"/>
            <a:ext cx="554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表示事件“两只都是次品”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79388" y="5934075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表示事件“第二次取出的是次品”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5435600" y="5229225"/>
          <a:ext cx="31051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3" imgW="1498267" imgH="393846" progId="">
                  <p:embed/>
                </p:oleObj>
              </mc:Choice>
              <mc:Fallback>
                <p:oleObj r:id="rId13" imgW="1498267" imgH="39384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229225"/>
                        <a:ext cx="31051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296" grpId="0" autoUpdateAnimBg="0"/>
      <p:bldP spid="12298" grpId="0" autoUpdateAnimBg="0"/>
      <p:bldP spid="12299" grpId="0" autoUpdateAnimBg="0"/>
      <p:bldP spid="12302" grpId="0" autoUpdateAnimBg="0"/>
      <p:bldP spid="12303" grpId="0" autoUpdateAnimBg="0"/>
      <p:bldP spid="12305" grpId="0" autoUpdateAnimBg="0"/>
      <p:bldP spid="12306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4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00113" y="31416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700338" y="3068638"/>
          <a:ext cx="17097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r:id="rId3" imgW="892026" imgH="458910" progId="">
                  <p:embed/>
                </p:oleObj>
              </mc:Choice>
              <mc:Fallback>
                <p:oleObj r:id="rId3" imgW="892026" imgH="45891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68638"/>
                        <a:ext cx="170973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250825" y="333375"/>
            <a:ext cx="709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1.某批矿砂的8个样品的镍含量，经测定为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284663" y="2565400"/>
          <a:ext cx="34940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r:id="rId5" imgW="1816417" imgH="228917" progId="">
                  <p:embed/>
                </p:oleObj>
              </mc:Choice>
              <mc:Fallback>
                <p:oleObj r:id="rId5" imgW="1816417" imgH="2289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565400"/>
                        <a:ext cx="34940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1476375" y="908050"/>
          <a:ext cx="56880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r:id="rId7" imgW="3185252" imgH="203341" progId="">
                  <p:embed/>
                </p:oleObj>
              </mc:Choice>
              <mc:Fallback>
                <p:oleObj r:id="rId7" imgW="3185252" imgH="20334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56880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0" y="2492375"/>
            <a:ext cx="414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解：根据题意，提出假设</a:t>
            </a: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358775" y="1196975"/>
            <a:ext cx="8785225" cy="1373188"/>
            <a:chOff x="0" y="0"/>
            <a:chExt cx="5534" cy="865"/>
          </a:xfrm>
        </p:grpSpPr>
        <p:graphicFrame>
          <p:nvGraphicFramePr>
            <p:cNvPr id="104460" name="Object 12"/>
            <p:cNvGraphicFramePr>
              <a:graphicFrameLocks noChangeAspect="1"/>
            </p:cNvGraphicFramePr>
            <p:nvPr/>
          </p:nvGraphicFramePr>
          <p:xfrm>
            <a:off x="522" y="317"/>
            <a:ext cx="6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4" r:id="rId9" imgW="559846" imgH="178349" progId="">
                    <p:embed/>
                  </p:oleObj>
                </mc:Choice>
                <mc:Fallback>
                  <p:oleObj r:id="rId9" imgW="559846" imgH="178349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317"/>
                          <a:ext cx="6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1" name="Object 13"/>
            <p:cNvGraphicFramePr>
              <a:graphicFrameLocks noChangeAspect="1"/>
            </p:cNvGraphicFramePr>
            <p:nvPr/>
          </p:nvGraphicFramePr>
          <p:xfrm>
            <a:off x="3425" y="45"/>
            <a:ext cx="64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5" r:id="rId11" imgW="636698" imgH="203959" progId="">
                    <p:embed/>
                  </p:oleObj>
                </mc:Choice>
                <mc:Fallback>
                  <p:oleObj r:id="rId11" imgW="636698" imgH="203959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45"/>
                          <a:ext cx="640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53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设测定值总体服从正态分布，已知            ，问在显著性水平            下能否接受假设：这批矿砂的镍含量的均值为3.25。</a:t>
              </a:r>
            </a:p>
          </p:txBody>
        </p:sp>
      </p:grp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900113" y="39338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2632075" y="4090988"/>
          <a:ext cx="11477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r:id="rId13" imgW="598775" imgH="242247" progId="">
                  <p:embed/>
                </p:oleObj>
              </mc:Choice>
              <mc:Fallback>
                <p:oleObj r:id="rId13" imgW="598775" imgH="24224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090988"/>
                        <a:ext cx="11477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3868738" y="4143375"/>
          <a:ext cx="1927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r:id="rId15" imgW="1006237" imgH="229514" progId="">
                  <p:embed/>
                </p:oleObj>
              </mc:Choice>
              <mc:Fallback>
                <p:oleObj r:id="rId15" imgW="1006237" imgH="22951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143375"/>
                        <a:ext cx="1927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323850" y="501332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</a:t>
            </a:r>
          </a:p>
        </p:txBody>
      </p:sp>
      <p:graphicFrame>
        <p:nvGraphicFramePr>
          <p:cNvPr id="104467" name="Object 19"/>
          <p:cNvGraphicFramePr>
            <a:graphicFrameLocks noChangeAspect="1"/>
          </p:cNvGraphicFramePr>
          <p:nvPr/>
        </p:nvGraphicFramePr>
        <p:xfrm>
          <a:off x="2627313" y="4868863"/>
          <a:ext cx="2514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r:id="rId17" imgW="1311832" imgH="484177" progId="">
                  <p:embed/>
                </p:oleObj>
              </mc:Choice>
              <mc:Fallback>
                <p:oleObj r:id="rId17" imgW="1311832" imgH="48417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868863"/>
                        <a:ext cx="2514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8" name="Object 20"/>
          <p:cNvGraphicFramePr>
            <a:graphicFrameLocks noChangeAspect="1"/>
          </p:cNvGraphicFramePr>
          <p:nvPr/>
        </p:nvGraphicFramePr>
        <p:xfrm>
          <a:off x="5105400" y="5084763"/>
          <a:ext cx="11223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r:id="rId19" imgW="585279" imgH="178349" progId="">
                  <p:embed/>
                </p:oleObj>
              </mc:Choice>
              <mc:Fallback>
                <p:oleObj r:id="rId19" imgW="585279" imgH="178349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84763"/>
                        <a:ext cx="11223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539750" y="5805488"/>
            <a:ext cx="770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不在拒绝域内，故接受原假设，认为均值为3.25.</a:t>
            </a:r>
          </a:p>
        </p:txBody>
      </p:sp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6259513" y="5105400"/>
          <a:ext cx="9763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r:id="rId21" imgW="508979" imgH="178349" progId="">
                  <p:embed/>
                </p:oleObj>
              </mc:Choice>
              <mc:Fallback>
                <p:oleObj r:id="rId21" imgW="508979" imgH="178349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5105400"/>
                        <a:ext cx="9763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  <p:bldP spid="104455" grpId="0" autoUpdateAnimBg="0"/>
      <p:bldP spid="104458" grpId="0" autoUpdateAnimBg="0"/>
      <p:bldP spid="104463" grpId="0" autoUpdateAnimBg="0"/>
      <p:bldP spid="104466" grpId="0" autoUpdateAnimBg="0"/>
      <p:bldP spid="104469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54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00113" y="31416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597150" y="3130550"/>
          <a:ext cx="17589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r:id="rId3" imgW="917504" imgH="458910" progId="">
                  <p:embed/>
                </p:oleObj>
              </mc:Choice>
              <mc:Fallback>
                <p:oleObj r:id="rId3" imgW="917504" imgH="45891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130550"/>
                        <a:ext cx="17589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4932363" y="2565400"/>
          <a:ext cx="35925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5" r:id="rId5" imgW="1867217" imgH="228917" progId="">
                  <p:embed/>
                </p:oleObj>
              </mc:Choice>
              <mc:Fallback>
                <p:oleObj r:id="rId5" imgW="1867217" imgH="2289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65400"/>
                        <a:ext cx="35925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0" y="2492375"/>
            <a:ext cx="500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解：根据题意，即需检验假设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900113" y="41338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700338" y="4221163"/>
          <a:ext cx="10255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r:id="rId7" imgW="535110" imgH="229514" progId="">
                  <p:embed/>
                </p:oleObj>
              </mc:Choice>
              <mc:Fallback>
                <p:oleObj r:id="rId7" imgW="535110" imgH="22951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21163"/>
                        <a:ext cx="10255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3983038" y="4221163"/>
          <a:ext cx="21732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r:id="rId9" imgW="1133568" imgH="229514" progId="">
                  <p:embed/>
                </p:oleObj>
              </mc:Choice>
              <mc:Fallback>
                <p:oleObj r:id="rId9" imgW="1133568" imgH="22951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4221163"/>
                        <a:ext cx="21732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79388" y="494188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</a:t>
            </a:r>
          </a:p>
        </p:txBody>
      </p:sp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2716213" y="4835525"/>
          <a:ext cx="18557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r:id="rId11" imgW="968037" imgH="433244" progId="">
                  <p:embed/>
                </p:oleObj>
              </mc:Choice>
              <mc:Fallback>
                <p:oleObj r:id="rId11" imgW="968037" imgH="43324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4835525"/>
                        <a:ext cx="18557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4643438" y="5033963"/>
          <a:ext cx="854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r:id="rId13" imgW="446755" imgH="178892" progId="">
                  <p:embed/>
                </p:oleObj>
              </mc:Choice>
              <mc:Fallback>
                <p:oleObj r:id="rId13" imgW="446755" imgH="178892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33963"/>
                        <a:ext cx="8540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0" y="573405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在拒绝域内，故拒绝原假设，判定平均寿命小于1000小时。</a:t>
            </a:r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0" y="260350"/>
            <a:ext cx="8893175" cy="2227263"/>
            <a:chOff x="0" y="0"/>
            <a:chExt cx="5602" cy="1403"/>
          </a:xfrm>
        </p:grpSpPr>
        <p:sp>
          <p:nvSpPr>
            <p:cNvPr id="105489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5602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3.要求一种元件平均使用寿命不得低于</a:t>
              </a:r>
              <a:r>
                <a:rPr lang="zh-CN" altLang="en-US">
                  <a:latin typeface="Times New Roman" panose="02020603050405020304" pitchFamily="18" charset="0"/>
                  <a:ea typeface="隶书" panose="02010509060101010101" pitchFamily="49" charset="-122"/>
                </a:rPr>
                <a:t>1000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小时，生产者从一批这种元件中随机地抽取</a:t>
              </a:r>
              <a:r>
                <a:rPr lang="zh-CN" altLang="en-US">
                  <a:latin typeface="Times New Roman" panose="02020603050405020304" pitchFamily="18" charset="0"/>
                  <a:ea typeface="隶书" panose="02010509060101010101" pitchFamily="49" charset="-122"/>
                </a:rPr>
                <a:t>25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件，测得其寿命的平均值为</a:t>
              </a:r>
              <a:r>
                <a:rPr lang="zh-CN" altLang="en-US">
                  <a:latin typeface="Times New Roman" panose="02020603050405020304" pitchFamily="18" charset="0"/>
                  <a:ea typeface="隶书" panose="02010509060101010101" pitchFamily="49" charset="-122"/>
                </a:rPr>
                <a:t>950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小时已知该种元件寿命服从标准差为           小时的正态分布，总体均值      未知，试在显著性水平       下，判定这批元件的寿命是否大于或等于1000？</a:t>
              </a:r>
              <a:endParaRPr lang="zh-CN" altLang="en-US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05490" name="Object 18"/>
            <p:cNvGraphicFramePr>
              <a:graphicFrameLocks noChangeAspect="1"/>
            </p:cNvGraphicFramePr>
            <p:nvPr/>
          </p:nvGraphicFramePr>
          <p:xfrm>
            <a:off x="4422" y="635"/>
            <a:ext cx="5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0" r:id="rId15" imgW="534412" imgH="178349" progId="">
                    <p:embed/>
                  </p:oleObj>
                </mc:Choice>
                <mc:Fallback>
                  <p:oleObj r:id="rId15" imgW="534412" imgH="178349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635"/>
                          <a:ext cx="5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19"/>
            <p:cNvGraphicFramePr>
              <a:graphicFrameLocks noChangeAspect="1"/>
            </p:cNvGraphicFramePr>
            <p:nvPr/>
          </p:nvGraphicFramePr>
          <p:xfrm>
            <a:off x="2336" y="907"/>
            <a:ext cx="18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1" r:id="rId17" imgW="154389" imgH="167228" progId="">
                    <p:embed/>
                  </p:oleObj>
                </mc:Choice>
                <mc:Fallback>
                  <p:oleObj r:id="rId17" imgW="154389" imgH="167228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907"/>
                          <a:ext cx="18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20"/>
            <p:cNvGraphicFramePr>
              <a:graphicFrameLocks noChangeAspect="1"/>
            </p:cNvGraphicFramePr>
            <p:nvPr/>
          </p:nvGraphicFramePr>
          <p:xfrm>
            <a:off x="4876" y="862"/>
            <a:ext cx="60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2" r:id="rId19" imgW="572562" imgH="178349" progId="">
                    <p:embed/>
                  </p:oleObj>
                </mc:Choice>
                <mc:Fallback>
                  <p:oleObj r:id="rId19" imgW="572562" imgH="178349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862"/>
                          <a:ext cx="60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93" name="Object 21"/>
          <p:cNvGraphicFramePr>
            <a:graphicFrameLocks noChangeAspect="1"/>
          </p:cNvGraphicFramePr>
          <p:nvPr/>
        </p:nvGraphicFramePr>
        <p:xfrm>
          <a:off x="5508625" y="5013325"/>
          <a:ext cx="1147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r:id="rId21" imgW="597995" imgH="178349" progId="">
                  <p:embed/>
                </p:oleObj>
              </mc:Choice>
              <mc:Fallback>
                <p:oleObj r:id="rId21" imgW="597995" imgH="178349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11477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  <p:bldP spid="105480" grpId="0" autoUpdateAnimBg="0"/>
      <p:bldP spid="105481" grpId="0" autoUpdateAnimBg="0"/>
      <p:bldP spid="105484" grpId="0" autoUpdateAnimBg="0"/>
      <p:bldP spid="105487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64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755650" y="29241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3729038" y="2771775"/>
          <a:ext cx="17573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r:id="rId3" imgW="1108584" imgH="700946" progId="">
                  <p:embed/>
                </p:oleObj>
              </mc:Choice>
              <mc:Fallback>
                <p:oleObj r:id="rId3" imgW="1108584" imgH="70094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2771775"/>
                        <a:ext cx="1757362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087938" y="2492375"/>
          <a:ext cx="40560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r:id="rId5" imgW="2108517" imgH="228917" progId="">
                  <p:embed/>
                </p:oleObj>
              </mc:Choice>
              <mc:Fallback>
                <p:oleObj r:id="rId5" imgW="2108517" imgH="2289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492375"/>
                        <a:ext cx="40560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0" y="2349500"/>
            <a:ext cx="500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解：根据题意，即需检验假设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71550" y="3860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0" y="5229225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样本计算值为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2244725" y="4816475"/>
          <a:ext cx="3467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r:id="rId7" imgW="1802935" imgH="863542" progId="">
                  <p:embed/>
                </p:oleObj>
              </mc:Choice>
              <mc:Fallback>
                <p:oleObj r:id="rId7" imgW="1802935" imgH="86354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816475"/>
                        <a:ext cx="3467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31800" y="6092825"/>
            <a:ext cx="766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不在拒绝域内，接受原假设，认为可看作一样。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0" y="0"/>
            <a:ext cx="8893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3.从某锌矿的东、西两支脉矿中各抽取样本容量分别为9与8的样本进行测试，得样本含锌平均数及样本方差如下：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3132138" y="836613"/>
          <a:ext cx="34559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r:id="rId9" imgW="1815629" imgH="241512" progId="">
                  <p:embed/>
                </p:oleObj>
              </mc:Choice>
              <mc:Fallback>
                <p:oleObj r:id="rId9" imgW="1815629" imgH="241512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836613"/>
                        <a:ext cx="34559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5795963" y="5445125"/>
          <a:ext cx="1125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r:id="rId11" imgW="585279" imgH="178349" progId="">
                  <p:embed/>
                </p:oleObj>
              </mc:Choice>
              <mc:Fallback>
                <p:oleObj r:id="rId11" imgW="585279" imgH="17834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45125"/>
                        <a:ext cx="11255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1619250" y="83661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东支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1619250" y="126841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西支</a:t>
            </a:r>
          </a:p>
        </p:txBody>
      </p:sp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3132138" y="1268413"/>
          <a:ext cx="36004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3" r:id="rId13" imgW="1891796" imgH="241512" progId="">
                  <p:embed/>
                </p:oleObj>
              </mc:Choice>
              <mc:Fallback>
                <p:oleObj r:id="rId13" imgW="1891796" imgH="241512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268413"/>
                        <a:ext cx="36004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0" y="155733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若东西两支脉矿得含锌量都服从正态分布且方差相等，问两支矿含锌量的平均值是否可以看作一样。</a:t>
            </a:r>
          </a:p>
        </p:txBody>
      </p:sp>
      <p:graphicFrame>
        <p:nvGraphicFramePr>
          <p:cNvPr id="106516" name="Object 20"/>
          <p:cNvGraphicFramePr>
            <a:graphicFrameLocks noChangeAspect="1"/>
          </p:cNvGraphicFramePr>
          <p:nvPr/>
        </p:nvGraphicFramePr>
        <p:xfrm>
          <a:off x="2339975" y="3429000"/>
          <a:ext cx="1871663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4" r:id="rId15" imgW="1121323" imgH="942981" progId="">
                  <p:embed/>
                </p:oleObj>
              </mc:Choice>
              <mc:Fallback>
                <p:oleObj r:id="rId15" imgW="1121323" imgH="942981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29000"/>
                        <a:ext cx="1871663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4716463" y="4076700"/>
          <a:ext cx="40322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5" r:id="rId17" imgW="2348798" imgH="241512" progId="">
                  <p:embed/>
                </p:oleObj>
              </mc:Choice>
              <mc:Fallback>
                <p:oleObj r:id="rId17" imgW="2348798" imgH="241512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40322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04" grpId="0" autoUpdateAnimBg="0"/>
      <p:bldP spid="106505" grpId="0" autoUpdateAnimBg="0"/>
      <p:bldP spid="106506" grpId="0" autoUpdateAnimBg="0"/>
      <p:bldP spid="106508" grpId="0" autoUpdateAnimBg="0"/>
      <p:bldP spid="106509" grpId="0" autoUpdateAnimBg="0"/>
      <p:bldP spid="106512" grpId="0" autoUpdateAnimBg="0"/>
      <p:bldP spid="106513" grpId="0" autoUpdateAnimBg="0"/>
      <p:bldP spid="106515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75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227388" y="3059113"/>
          <a:ext cx="17557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r:id="rId3" imgW="1108584" imgH="700946" progId="">
                  <p:embed/>
                </p:oleObj>
              </mc:Choice>
              <mc:Fallback>
                <p:oleObj r:id="rId3" imgW="1108584" imgH="7009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059113"/>
                        <a:ext cx="17557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211638" y="2781300"/>
          <a:ext cx="3957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r:id="rId5" imgW="2057717" imgH="228917" progId="">
                  <p:embed/>
                </p:oleObj>
              </mc:Choice>
              <mc:Fallback>
                <p:oleObj r:id="rId5" imgW="2057717" imgH="2289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81300"/>
                        <a:ext cx="39576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0" y="32131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解：根据题意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835150" y="40767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1187450" y="50847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样本计算值</a:t>
            </a:r>
          </a:p>
        </p:txBody>
      </p:sp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3276600" y="5126038"/>
          <a:ext cx="28813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r:id="rId7" imgW="1841018" imgH="622347" progId="">
                  <p:embed/>
                </p:oleObj>
              </mc:Choice>
              <mc:Fallback>
                <p:oleObj r:id="rId7" imgW="1841018" imgH="62234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26038"/>
                        <a:ext cx="288131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611188" y="6021388"/>
            <a:ext cx="644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在拒绝域内，拒绝原假设，认为均值差大于2。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0" y="0"/>
            <a:ext cx="8893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4.在20世纪70年代后期人们发现，在酿造啤酒时，在麦芽干燥过程中形成致癌物质亚硝基二甲胺(NDMA).到了20世纪80年代初期开发了一种新的麦芽干燥过程。下面给出在新老两种过程中形成的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NDMA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含量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1042988" y="1628775"/>
          <a:ext cx="3238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r:id="rId9" imgW="1700641" imgH="203341" progId="">
                  <p:embed/>
                </p:oleObj>
              </mc:Choice>
              <mc:Fallback>
                <p:oleObj r:id="rId9" imgW="1700641" imgH="20334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3238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6443663" y="5246688"/>
          <a:ext cx="97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9" r:id="rId11" imgW="508979" imgH="178349" progId="">
                  <p:embed/>
                </p:oleObj>
              </mc:Choice>
              <mc:Fallback>
                <p:oleObj r:id="rId11" imgW="508979" imgH="17834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246688"/>
                        <a:ext cx="977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3276600" y="4005263"/>
          <a:ext cx="17018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0" r:id="rId13" imgW="1019413" imgH="688207" progId="">
                  <p:embed/>
                </p:oleObj>
              </mc:Choice>
              <mc:Fallback>
                <p:oleObj r:id="rId13" imgW="1019413" imgH="68820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05263"/>
                        <a:ext cx="17018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5057775" y="4159250"/>
          <a:ext cx="37290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1" r:id="rId15" imgW="2172017" imgH="228917" progId="">
                  <p:embed/>
                </p:oleObj>
              </mc:Choice>
              <mc:Fallback>
                <p:oleObj r:id="rId15" imgW="2172017" imgH="22891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4159250"/>
                        <a:ext cx="37290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0" y="15573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老过程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4356100" y="14843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新过程</a:t>
            </a:r>
          </a:p>
        </p:txBody>
      </p:sp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5508625" y="1557338"/>
          <a:ext cx="31654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2" r:id="rId17" imgW="1662574" imgH="203341" progId="">
                  <p:embed/>
                </p:oleObj>
              </mc:Choice>
              <mc:Fallback>
                <p:oleObj r:id="rId17" imgW="1662574" imgH="203341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557338"/>
                        <a:ext cx="31654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1908175" y="32131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0" y="1989138"/>
            <a:ext cx="8964613" cy="1187450"/>
            <a:chOff x="0" y="0"/>
            <a:chExt cx="5647" cy="748"/>
          </a:xfrm>
        </p:grpSpPr>
        <p:sp>
          <p:nvSpPr>
            <p:cNvPr id="107542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564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设两样本分别来自正态分布，且两总体的方差相等，但参数未知。两样本独立，分别以           记对应于老新过程的总体的均值，试在显著性水平             下检验假设</a:t>
              </a:r>
            </a:p>
          </p:txBody>
        </p:sp>
        <p:graphicFrame>
          <p:nvGraphicFramePr>
            <p:cNvPr id="107543" name="Object 23"/>
            <p:cNvGraphicFramePr>
              <a:graphicFrameLocks noChangeAspect="1"/>
            </p:cNvGraphicFramePr>
            <p:nvPr/>
          </p:nvGraphicFramePr>
          <p:xfrm>
            <a:off x="1791" y="227"/>
            <a:ext cx="47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3" r:id="rId19" imgW="395906" imgH="217253" progId="">
                    <p:embed/>
                  </p:oleObj>
                </mc:Choice>
                <mc:Fallback>
                  <p:oleObj r:id="rId19" imgW="395906" imgH="217253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7"/>
                          <a:ext cx="47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4" name="Object 24"/>
            <p:cNvGraphicFramePr>
              <a:graphicFrameLocks noChangeAspect="1"/>
            </p:cNvGraphicFramePr>
            <p:nvPr/>
          </p:nvGraphicFramePr>
          <p:xfrm>
            <a:off x="1020" y="499"/>
            <a:ext cx="5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4" r:id="rId21" imgW="572562" imgH="178349" progId="">
                    <p:embed/>
                  </p:oleObj>
                </mc:Choice>
                <mc:Fallback>
                  <p:oleObj r:id="rId21" imgW="572562" imgH="178349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499"/>
                          <a:ext cx="5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autoUpdateAnimBg="0"/>
      <p:bldP spid="107528" grpId="0" autoUpdateAnimBg="0"/>
      <p:bldP spid="107529" grpId="0" autoUpdateAnimBg="0"/>
      <p:bldP spid="107531" grpId="0" autoUpdateAnimBg="0"/>
      <p:bldP spid="107532" grpId="0" autoUpdateAnimBg="0"/>
      <p:bldP spid="107537" grpId="0" autoUpdateAnimBg="0"/>
      <p:bldP spid="107538" grpId="0" autoUpdateAnimBg="0"/>
      <p:bldP spid="107540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85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555875" y="2492375"/>
          <a:ext cx="153511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r:id="rId3" imgW="968458" imgH="420694" progId="">
                  <p:embed/>
                </p:oleObj>
              </mc:Choice>
              <mc:Fallback>
                <p:oleObj r:id="rId3" imgW="968458" imgH="42069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92375"/>
                        <a:ext cx="153511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4427538" y="2133600"/>
          <a:ext cx="42751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2" r:id="rId5" imgW="2221853" imgH="241512" progId="">
                  <p:embed/>
                </p:oleObj>
              </mc:Choice>
              <mc:Fallback>
                <p:oleObj r:id="rId5" imgW="2221853" imgH="24151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33600"/>
                        <a:ext cx="42751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0" y="2060575"/>
            <a:ext cx="421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解：根据题意，提出假设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827088" y="32131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50825" y="4868863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</a:t>
            </a: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2473325" y="4724400"/>
          <a:ext cx="3467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3" r:id="rId7" imgW="1803717" imgH="419417" progId="">
                  <p:embed/>
                </p:oleObj>
              </mc:Choice>
              <mc:Fallback>
                <p:oleObj r:id="rId7" imgW="1803717" imgH="4194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724400"/>
                        <a:ext cx="3467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6381750" y="4941888"/>
          <a:ext cx="2762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r:id="rId9" imgW="1437288" imgH="178349" progId="">
                  <p:embed/>
                </p:oleObj>
              </mc:Choice>
              <mc:Fallback>
                <p:oleObj r:id="rId9" imgW="1437288" imgH="17834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941888"/>
                        <a:ext cx="2762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4068763" y="3357563"/>
          <a:ext cx="3816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r:id="rId11" imgW="2055933" imgH="254097" progId="">
                  <p:embed/>
                </p:oleObj>
              </mc:Choice>
              <mc:Fallback>
                <p:oleObj r:id="rId11" imgW="2055933" imgH="25409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357563"/>
                        <a:ext cx="3816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827088" y="26368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pSp>
        <p:nvGrpSpPr>
          <p:cNvPr id="108558" name="Group 14"/>
          <p:cNvGrpSpPr>
            <a:grpSpLocks/>
          </p:cNvGrpSpPr>
          <p:nvPr/>
        </p:nvGrpSpPr>
        <p:grpSpPr bwMode="auto">
          <a:xfrm>
            <a:off x="250825" y="333375"/>
            <a:ext cx="8893175" cy="1800225"/>
            <a:chOff x="0" y="0"/>
            <a:chExt cx="5602" cy="1134"/>
          </a:xfrm>
        </p:grpSpPr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560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1.某种导线，要求其电阻的方差不得超过          。今在生产的一批导线中取样品9根，测得              。总体为正态分布，参数均未知。问在显著性水平          下能否认为这批导线的方差为            。 </a:t>
              </a:r>
            </a:p>
          </p:txBody>
        </p:sp>
        <p:graphicFrame>
          <p:nvGraphicFramePr>
            <p:cNvPr id="108560" name="Object 16"/>
            <p:cNvGraphicFramePr>
              <a:graphicFrameLocks noChangeAspect="1"/>
            </p:cNvGraphicFramePr>
            <p:nvPr/>
          </p:nvGraphicFramePr>
          <p:xfrm>
            <a:off x="4468" y="17"/>
            <a:ext cx="5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6" r:id="rId13" imgW="447144" imgH="204581" progId="">
                    <p:embed/>
                  </p:oleObj>
                </mc:Choice>
                <mc:Fallback>
                  <p:oleObj r:id="rId13" imgW="447144" imgH="204581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7"/>
                          <a:ext cx="53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1" name="Object 17"/>
            <p:cNvGraphicFramePr>
              <a:graphicFrameLocks noChangeAspect="1"/>
            </p:cNvGraphicFramePr>
            <p:nvPr/>
          </p:nvGraphicFramePr>
          <p:xfrm>
            <a:off x="3720" y="272"/>
            <a:ext cx="8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7" r:id="rId15" imgW="725791" imgH="203959" progId="">
                    <p:embed/>
                  </p:oleObj>
                </mc:Choice>
                <mc:Fallback>
                  <p:oleObj r:id="rId15" imgW="725791" imgH="203959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272"/>
                          <a:ext cx="87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2" name="Object 18"/>
            <p:cNvGraphicFramePr>
              <a:graphicFrameLocks noChangeAspect="1"/>
            </p:cNvGraphicFramePr>
            <p:nvPr/>
          </p:nvGraphicFramePr>
          <p:xfrm>
            <a:off x="4083" y="590"/>
            <a:ext cx="61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8" r:id="rId17" imgW="572562" imgH="178349" progId="">
                    <p:embed/>
                  </p:oleObj>
                </mc:Choice>
                <mc:Fallback>
                  <p:oleObj r:id="rId17" imgW="572562" imgH="178349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590"/>
                          <a:ext cx="61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3" name="Object 19"/>
            <p:cNvGraphicFramePr>
              <a:graphicFrameLocks noChangeAspect="1"/>
            </p:cNvGraphicFramePr>
            <p:nvPr/>
          </p:nvGraphicFramePr>
          <p:xfrm>
            <a:off x="2290" y="862"/>
            <a:ext cx="5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9" r:id="rId19" imgW="447144" imgH="204581" progId="">
                    <p:embed/>
                  </p:oleObj>
                </mc:Choice>
                <mc:Fallback>
                  <p:oleObj r:id="rId19" imgW="447144" imgH="204581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862"/>
                          <a:ext cx="53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64" name="Object 20"/>
          <p:cNvGraphicFramePr>
            <a:graphicFrameLocks noChangeAspect="1"/>
          </p:cNvGraphicFramePr>
          <p:nvPr/>
        </p:nvGraphicFramePr>
        <p:xfrm>
          <a:off x="2555875" y="3213100"/>
          <a:ext cx="14747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r:id="rId21" imgW="930242" imgH="420694" progId="">
                  <p:embed/>
                </p:oleObj>
              </mc:Choice>
              <mc:Fallback>
                <p:oleObj r:id="rId21" imgW="930242" imgH="420694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13100"/>
                        <a:ext cx="14747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1692275" y="36449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</a:p>
        </p:txBody>
      </p:sp>
      <p:graphicFrame>
        <p:nvGraphicFramePr>
          <p:cNvPr id="108566" name="Object 22"/>
          <p:cNvGraphicFramePr>
            <a:graphicFrameLocks noChangeAspect="1"/>
          </p:cNvGraphicFramePr>
          <p:nvPr/>
        </p:nvGraphicFramePr>
        <p:xfrm>
          <a:off x="2555875" y="3919538"/>
          <a:ext cx="14747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r:id="rId23" imgW="930242" imgH="420694" progId="">
                  <p:embed/>
                </p:oleObj>
              </mc:Choice>
              <mc:Fallback>
                <p:oleObj r:id="rId23" imgW="930242" imgH="420694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19538"/>
                        <a:ext cx="147478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/>
          <p:cNvGraphicFramePr>
            <a:graphicFrameLocks noChangeAspect="1"/>
          </p:cNvGraphicFramePr>
          <p:nvPr/>
        </p:nvGraphicFramePr>
        <p:xfrm>
          <a:off x="4067175" y="4052888"/>
          <a:ext cx="39608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r:id="rId25" imgW="2182822" imgH="254097" progId="">
                  <p:embed/>
                </p:oleObj>
              </mc:Choice>
              <mc:Fallback>
                <p:oleObj r:id="rId25" imgW="2182822" imgH="25409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52888"/>
                        <a:ext cx="39608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68" name="Group 24"/>
          <p:cNvGrpSpPr>
            <a:grpSpLocks/>
          </p:cNvGrpSpPr>
          <p:nvPr/>
        </p:nvGrpSpPr>
        <p:grpSpPr bwMode="auto">
          <a:xfrm>
            <a:off x="539750" y="5589588"/>
            <a:ext cx="7777163" cy="519112"/>
            <a:chOff x="0" y="0"/>
            <a:chExt cx="4899" cy="327"/>
          </a:xfrm>
        </p:grpSpPr>
        <p:sp>
          <p:nvSpPr>
            <p:cNvPr id="108569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4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不在拒绝域内，接受原假设，认为方差为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08570" name="Object 26"/>
            <p:cNvGraphicFramePr>
              <a:graphicFrameLocks noChangeAspect="1"/>
            </p:cNvGraphicFramePr>
            <p:nvPr/>
          </p:nvGraphicFramePr>
          <p:xfrm>
            <a:off x="4082" y="45"/>
            <a:ext cx="5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3" r:id="rId27" imgW="447144" imgH="204581" progId="">
                    <p:embed/>
                  </p:oleObj>
                </mc:Choice>
                <mc:Fallback>
                  <p:oleObj r:id="rId27" imgW="447144" imgH="204581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45"/>
                          <a:ext cx="53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utoUpdateAnimBg="0"/>
      <p:bldP spid="108552" grpId="0" autoUpdateAnimBg="0"/>
      <p:bldP spid="108553" grpId="0" autoUpdateAnimBg="0"/>
      <p:bldP spid="108557" grpId="0" autoUpdateAnimBg="0"/>
      <p:bldP spid="108565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95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916238" y="2924175"/>
          <a:ext cx="8270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r:id="rId3" imgW="522377" imgH="458711" progId="">
                  <p:embed/>
                </p:oleObj>
              </mc:Choice>
              <mc:Fallback>
                <p:oleObj r:id="rId3" imgW="522377" imgH="45871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24175"/>
                        <a:ext cx="8270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2843213" y="2565400"/>
          <a:ext cx="3348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r:id="rId5" imgW="1739462" imgH="241512" progId="">
                  <p:embed/>
                </p:oleObj>
              </mc:Choice>
              <mc:Fallback>
                <p:oleObj r:id="rId5" imgW="1739462" imgH="24151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5400"/>
                        <a:ext cx="33480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0" y="25654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解：根据题意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755650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250825" y="486886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样本计算值为</a:t>
            </a: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2843213" y="4724400"/>
          <a:ext cx="19542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r:id="rId7" imgW="1018970" imgH="395045" progId="">
                  <p:embed/>
                </p:oleObj>
              </mc:Choice>
              <mc:Fallback>
                <p:oleObj r:id="rId7" imgW="1018970" imgH="39504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24400"/>
                        <a:ext cx="195421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5219700" y="4941888"/>
          <a:ext cx="1222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r:id="rId9" imgW="636145" imgH="178349" progId="">
                  <p:embed/>
                </p:oleObj>
              </mc:Choice>
              <mc:Fallback>
                <p:oleObj r:id="rId9" imgW="636145" imgH="17834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41888"/>
                        <a:ext cx="12223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3851275" y="3716338"/>
          <a:ext cx="4570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5" r:id="rId11" imgW="2464117" imgH="228917" progId="">
                  <p:embed/>
                </p:oleObj>
              </mc:Choice>
              <mc:Fallback>
                <p:oleObj r:id="rId11" imgW="2464117" imgH="2289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16338"/>
                        <a:ext cx="45704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611188" y="4292600"/>
          <a:ext cx="25209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6" r:id="rId13" imgW="1273633" imgH="229514" progId="">
                  <p:embed/>
                </p:oleObj>
              </mc:Choice>
              <mc:Fallback>
                <p:oleObj r:id="rId13" imgW="1273633" imgH="22951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25209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755650" y="30686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2771775" y="3500438"/>
          <a:ext cx="10080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7" r:id="rId15" imgW="485444" imgH="459911" progId="">
                  <p:embed/>
                </p:oleObj>
              </mc:Choice>
              <mc:Fallback>
                <p:oleObj r:id="rId15" imgW="485444" imgH="45991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00438"/>
                        <a:ext cx="100806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971550" y="5589588"/>
            <a:ext cx="4681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不在拒绝域内，接受原假设。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09585" name="Group 17"/>
          <p:cNvGrpSpPr>
            <a:grpSpLocks/>
          </p:cNvGrpSpPr>
          <p:nvPr/>
        </p:nvGrpSpPr>
        <p:grpSpPr bwMode="auto">
          <a:xfrm>
            <a:off x="250825" y="333375"/>
            <a:ext cx="8893175" cy="2227263"/>
            <a:chOff x="0" y="0"/>
            <a:chExt cx="5602" cy="1403"/>
          </a:xfrm>
        </p:grpSpPr>
        <p:sp>
          <p:nvSpPr>
            <p:cNvPr id="109586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5602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2.有两台机器生产金属部件。分别在两台机器所生产的部件中各取一容量为                   的样本，测得部件重量的样本方差分别为                         。设两样本相互独立。两总体分别服从正态分布                                         均未知且两样本独立。试在显著性水平         下检验假设。</a:t>
              </a:r>
            </a:p>
          </p:txBody>
        </p:sp>
        <p:graphicFrame>
          <p:nvGraphicFramePr>
            <p:cNvPr id="109587" name="Object 19"/>
            <p:cNvGraphicFramePr>
              <a:graphicFrameLocks noChangeAspect="1"/>
            </p:cNvGraphicFramePr>
            <p:nvPr/>
          </p:nvGraphicFramePr>
          <p:xfrm>
            <a:off x="2314" y="589"/>
            <a:ext cx="154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8" r:id="rId17" imgW="1273633" imgH="229514" progId="">
                    <p:embed/>
                  </p:oleObj>
                </mc:Choice>
                <mc:Fallback>
                  <p:oleObj r:id="rId17" imgW="1273633" imgH="229514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589"/>
                          <a:ext cx="154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8" name="Object 20"/>
            <p:cNvGraphicFramePr>
              <a:graphicFrameLocks noChangeAspect="1"/>
            </p:cNvGraphicFramePr>
            <p:nvPr/>
          </p:nvGraphicFramePr>
          <p:xfrm>
            <a:off x="3629" y="1179"/>
            <a:ext cx="61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9" r:id="rId19" imgW="572562" imgH="178349" progId="">
                    <p:embed/>
                  </p:oleObj>
                </mc:Choice>
                <mc:Fallback>
                  <p:oleObj r:id="rId19" imgW="572562" imgH="178349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1179"/>
                          <a:ext cx="61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9" name="Object 21"/>
            <p:cNvGraphicFramePr>
              <a:graphicFrameLocks noChangeAspect="1"/>
            </p:cNvGraphicFramePr>
            <p:nvPr/>
          </p:nvGraphicFramePr>
          <p:xfrm>
            <a:off x="2994" y="861"/>
            <a:ext cx="226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0" r:id="rId21" imgW="2197417" imgH="228917" progId="">
                    <p:embed/>
                  </p:oleObj>
                </mc:Choice>
                <mc:Fallback>
                  <p:oleObj r:id="rId21" imgW="2197417" imgH="228917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861"/>
                          <a:ext cx="226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0" name="Object 22"/>
            <p:cNvGraphicFramePr>
              <a:graphicFrameLocks noChangeAspect="1"/>
            </p:cNvGraphicFramePr>
            <p:nvPr/>
          </p:nvGraphicFramePr>
          <p:xfrm>
            <a:off x="2495" y="317"/>
            <a:ext cx="10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1" r:id="rId23" imgW="992640" imgH="216592" progId="">
                    <p:embed/>
                  </p:oleObj>
                </mc:Choice>
                <mc:Fallback>
                  <p:oleObj r:id="rId23" imgW="992640" imgH="216592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17"/>
                          <a:ext cx="10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 autoUpdateAnimBg="0"/>
      <p:bldP spid="109576" grpId="0" autoUpdateAnimBg="0"/>
      <p:bldP spid="109577" grpId="0" autoUpdateAnimBg="0"/>
      <p:bldP spid="109582" grpId="0" autoUpdateAnimBg="0"/>
      <p:bldP spid="109584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05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051050" y="3573463"/>
          <a:ext cx="8270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r:id="rId3" imgW="522377" imgH="458711" progId="">
                  <p:embed/>
                </p:oleObj>
              </mc:Choice>
              <mc:Fallback>
                <p:oleObj r:id="rId3" imgW="522377" imgH="45871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73463"/>
                        <a:ext cx="82708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5580063" y="2636838"/>
          <a:ext cx="33734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r:id="rId5" imgW="1752157" imgH="241512" progId="">
                  <p:embed/>
                </p:oleObj>
              </mc:Choice>
              <mc:Fallback>
                <p:oleObj r:id="rId5" imgW="1752157" imgH="24151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636838"/>
                        <a:ext cx="33734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39750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68313" y="5300663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样本计算值为</a:t>
            </a: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852738" y="5229225"/>
          <a:ext cx="19240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r:id="rId7" imgW="1171768" imgH="395045" progId="">
                  <p:embed/>
                </p:oleObj>
              </mc:Choice>
              <mc:Fallback>
                <p:oleObj r:id="rId7" imgW="1171768" imgH="39504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5229225"/>
                        <a:ext cx="19240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987675" y="3716338"/>
          <a:ext cx="45942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r:id="rId9" imgW="2475743" imgH="241512" progId="">
                  <p:embed/>
                </p:oleObj>
              </mc:Choice>
              <mc:Fallback>
                <p:oleObj r:id="rId9" imgW="2475743" imgH="24151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16338"/>
                        <a:ext cx="45942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468313" y="4797425"/>
          <a:ext cx="3883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r:id="rId11" imgW="1956117" imgH="228917" progId="">
                  <p:embed/>
                </p:oleObj>
              </mc:Choice>
              <mc:Fallback>
                <p:oleObj r:id="rId11" imgW="1956117" imgH="2289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3883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539750" y="30686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2411413" y="2924175"/>
          <a:ext cx="10080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r:id="rId13" imgW="485444" imgH="459911" progId="">
                  <p:embed/>
                </p:oleObj>
              </mc:Choice>
              <mc:Fallback>
                <p:oleObj r:id="rId13" imgW="485444" imgH="45991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4175"/>
                        <a:ext cx="10080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39750" y="5876925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显然不在拒绝域内，接受原假设。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0" y="0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3.测得两批电子器件得样品的电阻为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971550" y="6207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971550" y="11969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graphicFrame>
        <p:nvGraphicFramePr>
          <p:cNvPr id="110610" name="Object 18"/>
          <p:cNvGraphicFramePr>
            <a:graphicFrameLocks noChangeAspect="1"/>
          </p:cNvGraphicFramePr>
          <p:nvPr/>
        </p:nvGraphicFramePr>
        <p:xfrm>
          <a:off x="2339975" y="765175"/>
          <a:ext cx="48212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r:id="rId15" imgW="2804583" imgH="203341" progId="">
                  <p:embed/>
                </p:oleObj>
              </mc:Choice>
              <mc:Fallback>
                <p:oleObj r:id="rId15" imgW="2804583" imgH="203341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765175"/>
                        <a:ext cx="48212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2339975" y="1268413"/>
          <a:ext cx="48212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r:id="rId17" imgW="2804583" imgH="203341" progId="">
                  <p:embed/>
                </p:oleObj>
              </mc:Choice>
              <mc:Fallback>
                <p:oleObj r:id="rId17" imgW="2804583" imgH="203341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413"/>
                        <a:ext cx="48212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12" name="Group 20"/>
          <p:cNvGrpSpPr>
            <a:grpSpLocks/>
          </p:cNvGrpSpPr>
          <p:nvPr/>
        </p:nvGrpSpPr>
        <p:grpSpPr bwMode="auto">
          <a:xfrm>
            <a:off x="0" y="1700213"/>
            <a:ext cx="9144000" cy="519112"/>
            <a:chOff x="0" y="0"/>
            <a:chExt cx="5760" cy="327"/>
          </a:xfrm>
        </p:grpSpPr>
        <p:graphicFrame>
          <p:nvGraphicFramePr>
            <p:cNvPr id="110613" name="Object 21"/>
            <p:cNvGraphicFramePr>
              <a:graphicFrameLocks noChangeAspect="1"/>
            </p:cNvGraphicFramePr>
            <p:nvPr/>
          </p:nvGraphicFramePr>
          <p:xfrm>
            <a:off x="4626" y="91"/>
            <a:ext cx="113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1" r:id="rId19" imgW="1350619" imgH="229614" progId="">
                    <p:embed/>
                  </p:oleObj>
                </mc:Choice>
                <mc:Fallback>
                  <p:oleObj r:id="rId19" imgW="1350619" imgH="229614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91"/>
                          <a:ext cx="113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4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设这两批器件的电阻值总体分别服从正态分布</a:t>
              </a:r>
            </a:p>
          </p:txBody>
        </p:sp>
      </p:grpSp>
      <p:grpSp>
        <p:nvGrpSpPr>
          <p:cNvPr id="110615" name="Group 23"/>
          <p:cNvGrpSpPr>
            <a:grpSpLocks/>
          </p:cNvGrpSpPr>
          <p:nvPr/>
        </p:nvGrpSpPr>
        <p:grpSpPr bwMode="auto">
          <a:xfrm>
            <a:off x="179388" y="2133600"/>
            <a:ext cx="5545137" cy="519113"/>
            <a:chOff x="0" y="0"/>
            <a:chExt cx="3493" cy="327"/>
          </a:xfrm>
        </p:grpSpPr>
        <p:graphicFrame>
          <p:nvGraphicFramePr>
            <p:cNvPr id="110616" name="Object 24"/>
            <p:cNvGraphicFramePr>
              <a:graphicFrameLocks noChangeAspect="1"/>
            </p:cNvGraphicFramePr>
            <p:nvPr/>
          </p:nvGraphicFramePr>
          <p:xfrm>
            <a:off x="136" y="45"/>
            <a:ext cx="9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2" r:id="rId21" imgW="841071" imgH="229614" progId="">
                    <p:embed/>
                  </p:oleObj>
                </mc:Choice>
                <mc:Fallback>
                  <p:oleObj r:id="rId21" imgW="841071" imgH="229614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45"/>
                          <a:ext cx="9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34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     均未知，且两样本独立。</a:t>
              </a:r>
            </a:p>
          </p:txBody>
        </p:sp>
      </p:grpSp>
      <p:grpSp>
        <p:nvGrpSpPr>
          <p:cNvPr id="110618" name="Group 26"/>
          <p:cNvGrpSpPr>
            <a:grpSpLocks/>
          </p:cNvGrpSpPr>
          <p:nvPr/>
        </p:nvGrpSpPr>
        <p:grpSpPr bwMode="auto">
          <a:xfrm>
            <a:off x="0" y="2565400"/>
            <a:ext cx="5580063" cy="519113"/>
            <a:chOff x="0" y="0"/>
            <a:chExt cx="3515" cy="327"/>
          </a:xfrm>
        </p:grpSpPr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35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试在显著性水平            下检验假设</a:t>
              </a:r>
            </a:p>
          </p:txBody>
        </p:sp>
        <p:graphicFrame>
          <p:nvGraphicFramePr>
            <p:cNvPr id="110620" name="Object 28"/>
            <p:cNvGraphicFramePr>
              <a:graphicFrameLocks noChangeAspect="1"/>
            </p:cNvGraphicFramePr>
            <p:nvPr/>
          </p:nvGraphicFramePr>
          <p:xfrm>
            <a:off x="1633" y="45"/>
            <a:ext cx="65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3" r:id="rId23" imgW="572562" imgH="178349" progId="">
                    <p:embed/>
                  </p:oleObj>
                </mc:Choice>
                <mc:Fallback>
                  <p:oleObj r:id="rId23" imgW="572562" imgH="178349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45"/>
                          <a:ext cx="65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21" name="Object 29"/>
          <p:cNvGraphicFramePr>
            <a:graphicFrameLocks noChangeAspect="1"/>
          </p:cNvGraphicFramePr>
          <p:nvPr/>
        </p:nvGraphicFramePr>
        <p:xfrm>
          <a:off x="2051050" y="4149725"/>
          <a:ext cx="8270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r:id="rId25" imgW="522377" imgH="458711" progId="">
                  <p:embed/>
                </p:oleObj>
              </mc:Choice>
              <mc:Fallback>
                <p:oleObj r:id="rId25" imgW="522377" imgH="458711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5"/>
                        <a:ext cx="8270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2" name="Object 30"/>
          <p:cNvGraphicFramePr>
            <a:graphicFrameLocks noChangeAspect="1"/>
          </p:cNvGraphicFramePr>
          <p:nvPr/>
        </p:nvGraphicFramePr>
        <p:xfrm>
          <a:off x="2859088" y="4081463"/>
          <a:ext cx="4994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r:id="rId27" imgW="2691549" imgH="393846" progId="">
                  <p:embed/>
                </p:oleObj>
              </mc:Choice>
              <mc:Fallback>
                <p:oleObj r:id="rId27" imgW="2691549" imgH="393846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081463"/>
                        <a:ext cx="4994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  <p:bldP spid="110600" grpId="0" autoUpdateAnimBg="0"/>
      <p:bldP spid="110604" grpId="0" autoUpdateAnimBg="0"/>
      <p:bldP spid="110606" grpId="0" autoUpdateAnimBg="0"/>
      <p:bldP spid="110607" grpId="0" autoUpdateAnimBg="0"/>
      <p:bldP spid="110608" grpId="0" autoUpdateAnimBg="0"/>
      <p:bldP spid="110609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16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5651500" y="2636838"/>
          <a:ext cx="32019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r:id="rId3" imgW="1664017" imgH="228917" progId="">
                  <p:embed/>
                </p:oleObj>
              </mc:Choice>
              <mc:Fallback>
                <p:oleObj r:id="rId3" imgW="1664017" imgH="2289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36838"/>
                        <a:ext cx="32019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39750" y="36449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拒绝域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39750" y="530066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样本计算值为</a:t>
            </a:r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3059113" y="5229225"/>
          <a:ext cx="34512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r:id="rId5" imgW="2095817" imgH="508317" progId="">
                  <p:embed/>
                </p:oleObj>
              </mc:Choice>
              <mc:Fallback>
                <p:oleObj r:id="rId5" imgW="2095817" imgH="508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229225"/>
                        <a:ext cx="34512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1835150" y="4797425"/>
          <a:ext cx="60261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8" r:id="rId7" imgW="3034300" imgH="241512" progId="">
                  <p:embed/>
                </p:oleObj>
              </mc:Choice>
              <mc:Fallback>
                <p:oleObj r:id="rId7" imgW="3034300" imgH="24151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97425"/>
                        <a:ext cx="60261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539750" y="30686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统计量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611188" y="6078538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显然不在拒绝域内，接受原假设。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0" y="0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3.测得两批电子器件得样品的电阻为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971550" y="6207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971550" y="11969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2339975" y="765175"/>
          <a:ext cx="48212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r:id="rId9" imgW="2804583" imgH="203341" progId="">
                  <p:embed/>
                </p:oleObj>
              </mc:Choice>
              <mc:Fallback>
                <p:oleObj r:id="rId9" imgW="2804583" imgH="20334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765175"/>
                        <a:ext cx="48212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2339975" y="1268413"/>
          <a:ext cx="48212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r:id="rId11" imgW="2804583" imgH="203341" progId="">
                  <p:embed/>
                </p:oleObj>
              </mc:Choice>
              <mc:Fallback>
                <p:oleObj r:id="rId11" imgW="2804583" imgH="20334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413"/>
                        <a:ext cx="48212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33" name="Group 17"/>
          <p:cNvGrpSpPr>
            <a:grpSpLocks/>
          </p:cNvGrpSpPr>
          <p:nvPr/>
        </p:nvGrpSpPr>
        <p:grpSpPr bwMode="auto">
          <a:xfrm>
            <a:off x="0" y="1700213"/>
            <a:ext cx="9144000" cy="519112"/>
            <a:chOff x="0" y="0"/>
            <a:chExt cx="5760" cy="327"/>
          </a:xfrm>
        </p:grpSpPr>
        <p:graphicFrame>
          <p:nvGraphicFramePr>
            <p:cNvPr id="111634" name="Object 18"/>
            <p:cNvGraphicFramePr>
              <a:graphicFrameLocks noChangeAspect="1"/>
            </p:cNvGraphicFramePr>
            <p:nvPr/>
          </p:nvGraphicFramePr>
          <p:xfrm>
            <a:off x="4626" y="91"/>
            <a:ext cx="113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1" r:id="rId13" imgW="1350619" imgH="229614" progId="">
                    <p:embed/>
                  </p:oleObj>
                </mc:Choice>
                <mc:Fallback>
                  <p:oleObj r:id="rId13" imgW="1350619" imgH="229614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91"/>
                          <a:ext cx="113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4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设这两批器件的电阻值总体分别服从正态分布</a:t>
              </a:r>
            </a:p>
          </p:txBody>
        </p:sp>
      </p:grpSp>
      <p:grpSp>
        <p:nvGrpSpPr>
          <p:cNvPr id="111636" name="Group 20"/>
          <p:cNvGrpSpPr>
            <a:grpSpLocks/>
          </p:cNvGrpSpPr>
          <p:nvPr/>
        </p:nvGrpSpPr>
        <p:grpSpPr bwMode="auto">
          <a:xfrm>
            <a:off x="179388" y="2133600"/>
            <a:ext cx="5545137" cy="519113"/>
            <a:chOff x="0" y="0"/>
            <a:chExt cx="3493" cy="327"/>
          </a:xfrm>
        </p:grpSpPr>
        <p:graphicFrame>
          <p:nvGraphicFramePr>
            <p:cNvPr id="111637" name="Object 21"/>
            <p:cNvGraphicFramePr>
              <a:graphicFrameLocks noChangeAspect="1"/>
            </p:cNvGraphicFramePr>
            <p:nvPr/>
          </p:nvGraphicFramePr>
          <p:xfrm>
            <a:off x="136" y="45"/>
            <a:ext cx="9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2" r:id="rId15" imgW="841071" imgH="229614" progId="">
                    <p:embed/>
                  </p:oleObj>
                </mc:Choice>
                <mc:Fallback>
                  <p:oleObj r:id="rId15" imgW="841071" imgH="229614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45"/>
                          <a:ext cx="9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8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34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     均未知，且两样本独立。</a:t>
              </a:r>
            </a:p>
          </p:txBody>
        </p:sp>
      </p:grpSp>
      <p:grpSp>
        <p:nvGrpSpPr>
          <p:cNvPr id="111639" name="Group 23"/>
          <p:cNvGrpSpPr>
            <a:grpSpLocks/>
          </p:cNvGrpSpPr>
          <p:nvPr/>
        </p:nvGrpSpPr>
        <p:grpSpPr bwMode="auto">
          <a:xfrm>
            <a:off x="0" y="2565400"/>
            <a:ext cx="5580063" cy="519113"/>
            <a:chOff x="0" y="0"/>
            <a:chExt cx="3515" cy="327"/>
          </a:xfrm>
        </p:grpSpPr>
        <p:sp>
          <p:nvSpPr>
            <p:cNvPr id="111640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35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试在显著性水平            下检验假设</a:t>
              </a:r>
            </a:p>
          </p:txBody>
        </p:sp>
        <p:graphicFrame>
          <p:nvGraphicFramePr>
            <p:cNvPr id="111641" name="Object 25"/>
            <p:cNvGraphicFramePr>
              <a:graphicFrameLocks noChangeAspect="1"/>
            </p:cNvGraphicFramePr>
            <p:nvPr/>
          </p:nvGraphicFramePr>
          <p:xfrm>
            <a:off x="1633" y="45"/>
            <a:ext cx="65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3" r:id="rId17" imgW="572562" imgH="178349" progId="">
                    <p:embed/>
                  </p:oleObj>
                </mc:Choice>
                <mc:Fallback>
                  <p:oleObj r:id="rId17" imgW="572562" imgH="178349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45"/>
                          <a:ext cx="65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42" name="Object 26"/>
          <p:cNvGraphicFramePr>
            <a:graphicFrameLocks noChangeAspect="1"/>
          </p:cNvGraphicFramePr>
          <p:nvPr/>
        </p:nvGraphicFramePr>
        <p:xfrm>
          <a:off x="3635375" y="2924175"/>
          <a:ext cx="16557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r:id="rId19" imgW="1044436" imgH="687908" progId="">
                  <p:embed/>
                </p:oleObj>
              </mc:Choice>
              <mc:Fallback>
                <p:oleObj r:id="rId19" imgW="1044436" imgH="687908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24175"/>
                        <a:ext cx="16557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3" name="Object 27"/>
          <p:cNvGraphicFramePr>
            <a:graphicFrameLocks noChangeAspect="1"/>
          </p:cNvGraphicFramePr>
          <p:nvPr/>
        </p:nvGraphicFramePr>
        <p:xfrm>
          <a:off x="2051050" y="3213100"/>
          <a:ext cx="17764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r:id="rId21" imgW="1121323" imgH="942981" progId="">
                  <p:embed/>
                </p:oleObj>
              </mc:Choice>
              <mc:Fallback>
                <p:oleObj r:id="rId21" imgW="1121323" imgH="942981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17764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4" name="Object 28"/>
          <p:cNvGraphicFramePr>
            <a:graphicFrameLocks noChangeAspect="1"/>
          </p:cNvGraphicFramePr>
          <p:nvPr/>
        </p:nvGraphicFramePr>
        <p:xfrm>
          <a:off x="3851275" y="3860800"/>
          <a:ext cx="1776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6" r:id="rId23" imgW="1120835" imgH="242247" progId="">
                  <p:embed/>
                </p:oleObj>
              </mc:Choice>
              <mc:Fallback>
                <p:oleObj r:id="rId23" imgW="1120835" imgH="242247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1776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5" name="Object 29"/>
          <p:cNvGraphicFramePr>
            <a:graphicFrameLocks noChangeAspect="1"/>
          </p:cNvGraphicFramePr>
          <p:nvPr/>
        </p:nvGraphicFramePr>
        <p:xfrm>
          <a:off x="5580063" y="3789363"/>
          <a:ext cx="21605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7" r:id="rId25" imgW="1248710" imgH="229614" progId="">
                  <p:embed/>
                </p:oleObj>
              </mc:Choice>
              <mc:Fallback>
                <p:oleObj r:id="rId25" imgW="1248710" imgH="229614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789363"/>
                        <a:ext cx="21605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utoUpdateAnimBg="0"/>
      <p:bldP spid="111623" grpId="0" autoUpdateAnimBg="0"/>
      <p:bldP spid="111626" grpId="0" autoUpdateAnimBg="0"/>
      <p:bldP spid="111627" grpId="0" autoUpdateAnimBg="0"/>
      <p:bldP spid="111628" grpId="0" autoUpdateAnimBg="0"/>
      <p:bldP spid="111629" grpId="0" autoUpdateAnimBg="0"/>
      <p:bldP spid="1116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1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135313" y="3157538"/>
          <a:ext cx="21574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3" imgW="1043982" imgH="203959" progId="">
                  <p:embed/>
                </p:oleObj>
              </mc:Choice>
              <mc:Fallback>
                <p:oleObj r:id="rId3" imgW="1043982" imgH="20395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157538"/>
                        <a:ext cx="21574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11188" y="2405063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表示事件“该方程有重根”。</a:t>
            </a: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576263" y="1047750"/>
            <a:ext cx="8459787" cy="1373188"/>
            <a:chOff x="0" y="0"/>
            <a:chExt cx="5329" cy="865"/>
          </a:xfrm>
        </p:grpSpPr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32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5.考虑一元二次方程                           ，其中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分别是将一枚骰子接连抛掷两次先后出现的点数，求该方程有重根的概率。</a:t>
              </a:r>
            </a:p>
          </p:txBody>
        </p: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2087" y="45"/>
            <a:ext cx="13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r:id="rId5" imgW="1031254" imgH="203959" progId="">
                    <p:embed/>
                  </p:oleObj>
                </mc:Choice>
                <mc:Fallback>
                  <p:oleObj r:id="rId5" imgW="1031254" imgH="203959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45"/>
                          <a:ext cx="13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4213" y="3500438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样本空间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中共有36个元素满足判别式的样本点只有(2,1)和(4,4)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232150" y="4292600"/>
          <a:ext cx="2132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7" imgW="1031703" imgH="395045" progId="">
                  <p:embed/>
                </p:oleObj>
              </mc:Choice>
              <mc:Fallback>
                <p:oleObj r:id="rId7" imgW="1031703" imgH="39504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292600"/>
                        <a:ext cx="2132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43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916238" y="2460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练习三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042988" y="1479550"/>
          <a:ext cx="17287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3" imgW="955304" imgH="242247" progId="">
                  <p:embed/>
                </p:oleObj>
              </mc:Choice>
              <mc:Fallback>
                <p:oleObj r:id="rId3" imgW="955304" imgH="24224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79550"/>
                        <a:ext cx="17287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643438" y="1274763"/>
          <a:ext cx="31686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5" imgW="1587128" imgH="431930" progId="">
                  <p:embed/>
                </p:oleObj>
              </mc:Choice>
              <mc:Fallback>
                <p:oleObj r:id="rId5" imgW="1587128" imgH="43193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74763"/>
                        <a:ext cx="31686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771775" y="1339850"/>
          <a:ext cx="18002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7" imgW="1032152" imgH="458910" progId="">
                  <p:embed/>
                </p:oleObj>
              </mc:Choice>
              <mc:Fallback>
                <p:oleObj r:id="rId7" imgW="1032152" imgH="45891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39850"/>
                        <a:ext cx="18002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250825" y="822325"/>
            <a:ext cx="8569325" cy="519113"/>
            <a:chOff x="0" y="0"/>
            <a:chExt cx="5398" cy="327"/>
          </a:xfrm>
        </p:grpSpPr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5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1.  (1)已知                                                    求         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1089" y="0"/>
            <a:ext cx="289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r:id="rId9" imgW="2323409" imgH="241512" progId="">
                    <p:embed/>
                  </p:oleObj>
                </mc:Choice>
                <mc:Fallback>
                  <p:oleObj r:id="rId9" imgW="2323409" imgH="241512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0"/>
                          <a:ext cx="289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4219" y="0"/>
            <a:ext cx="104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r:id="rId11" imgW="840706" imgH="242247" progId="">
                    <p:embed/>
                  </p:oleObj>
                </mc:Choice>
                <mc:Fallback>
                  <p:oleObj r:id="rId11" imgW="840706" imgH="242247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0"/>
                          <a:ext cx="104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50825" y="13970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95288" y="2149475"/>
          <a:ext cx="2952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13" imgW="1587817" imgH="457517" progId="">
                  <p:embed/>
                </p:oleObj>
              </mc:Choice>
              <mc:Fallback>
                <p:oleObj r:id="rId13" imgW="1587817" imgH="4575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49475"/>
                        <a:ext cx="2952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419475" y="2141538"/>
          <a:ext cx="3673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15" imgW="1994217" imgH="457517" progId="">
                  <p:embed/>
                </p:oleObj>
              </mc:Choice>
              <mc:Fallback>
                <p:oleObj r:id="rId15" imgW="1994217" imgH="45751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41538"/>
                        <a:ext cx="36734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95288" y="2989263"/>
          <a:ext cx="2952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17" imgW="1451897" imgH="395045" progId="">
                  <p:embed/>
                </p:oleObj>
              </mc:Choice>
              <mc:Fallback>
                <p:oleObj r:id="rId17" imgW="1451897" imgH="395045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89263"/>
                        <a:ext cx="2952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3419475" y="2987675"/>
          <a:ext cx="12969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19" imgW="636975" imgH="395045" progId="">
                  <p:embed/>
                </p:oleObj>
              </mc:Choice>
              <mc:Fallback>
                <p:oleObj r:id="rId19" imgW="636975" imgH="39504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87675"/>
                        <a:ext cx="12969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790575" y="3881438"/>
            <a:ext cx="7813675" cy="771525"/>
            <a:chOff x="0" y="0"/>
            <a:chExt cx="4922" cy="486"/>
          </a:xfrm>
        </p:grpSpPr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0" y="45"/>
              <a:ext cx="49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(2)已知                                                    求     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4356" name="Object 20"/>
            <p:cNvGraphicFramePr>
              <a:graphicFrameLocks noChangeAspect="1"/>
            </p:cNvGraphicFramePr>
            <p:nvPr/>
          </p:nvGraphicFramePr>
          <p:xfrm>
            <a:off x="749" y="0"/>
            <a:ext cx="2959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r:id="rId21" imgW="2374187" imgH="393846" progId="">
                    <p:embed/>
                  </p:oleObj>
                </mc:Choice>
                <mc:Fallback>
                  <p:oleObj r:id="rId21" imgW="2374187" imgH="393846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0"/>
                          <a:ext cx="2959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21"/>
            <p:cNvGraphicFramePr>
              <a:graphicFrameLocks noChangeAspect="1"/>
            </p:cNvGraphicFramePr>
            <p:nvPr/>
          </p:nvGraphicFramePr>
          <p:xfrm>
            <a:off x="3924" y="136"/>
            <a:ext cx="79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r:id="rId23" imgW="636698" imgH="203959" progId="">
                    <p:embed/>
                  </p:oleObj>
                </mc:Choice>
                <mc:Fallback>
                  <p:oleObj r:id="rId23" imgW="636698" imgH="203959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36"/>
                          <a:ext cx="79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50825" y="456565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042988" y="4716463"/>
          <a:ext cx="13827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25" imgW="763974" imgH="203959" progId="">
                  <p:embed/>
                </p:oleObj>
              </mc:Choice>
              <mc:Fallback>
                <p:oleObj r:id="rId25" imgW="763974" imgH="203959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16463"/>
                        <a:ext cx="13827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2411413" y="4716463"/>
          <a:ext cx="26050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27" imgW="1438538" imgH="203959" progId="">
                  <p:embed/>
                </p:oleObj>
              </mc:Choice>
              <mc:Fallback>
                <p:oleObj r:id="rId27" imgW="1438538" imgH="203959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16463"/>
                        <a:ext cx="26050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5003800" y="4541838"/>
          <a:ext cx="39862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r:id="rId29" imgW="2197417" imgH="419417" progId="">
                  <p:embed/>
                </p:oleObj>
              </mc:Choice>
              <mc:Fallback>
                <p:oleObj r:id="rId29" imgW="2197417" imgH="41941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541838"/>
                        <a:ext cx="39862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684213" y="5478463"/>
          <a:ext cx="4584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r:id="rId31" imgW="2527617" imgH="419417" progId="">
                  <p:embed/>
                </p:oleObj>
              </mc:Choice>
              <mc:Fallback>
                <p:oleObj r:id="rId31" imgW="2527617" imgH="419417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78463"/>
                        <a:ext cx="45847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5292725" y="5167313"/>
          <a:ext cx="22352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r:id="rId33" imgW="1235433" imgH="751573" progId="">
                  <p:embed/>
                </p:oleObj>
              </mc:Choice>
              <mc:Fallback>
                <p:oleObj r:id="rId33" imgW="1235433" imgH="751573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67313"/>
                        <a:ext cx="223520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7596188" y="5516563"/>
          <a:ext cx="4841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r:id="rId35" imgW="268296" imgH="395906" progId="">
                  <p:embed/>
                </p:oleObj>
              </mc:Choice>
              <mc:Fallback>
                <p:oleObj r:id="rId35" imgW="268296" imgH="395906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516563"/>
                        <a:ext cx="4841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9" grpId="0" autoUpdateAnimBg="0"/>
      <p:bldP spid="143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53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87122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.假设患肺结核的人通过透视胸部能被确诊的概率为0.95，而未患肺结核的人通过透视胸部被误诊为病人的概率为0.002。根据以往资料表明，某单位职工患肺结核的概率为0.001。现在该单位有一个职工经过透视被诊断为患肺结核，求这个人确实患肺结核的概率。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2781300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表示事件“确实患肺结核”，以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表示事件“通过透视被确诊”。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68313" y="3860800"/>
          <a:ext cx="2051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3" imgW="993071" imgH="203959" progId="">
                  <p:embed/>
                </p:oleObj>
              </mc:Choice>
              <mc:Fallback>
                <p:oleObj r:id="rId3" imgW="993071" imgH="2039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20510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987675" y="3789363"/>
          <a:ext cx="2209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5" imgW="1069902" imgH="242247" progId="">
                  <p:embed/>
                </p:oleObj>
              </mc:Choice>
              <mc:Fallback>
                <p:oleObj r:id="rId5" imgW="1069902" imgH="24224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89363"/>
                        <a:ext cx="22098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867400" y="3860800"/>
          <a:ext cx="17891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7" imgW="865795" imgH="203959" progId="">
                  <p:embed/>
                </p:oleObj>
              </mc:Choice>
              <mc:Fallback>
                <p:oleObj r:id="rId7" imgW="865795" imgH="20395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60800"/>
                        <a:ext cx="17891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74663" y="4503738"/>
          <a:ext cx="2225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9" imgW="1197755" imgH="420694" progId="">
                  <p:embed/>
                </p:oleObj>
              </mc:Choice>
              <mc:Fallback>
                <p:oleObj r:id="rId9" imgW="1197755" imgH="42069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503738"/>
                        <a:ext cx="22256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771775" y="4508500"/>
          <a:ext cx="38354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11" imgW="2056824" imgH="431930" progId="">
                  <p:embed/>
                </p:oleObj>
              </mc:Choice>
              <mc:Fallback>
                <p:oleObj r:id="rId11" imgW="2056824" imgH="43193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38354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531938" y="5516563"/>
          <a:ext cx="40481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13" imgW="2172017" imgH="419417" progId="">
                  <p:embed/>
                </p:oleObj>
              </mc:Choice>
              <mc:Fallback>
                <p:oleObj r:id="rId13" imgW="2172017" imgH="4194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516563"/>
                        <a:ext cx="40481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580063" y="5734050"/>
          <a:ext cx="10874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15" imgW="585279" imgH="178349" progId="">
                  <p:embed/>
                </p:oleObj>
              </mc:Choice>
              <mc:Fallback>
                <p:oleObj r:id="rId15" imgW="585279" imgH="17834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734050"/>
                        <a:ext cx="10874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63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871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3.已知男子有5%是色盲患者，女子有0.25 %是色盲患者。今从男女人数相等的人群中随机地挑选一人，则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79388" y="1397000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(1)此人是色盲患者的概率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051050" y="2565400"/>
          <a:ext cx="22082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3" imgW="1069437" imgH="203959" progId="">
                  <p:embed/>
                </p:oleObj>
              </mc:Choice>
              <mc:Fallback>
                <p:oleObj r:id="rId3" imgW="1069437" imgH="2039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22082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932363" y="2492375"/>
          <a:ext cx="23685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5" imgW="1146301" imgH="242247" progId="">
                  <p:embed/>
                </p:oleObj>
              </mc:Choice>
              <mc:Fallback>
                <p:oleObj r:id="rId5" imgW="1146301" imgH="24224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92375"/>
                        <a:ext cx="23685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484438" y="3079750"/>
          <a:ext cx="4945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7" imgW="2386881" imgH="241512" progId="">
                  <p:embed/>
                </p:oleObj>
              </mc:Choice>
              <mc:Fallback>
                <p:oleObj r:id="rId7" imgW="2386881" imgH="24151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79750"/>
                        <a:ext cx="4945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435600" y="3749675"/>
          <a:ext cx="1228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9" imgW="661578" imgH="178349" progId="">
                  <p:embed/>
                </p:oleObj>
              </mc:Choice>
              <mc:Fallback>
                <p:oleObj r:id="rId9" imgW="661578" imgH="17834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49675"/>
                        <a:ext cx="12287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124075" y="3733800"/>
          <a:ext cx="3168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11" imgW="1623100" imgH="177809" progId="">
                  <p:embed/>
                </p:oleObj>
              </mc:Choice>
              <mc:Fallback>
                <p:oleObj r:id="rId11" imgW="1623100" imgH="17780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33800"/>
                        <a:ext cx="31686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1547813" y="5056188"/>
          <a:ext cx="30067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13" imgW="1612517" imgH="444624" progId="">
                  <p:embed/>
                </p:oleObj>
              </mc:Choice>
              <mc:Fallback>
                <p:oleObj r:id="rId13" imgW="1612517" imgH="44462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56188"/>
                        <a:ext cx="30067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572000" y="5081588"/>
          <a:ext cx="1725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15" imgW="929838" imgH="395045" progId="">
                  <p:embed/>
                </p:oleObj>
              </mc:Choice>
              <mc:Fallback>
                <p:oleObj r:id="rId15" imgW="929838" imgH="395045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81588"/>
                        <a:ext cx="17256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39750" y="1916113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表示事件“色盲患者”，以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表示事件“所取为男子”。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50825" y="4283075"/>
            <a:ext cx="8750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(2)若此人恰好是色盲患者，问此人是女性的概率是多少？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39750" y="4926013"/>
            <a:ext cx="82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6372225" y="5010150"/>
          <a:ext cx="6381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17" imgW="345163" imgH="396251" progId="">
                  <p:embed/>
                </p:oleObj>
              </mc:Choice>
              <mc:Fallback>
                <p:oleObj r:id="rId17" imgW="345163" imgH="396251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010150"/>
                        <a:ext cx="6381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8" grpId="0" autoUpdateAnimBg="0"/>
      <p:bldP spid="16399" grpId="0" autoUpdateAnimBg="0"/>
      <p:bldP spid="164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1750" y="6365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9388" y="260350"/>
            <a:ext cx="8713787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有两箱同类的零件，第一箱装50只，其中10只一等品，第二箱装30只，其中18只一等品，今从两箱中任选一箱，然后从该箱中任取零件两次，每次取一只，作不放回抽样求                 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0825" y="1531938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(1)第一次取到的零件是一等品的概率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50825" y="3500438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(2)在第一次取到的零件是一等品的条件下，第二次取到的零件也是一等品的概率。</a:t>
            </a:r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395288" y="2060575"/>
            <a:ext cx="7343775" cy="461963"/>
            <a:chOff x="0" y="0"/>
            <a:chExt cx="4626" cy="291"/>
          </a:xfrm>
        </p:grpSpPr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635" y="45"/>
            <a:ext cx="81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r:id="rId3" imgW="764307" imgH="229514" progId="">
                    <p:embed/>
                  </p:oleObj>
                </mc:Choice>
                <mc:Fallback>
                  <p:oleObj r:id="rId3" imgW="764307" imgH="2295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45"/>
                          <a:ext cx="81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46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解：以                表示事件“第</a:t>
              </a:r>
              <a:r>
                <a:rPr lang="zh-CN" altLang="zh-CN" i="1">
                  <a:latin typeface="Times New Roman" panose="02020603050405020304" pitchFamily="18" charset="0"/>
                  <a:ea typeface="隶书" panose="02010509060101010101" pitchFamily="49" charset="-122"/>
                </a:rPr>
                <a:t>i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次从零件中取到一等品”</a:t>
              </a:r>
            </a:p>
          </p:txBody>
        </p:sp>
      </p:grp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971550" y="2565400"/>
            <a:ext cx="4608513" cy="457200"/>
            <a:chOff x="0" y="0"/>
            <a:chExt cx="2903" cy="288"/>
          </a:xfrm>
        </p:grpSpPr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272" y="45"/>
            <a:ext cx="79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r:id="rId5" imgW="764307" imgH="229514" progId="">
                    <p:embed/>
                  </p:oleObj>
                </mc:Choice>
                <mc:Fallback>
                  <p:oleObj r:id="rId5" imgW="764307" imgH="229514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5"/>
                          <a:ext cx="79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29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以                表示事件“取到第</a:t>
              </a:r>
              <a:r>
                <a:rPr lang="zh-CN" altLang="zh-CN" i="1">
                  <a:latin typeface="Times New Roman" panose="02020603050405020304" pitchFamily="18" charset="0"/>
                  <a:ea typeface="隶书" panose="02010509060101010101" pitchFamily="49" charset="-122"/>
                </a:rPr>
                <a:t>i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箱”</a:t>
              </a:r>
            </a:p>
          </p:txBody>
        </p:sp>
      </p:grp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5508625" y="2781300"/>
          <a:ext cx="21732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7" imgW="1108102" imgH="395045" progId="">
                  <p:embed/>
                </p:oleObj>
              </mc:Choice>
              <mc:Fallback>
                <p:oleObj r:id="rId7" imgW="1108102" imgH="39504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81300"/>
                        <a:ext cx="21732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5435600" y="4868863"/>
          <a:ext cx="11477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9" imgW="585279" imgH="178349" progId="">
                  <p:embed/>
                </p:oleObj>
              </mc:Choice>
              <mc:Fallback>
                <p:oleObj r:id="rId9" imgW="585279" imgH="17834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68863"/>
                        <a:ext cx="11477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79388" y="2997200"/>
          <a:ext cx="5327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11" imgW="2714583" imgH="215936" progId="">
                  <p:embed/>
                </p:oleObj>
              </mc:Choice>
              <mc:Fallback>
                <p:oleObj r:id="rId11" imgW="2714583" imgH="21593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5327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900113" y="5516563"/>
          <a:ext cx="26638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13" imgW="1388231" imgH="433244" progId="">
                  <p:embed/>
                </p:oleObj>
              </mc:Choice>
              <mc:Fallback>
                <p:oleObj r:id="rId13" imgW="1388231" imgH="43324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26638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042988" y="4292600"/>
          <a:ext cx="59769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5" imgW="3183872" imgH="215936" progId="">
                  <p:embed/>
                </p:oleObj>
              </mc:Choice>
              <mc:Fallback>
                <p:oleObj r:id="rId15" imgW="3183872" imgH="215936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59769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7740650" y="2781300"/>
          <a:ext cx="5254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17" imgW="268296" imgH="395906" progId="">
                  <p:embed/>
                </p:oleObj>
              </mc:Choice>
              <mc:Fallback>
                <p:oleObj r:id="rId17" imgW="268296" imgH="39590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781300"/>
                        <a:ext cx="52546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3733800" y="5538788"/>
          <a:ext cx="11985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r:id="rId19" imgW="611509" imgH="395045" progId="">
                  <p:embed/>
                </p:oleObj>
              </mc:Choice>
              <mc:Fallback>
                <p:oleObj r:id="rId19" imgW="611509" imgH="395045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38788"/>
                        <a:ext cx="11985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5583238" y="5745163"/>
          <a:ext cx="11493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r:id="rId21" imgW="585279" imgH="178349" progId="">
                  <p:embed/>
                </p:oleObj>
              </mc:Choice>
              <mc:Fallback>
                <p:oleObj r:id="rId21" imgW="585279" imgH="178349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5745163"/>
                        <a:ext cx="11493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2149475" y="4724400"/>
          <a:ext cx="31432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r:id="rId23" imgW="1675990" imgH="393846" progId="">
                  <p:embed/>
                </p:oleObj>
              </mc:Choice>
              <mc:Fallback>
                <p:oleObj r:id="rId23" imgW="1675990" imgH="393846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724400"/>
                        <a:ext cx="31432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6365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84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0825" y="25654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042988" y="2636838"/>
          <a:ext cx="2101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3" imgW="1095369" imgH="229514" progId="">
                  <p:embed/>
                </p:oleObj>
              </mc:Choice>
              <mc:Fallback>
                <p:oleObj r:id="rId3" imgW="1095369" imgH="22951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21018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107950" y="260350"/>
            <a:ext cx="8964613" cy="2282825"/>
            <a:chOff x="0" y="0"/>
            <a:chExt cx="5647" cy="1438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64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5.设根据以往记录的数据分析，某船只运输的某种物品损坏的情况有三种：损坏2%，(这一事件记为    )，损坏10 </a:t>
              </a:r>
              <a:r>
                <a:rPr lang="zh-CN" altLang="zh-CN">
                  <a:latin typeface="Times New Roman" panose="02020603050405020304" pitchFamily="18" charset="0"/>
                </a:rPr>
                <a:t>%(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事件   </a:t>
              </a:r>
              <a:r>
                <a:rPr lang="zh-CN" altLang="zh-CN">
                  <a:latin typeface="Times New Roman" panose="02020603050405020304" pitchFamily="18" charset="0"/>
                </a:rPr>
                <a:t>)，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损坏90%（事件   ）。且知                                                                现在从已被运输的物品中随机地取3件，发现这3件都是好的(这一事件记为</a:t>
              </a:r>
              <a:r>
                <a:rPr lang="zh-CN" altLang="zh-CN" i="1"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)。试求条件概率                                              （这里设物品数量很多，取出一件后不影响后一件是否为好品的概率。）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4581" y="233"/>
            <a:ext cx="25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r:id="rId5" imgW="205117" imgH="217917" progId="">
                    <p:embed/>
                  </p:oleObj>
                </mc:Choice>
                <mc:Fallback>
                  <p:oleObj r:id="rId5" imgW="205117" imgH="21791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33"/>
                          <a:ext cx="25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998" y="491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r:id="rId7" imgW="205207" imgH="230818" progId="">
                    <p:embed/>
                  </p:oleObj>
                </mc:Choice>
                <mc:Fallback>
                  <p:oleObj r:id="rId7" imgW="205207" imgH="230818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91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1950" y="499"/>
            <a:ext cx="30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r:id="rId9" imgW="2476817" imgH="228917" progId="">
                    <p:embed/>
                  </p:oleObj>
                </mc:Choice>
                <mc:Fallback>
                  <p:oleObj r:id="rId9" imgW="2476817" imgH="228917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499"/>
                          <a:ext cx="30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12"/>
            <p:cNvGraphicFramePr>
              <a:graphicFrameLocks noChangeAspect="1"/>
            </p:cNvGraphicFramePr>
            <p:nvPr/>
          </p:nvGraphicFramePr>
          <p:xfrm>
            <a:off x="1769" y="953"/>
            <a:ext cx="226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r:id="rId11" imgW="1918017" imgH="228917" progId="">
                    <p:embed/>
                  </p:oleObj>
                </mc:Choice>
                <mc:Fallback>
                  <p:oleObj r:id="rId11" imgW="1918017" imgH="228917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953"/>
                          <a:ext cx="226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3"/>
            <p:cNvGraphicFramePr>
              <a:graphicFrameLocks noChangeAspect="1"/>
            </p:cNvGraphicFramePr>
            <p:nvPr/>
          </p:nvGraphicFramePr>
          <p:xfrm>
            <a:off x="2857" y="227"/>
            <a:ext cx="28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r:id="rId13" imgW="192317" imgH="217917" progId="">
                    <p:embed/>
                  </p:oleObj>
                </mc:Choice>
                <mc:Fallback>
                  <p:oleObj r:id="rId13" imgW="192317" imgH="217917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227"/>
                          <a:ext cx="28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95288" y="3141663"/>
          <a:ext cx="77898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15" imgW="3960998" imgH="431930" progId="">
                  <p:embed/>
                </p:oleObj>
              </mc:Choice>
              <mc:Fallback>
                <p:oleObj r:id="rId15" imgW="3960998" imgH="43193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77898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375400" y="4221163"/>
          <a:ext cx="11493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17" imgW="585279" imgH="178349" progId="">
                  <p:embed/>
                </p:oleObj>
              </mc:Choice>
              <mc:Fallback>
                <p:oleObj r:id="rId17" imgW="585279" imgH="17834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221163"/>
                        <a:ext cx="11493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3419475" y="2636838"/>
          <a:ext cx="1955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19" imgW="1019413" imgH="229614" progId="">
                  <p:embed/>
                </p:oleObj>
              </mc:Choice>
              <mc:Fallback>
                <p:oleObj r:id="rId19" imgW="1019413" imgH="229614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36838"/>
                        <a:ext cx="1955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795963" y="2636838"/>
          <a:ext cx="19542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r:id="rId21" imgW="1018970" imgH="242247" progId="">
                  <p:embed/>
                </p:oleObj>
              </mc:Choice>
              <mc:Fallback>
                <p:oleObj r:id="rId21" imgW="1018970" imgH="242247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6838"/>
                        <a:ext cx="19542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579563" y="3933825"/>
          <a:ext cx="47212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r:id="rId23" imgW="2400617" imgH="419417" progId="">
                  <p:embed/>
                </p:oleObj>
              </mc:Choice>
              <mc:Fallback>
                <p:oleObj r:id="rId23" imgW="2400617" imgH="4194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933825"/>
                        <a:ext cx="47212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81000" y="4724400"/>
          <a:ext cx="59197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r:id="rId25" imgW="3010217" imgH="419417" progId="">
                  <p:embed/>
                </p:oleObj>
              </mc:Choice>
              <mc:Fallback>
                <p:oleObj r:id="rId25" imgW="3010217" imgH="41941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59197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6375400" y="5026025"/>
          <a:ext cx="11493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27" imgW="585279" imgH="178349" progId="">
                  <p:embed/>
                </p:oleObj>
              </mc:Choice>
              <mc:Fallback>
                <p:oleObj r:id="rId27" imgW="585279" imgH="178349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5026025"/>
                        <a:ext cx="11493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81000" y="5589588"/>
          <a:ext cx="59197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r:id="rId29" imgW="3010217" imgH="419417" progId="">
                  <p:embed/>
                </p:oleObj>
              </mc:Choice>
              <mc:Fallback>
                <p:oleObj r:id="rId29" imgW="3010217" imgH="419417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89588"/>
                        <a:ext cx="59197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6372225" y="5949950"/>
          <a:ext cx="11493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r:id="rId31" imgW="585279" imgH="178349" progId="">
                  <p:embed/>
                </p:oleObj>
              </mc:Choice>
              <mc:Fallback>
                <p:oleObj r:id="rId31" imgW="585279" imgH="178349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949950"/>
                        <a:ext cx="11493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94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916238" y="2460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练习四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622425" y="3905250"/>
          <a:ext cx="47482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3" imgW="2615382" imgH="431930" progId="">
                  <p:embed/>
                </p:oleObj>
              </mc:Choice>
              <mc:Fallback>
                <p:oleObj r:id="rId3" imgW="2615382" imgH="43193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905250"/>
                        <a:ext cx="47482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627313" y="4724400"/>
          <a:ext cx="31432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5" imgW="1574434" imgH="761986" progId="">
                  <p:embed/>
                </p:oleObj>
              </mc:Choice>
              <mc:Fallback>
                <p:oleObj r:id="rId5" imgW="1574434" imgH="76198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4400"/>
                        <a:ext cx="31432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867400" y="5084763"/>
          <a:ext cx="11334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7" imgW="649991" imgH="420694" progId="">
                  <p:embed/>
                </p:oleObj>
              </mc:Choice>
              <mc:Fallback>
                <p:oleObj r:id="rId7" imgW="649991" imgH="42069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84763"/>
                        <a:ext cx="11334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3850" y="765175"/>
            <a:ext cx="8569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  口袋里装有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枚硬币，其中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枚硬币是废品(两面都是国徽)。从口袋中随机地取出1枚硬币，并把它独立地抛掷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次，结果发现向上的一面全是国徽，试求这枚硬币是废品的概率。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2484438" y="3068638"/>
          <a:ext cx="16065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9" imgW="866172" imgH="395045" progId="">
                  <p:embed/>
                </p:oleObj>
              </mc:Choice>
              <mc:Fallback>
                <p:oleObj r:id="rId9" imgW="866172" imgH="39504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16065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95288" y="2636838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次出现都是国徽”，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表示事件“取到废品”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859338" y="3068638"/>
          <a:ext cx="16065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11" imgW="866172" imgH="395045" progId="">
                  <p:embed/>
                </p:oleObj>
              </mc:Choice>
              <mc:Fallback>
                <p:oleObj r:id="rId11" imgW="866172" imgH="39504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68638"/>
                        <a:ext cx="16065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5" grpId="0" autoUpdateAnimBg="0"/>
      <p:bldP spid="194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04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170113" y="2881313"/>
          <a:ext cx="2257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3" imgW="1133568" imgH="458711" progId="">
                  <p:embed/>
                </p:oleObj>
              </mc:Choice>
              <mc:Fallback>
                <p:oleObj r:id="rId3" imgW="1133568" imgH="45871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881313"/>
                        <a:ext cx="22574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268538" y="4002088"/>
          <a:ext cx="30003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5" imgW="1714817" imgH="457517" progId="">
                  <p:embed/>
                </p:oleObj>
              </mc:Choice>
              <mc:Fallback>
                <p:oleObj r:id="rId5" imgW="1714817" imgH="4575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2088"/>
                        <a:ext cx="30003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051050" y="2028825"/>
          <a:ext cx="4105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7" imgW="2132991" imgH="241512" progId="">
                  <p:embed/>
                </p:oleObj>
              </mc:Choice>
              <mc:Fallback>
                <p:oleObj r:id="rId7" imgW="2132991" imgH="24151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28825"/>
                        <a:ext cx="4105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95288" y="17002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证明：</a:t>
            </a:r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179388" y="620713"/>
            <a:ext cx="8569325" cy="946150"/>
            <a:chOff x="0" y="0"/>
            <a:chExt cx="5398" cy="596"/>
          </a:xfrm>
        </p:grpSpPr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2767" y="45"/>
            <a:ext cx="166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r:id="rId9" imgW="1460183" imgH="241512" progId="">
                    <p:embed/>
                  </p:oleObj>
                </mc:Choice>
                <mc:Fallback>
                  <p:oleObj r:id="rId9" imgW="1460183" imgH="241512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45"/>
                          <a:ext cx="166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53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  设                                   且                               。  证明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与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相互独立。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589" y="79"/>
            <a:ext cx="190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r:id="rId11" imgW="1624507" imgH="203341" progId="">
                    <p:embed/>
                  </p:oleObj>
                </mc:Choice>
                <mc:Fallback>
                  <p:oleObj r:id="rId11" imgW="1624507" imgH="203341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79"/>
                          <a:ext cx="190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364163" y="4038600"/>
          <a:ext cx="911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13" imgW="522377" imgH="395045" progId="">
                  <p:embed/>
                </p:oleObj>
              </mc:Choice>
              <mc:Fallback>
                <p:oleObj r:id="rId13" imgW="522377" imgH="395045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38600"/>
                        <a:ext cx="911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268538" y="4978400"/>
          <a:ext cx="3024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15" imgW="1311262" imgH="203959" progId="">
                  <p:embed/>
                </p:oleObj>
              </mc:Choice>
              <mc:Fallback>
                <p:oleObj r:id="rId15" imgW="1311262" imgH="20395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978400"/>
                        <a:ext cx="30241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2150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87137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  设某工厂生产的每台仪器以概率0.7可以直接出厂；以概率0.3需要进一步调试，经调试后以概率0.8可以出厂，以概率0.2定位不合格品不能出厂。现在该厂生产了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≥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2)台仪器，求所有仪器都能出厂的概率。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0825" y="1844675"/>
            <a:ext cx="8353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表示事件“第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件仪器能出厂”，以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表示事件“第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件仪器需要进一步调试”，以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表示事件：“所有仪器都能出厂”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187450" y="3716338"/>
          <a:ext cx="5397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3" imgW="2525425" imgH="254097" progId="">
                  <p:embed/>
                </p:oleObj>
              </mc:Choice>
              <mc:Fallback>
                <p:oleObj r:id="rId3" imgW="2525425" imgH="25409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53975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051050" y="4365625"/>
          <a:ext cx="25193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5" imgW="1182957" imgH="178349" progId="">
                  <p:embed/>
                </p:oleObj>
              </mc:Choice>
              <mc:Fallback>
                <p:oleObj r:id="rId5" imgW="1182957" imgH="17834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25193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716463" y="4365625"/>
          <a:ext cx="920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7" imgW="433999" imgH="178892" progId="">
                  <p:embed/>
                </p:oleObj>
              </mc:Choice>
              <mc:Fallback>
                <p:oleObj r:id="rId7" imgW="433999" imgH="17889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365625"/>
                        <a:ext cx="9207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611188" y="3213100"/>
          <a:ext cx="15430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9" imgW="725791" imgH="203959" progId="">
                  <p:embed/>
                </p:oleObj>
              </mc:Choice>
              <mc:Fallback>
                <p:oleObj r:id="rId9" imgW="725791" imgH="20395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15430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2339975" y="3213100"/>
          <a:ext cx="20589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r:id="rId11" imgW="968458" imgH="229614" progId="">
                  <p:embed/>
                </p:oleObj>
              </mc:Choice>
              <mc:Fallback>
                <p:oleObj r:id="rId11" imgW="968458" imgH="22961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20589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516688" y="3103563"/>
          <a:ext cx="17875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13" imgW="840340" imgH="254869" progId="">
                  <p:embed/>
                </p:oleObj>
              </mc:Choice>
              <mc:Fallback>
                <p:oleObj r:id="rId13" imgW="840340" imgH="25486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103563"/>
                        <a:ext cx="17875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4643438" y="3130550"/>
          <a:ext cx="1543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r:id="rId15" imgW="726107" imgH="242247" progId="">
                  <p:embed/>
                </p:oleObj>
              </mc:Choice>
              <mc:Fallback>
                <p:oleObj r:id="rId15" imgW="726107" imgH="24224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30550"/>
                        <a:ext cx="15430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331913" y="5013325"/>
          <a:ext cx="33559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17" imgW="1575117" imgH="228917" progId="">
                  <p:embed/>
                </p:oleObj>
              </mc:Choice>
              <mc:Fallback>
                <p:oleObj r:id="rId17" imgW="1575117" imgH="2289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33559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4716463" y="5083175"/>
          <a:ext cx="10556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19" imgW="496694" imgH="203959" progId="">
                  <p:embed/>
                </p:oleObj>
              </mc:Choice>
              <mc:Fallback>
                <p:oleObj r:id="rId19" imgW="496694" imgH="20395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83175"/>
                        <a:ext cx="10556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463" y="461963"/>
            <a:ext cx="874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为三个事件试用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表示下列事件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1757363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(2)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都不发生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5288" y="1109663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发生，而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发生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95288" y="2478088"/>
            <a:ext cx="475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(3)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至少有一个发生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95288" y="3197225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(4)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中恰有一个发生</a:t>
            </a:r>
            <a:endParaRPr lang="zh-CN" altLang="zh-CN" sz="28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30213" y="4638675"/>
            <a:ext cx="5130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(6)</a:t>
            </a:r>
            <a:r>
              <a:rPr lang="zh-CN" altLang="en-US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en-US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中至多有两个发生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68313" y="4062413"/>
            <a:ext cx="475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(5)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中恰有两个发生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01650" y="5718175"/>
            <a:ext cx="513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(7)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lang="zh-CN" altLang="zh-CN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至少有两个发生</a:t>
            </a:r>
          </a:p>
        </p:txBody>
      </p:sp>
      <p:sp>
        <p:nvSpPr>
          <p:cNvPr id="41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4685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58200" y="654685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7061200" y="1120775"/>
          <a:ext cx="823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3" imgW="383145" imgH="217253" progId="">
                  <p:embed/>
                </p:oleObj>
              </mc:Choice>
              <mc:Fallback>
                <p:oleObj r:id="rId3" imgW="383145" imgH="217253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120775"/>
                        <a:ext cx="823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7019925" y="1839913"/>
          <a:ext cx="8509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5" imgW="395906" imgH="217253" progId="">
                  <p:embed/>
                </p:oleObj>
              </mc:Choice>
              <mc:Fallback>
                <p:oleObj r:id="rId5" imgW="395906" imgH="217253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839913"/>
                        <a:ext cx="8509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6948488" y="2611438"/>
          <a:ext cx="14811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7" imgW="687310" imgH="191148" progId="">
                  <p:embed/>
                </p:oleObj>
              </mc:Choice>
              <mc:Fallback>
                <p:oleObj r:id="rId7" imgW="687310" imgH="191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611438"/>
                        <a:ext cx="14811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5508625" y="3279775"/>
          <a:ext cx="3098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9" imgW="1436664" imgH="216405" progId="">
                  <p:embed/>
                </p:oleObj>
              </mc:Choice>
              <mc:Fallback>
                <p:oleObj r:id="rId9" imgW="1436664" imgH="216405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79775"/>
                        <a:ext cx="3098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6453188" y="5851525"/>
          <a:ext cx="22225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11" imgW="1030806" imgH="191148" progId="">
                  <p:embed/>
                </p:oleObj>
              </mc:Choice>
              <mc:Fallback>
                <p:oleObj r:id="rId11" imgW="1030806" imgH="191148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5851525"/>
                        <a:ext cx="22225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13" imgW="115416" imgH="179360" progId="">
                  <p:embed/>
                </p:oleObj>
              </mc:Choice>
              <mc:Fallback>
                <p:oleObj r:id="rId13" imgW="115416" imgH="17936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4500563" y="5224463"/>
          <a:ext cx="1866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15" imgW="863597" imgH="228917" progId="">
                  <p:embed/>
                </p:oleObj>
              </mc:Choice>
              <mc:Fallback>
                <p:oleObj r:id="rId15" imgW="863597" imgH="22891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24463"/>
                        <a:ext cx="1866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5651500" y="4071938"/>
          <a:ext cx="29892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17" imgW="1387024" imgH="216592" progId="">
                  <p:embed/>
                </p:oleObj>
              </mc:Choice>
              <mc:Fallback>
                <p:oleObj r:id="rId17" imgW="1387024" imgH="216592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71938"/>
                        <a:ext cx="29892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1" grpId="0" autoUpdateAnimBg="0"/>
      <p:bldP spid="4102" grpId="0" autoUpdateAnimBg="0"/>
      <p:bldP spid="4103" grpId="0" autoUpdateAnimBg="0"/>
      <p:bldP spid="4104" grpId="0" autoUpdateAnimBg="0"/>
      <p:bldP spid="41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225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8713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  设有4个独立工作的元件1,2,3,4，它们的可靠性均为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。将它们按下图的方式连接，求这个系统的可靠性。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9750" y="17002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表示事件“系统的可靠性”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11188" y="5661025"/>
          <a:ext cx="28749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3" imgW="1350619" imgH="229614" progId="">
                  <p:embed/>
                </p:oleObj>
              </mc:Choice>
              <mc:Fallback>
                <p:oleObj r:id="rId3" imgW="1350619" imgH="22961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61025"/>
                        <a:ext cx="28749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635375" y="5589588"/>
          <a:ext cx="1733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5" imgW="815239" imgH="229514" progId="">
                  <p:embed/>
                </p:oleObj>
              </mc:Choice>
              <mc:Fallback>
                <p:oleObj r:id="rId5" imgW="815239" imgH="22951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89588"/>
                        <a:ext cx="1733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5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4075" y="401638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第二章  随机变量及其分布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95288" y="1546225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1. 一个袋内装有6个红球和4个白球，从中任取3个，设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为取到的红球的个数，求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的分布律。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23850" y="2478088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的可能取值为：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627313" y="10382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练习一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755650" y="2997200"/>
          <a:ext cx="20510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r:id="rId3" imgW="1019413" imgH="458910" progId="">
                  <p:embed/>
                </p:oleObj>
              </mc:Choice>
              <mc:Fallback>
                <p:oleObj r:id="rId3" imgW="1019413" imgH="45891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20510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4122738" y="2565400"/>
          <a:ext cx="15382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r:id="rId5" imgW="700336" imgH="203959" progId="">
                  <p:embed/>
                </p:oleObj>
              </mc:Choice>
              <mc:Fallback>
                <p:oleObj r:id="rId5" imgW="700336" imgH="20395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565400"/>
                        <a:ext cx="15382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755650" y="4149725"/>
          <a:ext cx="2160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r:id="rId7" imgW="1146800" imgH="458910" progId="">
                  <p:embed/>
                </p:oleObj>
              </mc:Choice>
              <mc:Fallback>
                <p:oleObj r:id="rId7" imgW="1146800" imgH="45891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21605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860925" y="3036888"/>
          <a:ext cx="20875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9" imgW="1159539" imgH="458910" progId="">
                  <p:embed/>
                </p:oleObj>
              </mc:Choice>
              <mc:Fallback>
                <p:oleObj r:id="rId9" imgW="1159539" imgH="45891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036888"/>
                        <a:ext cx="20875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4860925" y="3997325"/>
          <a:ext cx="19431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11" imgW="1019413" imgH="458910" progId="">
                  <p:embed/>
                </p:oleObj>
              </mc:Choice>
              <mc:Fallback>
                <p:oleObj r:id="rId11" imgW="1019413" imgH="45891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997325"/>
                        <a:ext cx="19431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2484438" y="5157788"/>
            <a:ext cx="3743325" cy="1008062"/>
            <a:chOff x="0" y="0"/>
            <a:chExt cx="2358" cy="635"/>
          </a:xfrm>
        </p:grpSpPr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635" y="0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8" r:id="rId13" imgW="128598" imgH="179910" progId="">
                    <p:embed/>
                  </p:oleObj>
                </mc:Choice>
                <mc:Fallback>
                  <p:oleObj r:id="rId13" imgW="128598" imgH="17991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0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585" y="272"/>
            <a:ext cx="27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9" r:id="rId15" imgW="230214" imgH="396251" progId="">
                    <p:embed/>
                  </p:oleObj>
                </mc:Choice>
                <mc:Fallback>
                  <p:oleObj r:id="rId15" imgW="230214" imgH="396251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272"/>
                          <a:ext cx="27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7"/>
            <p:cNvGraphicFramePr>
              <a:graphicFrameLocks noChangeAspect="1"/>
            </p:cNvGraphicFramePr>
            <p:nvPr/>
          </p:nvGraphicFramePr>
          <p:xfrm>
            <a:off x="1020" y="272"/>
            <a:ext cx="2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0" r:id="rId17" imgW="217253" imgH="395906" progId="">
                    <p:embed/>
                  </p:oleObj>
                </mc:Choice>
                <mc:Fallback>
                  <p:oleObj r:id="rId17" imgW="217253" imgH="395906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72"/>
                          <a:ext cx="2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1043" y="0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r:id="rId19" imgW="115820" imgH="167155" progId="">
                    <p:embed/>
                  </p:oleObj>
                </mc:Choice>
                <mc:Fallback>
                  <p:oleObj r:id="rId19" imgW="115820" imgH="16715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0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9"/>
            <p:cNvGraphicFramePr>
              <a:graphicFrameLocks noChangeAspect="1"/>
            </p:cNvGraphicFramePr>
            <p:nvPr/>
          </p:nvGraphicFramePr>
          <p:xfrm>
            <a:off x="1496" y="0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r:id="rId21" imgW="128598" imgH="167082" progId="">
                    <p:embed/>
                  </p:oleObj>
                </mc:Choice>
                <mc:Fallback>
                  <p:oleObj r:id="rId21" imgW="128598" imgH="167082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0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0" y="272"/>
              <a:ext cx="235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410" y="25"/>
              <a:ext cx="0" cy="43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58" y="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167" y="2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1905" y="0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r:id="rId23" imgW="128598" imgH="179910" progId="">
                    <p:embed/>
                  </p:oleObj>
                </mc:Choice>
                <mc:Fallback>
                  <p:oleObj r:id="rId23" imgW="128598" imgH="179910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0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1496" y="272"/>
            <a:ext cx="1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r:id="rId25" imgW="153515" imgH="396078" progId="">
                    <p:embed/>
                  </p:oleObj>
                </mc:Choice>
                <mc:Fallback>
                  <p:oleObj r:id="rId25" imgW="153515" imgH="396078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72"/>
                          <a:ext cx="1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1905" y="289"/>
            <a:ext cx="17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r:id="rId27" imgW="153515" imgH="396078" progId="">
                    <p:embed/>
                  </p:oleObj>
                </mc:Choice>
                <mc:Fallback>
                  <p:oleObj r:id="rId27" imgW="153515" imgH="396078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289"/>
                          <a:ext cx="17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2843213" y="3068638"/>
          <a:ext cx="6921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r:id="rId29" imgW="345012" imgH="408845" progId="">
                  <p:embed/>
                </p:oleObj>
              </mc:Choice>
              <mc:Fallback>
                <p:oleObj r:id="rId29" imgW="345012" imgH="408845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6921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2916238" y="4149725"/>
          <a:ext cx="6921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r:id="rId31" imgW="345012" imgH="408845" progId="">
                  <p:embed/>
                </p:oleObj>
              </mc:Choice>
              <mc:Fallback>
                <p:oleObj r:id="rId31" imgW="345012" imgH="408845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49725"/>
                        <a:ext cx="6921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6948488" y="3068638"/>
          <a:ext cx="5381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r:id="rId33" imgW="268296" imgH="408667" progId="">
                  <p:embed/>
                </p:oleObj>
              </mc:Choice>
              <mc:Fallback>
                <p:oleObj r:id="rId33" imgW="268296" imgH="408667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68638"/>
                        <a:ext cx="53816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6948488" y="4005263"/>
          <a:ext cx="5381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r:id="rId35" imgW="268296" imgH="408667" progId="">
                  <p:embed/>
                </p:oleObj>
              </mc:Choice>
              <mc:Fallback>
                <p:oleObj r:id="rId35" imgW="268296" imgH="408667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005263"/>
                        <a:ext cx="53816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8" grpId="0" autoUpdateAnimBg="0"/>
      <p:bldP spid="23559" grpId="0" autoUpdateAnimBg="0"/>
      <p:bldP spid="235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2. 进行重复独立试验，设每次试验成功的概率为 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（0&lt;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&lt;1），失败的概率为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=1-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66725" y="1474788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(1)将试验进行到出现一次成功为止，以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表示所需的试验次数，求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的分布律。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619250" y="3141663"/>
          <a:ext cx="24034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3" imgW="1146800" imgH="229614" progId="">
                  <p:embed/>
                </p:oleObj>
              </mc:Choice>
              <mc:Fallback>
                <p:oleObj r:id="rId3" imgW="1146800" imgH="22961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24034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629150" y="2565400"/>
          <a:ext cx="10906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5" imgW="496694" imgH="203959" progId="">
                  <p:embed/>
                </p:oleObj>
              </mc:Choice>
              <mc:Fallback>
                <p:oleObj r:id="rId5" imgW="496694" imgH="20395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565400"/>
                        <a:ext cx="10906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741488" y="5373688"/>
          <a:ext cx="2901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7" imgW="1439164" imgH="242247" progId="">
                  <p:embed/>
                </p:oleObj>
              </mc:Choice>
              <mc:Fallback>
                <p:oleObj r:id="rId7" imgW="1439164" imgH="24224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373688"/>
                        <a:ext cx="2901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5288" y="2420938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的可能取值为：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68313" y="3789363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(2)将试验进行到出现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次成功为止，以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表示所需的试验次数，求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的分布律。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39750" y="47244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的可能取值为：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759325" y="4797425"/>
          <a:ext cx="1397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9" imgW="636698" imgH="203959" progId="">
                  <p:embed/>
                </p:oleObj>
              </mc:Choice>
              <mc:Fallback>
                <p:oleObj r:id="rId9" imgW="636698" imgH="20395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4797425"/>
                        <a:ext cx="1397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219700" y="3213100"/>
          <a:ext cx="1592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11" imgW="725791" imgH="203959" progId="">
                  <p:embed/>
                </p:oleObj>
              </mc:Choice>
              <mc:Fallback>
                <p:oleObj r:id="rId11" imgW="725791" imgH="20395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13100"/>
                        <a:ext cx="15922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5235575" y="5430838"/>
          <a:ext cx="19288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13" imgW="878523" imgH="203959" progId="">
                  <p:embed/>
                </p:oleObj>
              </mc:Choice>
              <mc:Fallback>
                <p:oleObj r:id="rId13" imgW="878523" imgH="20395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5430838"/>
                        <a:ext cx="19288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6" grpId="0" autoUpdateAnimBg="0"/>
      <p:bldP spid="24587" grpId="0" autoUpdateAnimBg="0"/>
      <p:bldP spid="245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55650" y="2117725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表示同一时刻使用的供水设备的台数。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521575" y="4365625"/>
          <a:ext cx="11541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3" imgW="585279" imgH="178349" progId="">
                  <p:embed/>
                </p:oleObj>
              </mc:Choice>
              <mc:Fallback>
                <p:oleObj r:id="rId3" imgW="585279" imgH="17834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365625"/>
                        <a:ext cx="11541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3.一大楼装有5个同类型的共水设备。调查表明在任一时刻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每个设备被使用的概率为0.1，问在同一时刻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5288" y="1541463"/>
            <a:ext cx="6624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(1)恰有2个设备被使用的概率是多少？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00113" y="2636838"/>
          <a:ext cx="38989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5" imgW="1764851" imgH="241512" progId="">
                  <p:embed/>
                </p:oleObj>
              </mc:Choice>
              <mc:Fallback>
                <p:oleObj r:id="rId5" imgW="1764851" imgH="24151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38989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95288" y="3141663"/>
            <a:ext cx="6697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(2)至多有3个设备被使用的概率是多少?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68313" y="4868863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(3)至少有1个设备被使用的概率是多少？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4787900" y="2636838"/>
          <a:ext cx="1423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7" imgW="585279" imgH="178349" progId="">
                  <p:embed/>
                </p:oleObj>
              </mc:Choice>
              <mc:Fallback>
                <p:oleObj r:id="rId7" imgW="585279" imgH="17834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36838"/>
                        <a:ext cx="1423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2195513" y="4292600"/>
          <a:ext cx="5446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9" imgW="2399576" imgH="241512" progId="">
                  <p:embed/>
                </p:oleObj>
              </mc:Choice>
              <mc:Fallback>
                <p:oleObj r:id="rId9" imgW="2399576" imgH="24151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5446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836613" y="3789363"/>
          <a:ext cx="5103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11" imgW="2309712" imgH="203341" progId="">
                  <p:embed/>
                </p:oleObj>
              </mc:Choice>
              <mc:Fallback>
                <p:oleObj r:id="rId11" imgW="2309712" imgH="203341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789363"/>
                        <a:ext cx="51038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900113" y="5516563"/>
          <a:ext cx="34496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13" imgW="1561062" imgH="203341" progId="">
                  <p:embed/>
                </p:oleObj>
              </mc:Choice>
              <mc:Fallback>
                <p:oleObj r:id="rId13" imgW="1561062" imgH="20334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34496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4284663" y="5445125"/>
          <a:ext cx="3025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15" imgW="1337299" imgH="242247" progId="">
                  <p:embed/>
                </p:oleObj>
              </mc:Choice>
              <mc:Fallback>
                <p:oleObj r:id="rId15" imgW="1337299" imgH="24224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45125"/>
                        <a:ext cx="3025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7305675" y="5529263"/>
          <a:ext cx="1298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r:id="rId17" imgW="585279" imgH="178349" progId="">
                  <p:embed/>
                </p:oleObj>
              </mc:Choice>
              <mc:Fallback>
                <p:oleObj r:id="rId17" imgW="585279" imgH="178349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5529263"/>
                        <a:ext cx="12985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7" grpId="0" autoUpdateAnimBg="0"/>
      <p:bldP spid="25608" grpId="0" autoUpdateAnimBg="0"/>
      <p:bldP spid="25610" grpId="0" autoUpdateAnimBg="0"/>
      <p:bldP spid="256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71550" y="3333750"/>
          <a:ext cx="22479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3" imgW="1146800" imgH="420694" progId="">
                  <p:embed/>
                </p:oleObj>
              </mc:Choice>
              <mc:Fallback>
                <p:oleObj r:id="rId3" imgW="1146800" imgH="42069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0"/>
                        <a:ext cx="22479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95288" y="2333625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求(1)每小时恰有5次呼叫的概率；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23850" y="2997200"/>
            <a:ext cx="547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表示每小时内的呼叫次数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27088" y="3989388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(2)一小时内呼叫不超过5次的概率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971550" y="4433888"/>
          <a:ext cx="2573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5" imgW="1311832" imgH="445978" progId="">
                  <p:embed/>
                </p:oleObj>
              </mc:Choice>
              <mc:Fallback>
                <p:oleObj r:id="rId5" imgW="1311832" imgH="44597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3888"/>
                        <a:ext cx="25733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323850" y="1258888"/>
            <a:ext cx="8137525" cy="946150"/>
            <a:chOff x="0" y="0"/>
            <a:chExt cx="5126" cy="596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512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4.设南京市110每小时接到的呼叫次数服从参数          的泊松分布。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6636" name="Object 12"/>
            <p:cNvGraphicFramePr>
              <a:graphicFrameLocks noChangeAspect="1"/>
            </p:cNvGraphicFramePr>
            <p:nvPr/>
          </p:nvGraphicFramePr>
          <p:xfrm>
            <a:off x="4581" y="45"/>
            <a:ext cx="47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r:id="rId7" imgW="382978" imgH="178892" progId="">
                    <p:embed/>
                  </p:oleObj>
                </mc:Choice>
                <mc:Fallback>
                  <p:oleObj r:id="rId7" imgW="382978" imgH="178892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45"/>
                          <a:ext cx="47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211513" y="3382963"/>
          <a:ext cx="10731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9" imgW="547843" imgH="395045" progId="">
                  <p:embed/>
                </p:oleObj>
              </mc:Choice>
              <mc:Fallback>
                <p:oleObj r:id="rId9" imgW="547843" imgH="395045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3382963"/>
                        <a:ext cx="10731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3492500" y="4460875"/>
          <a:ext cx="10731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11" imgW="547843" imgH="395045" progId="">
                  <p:embed/>
                </p:oleObj>
              </mc:Choice>
              <mc:Fallback>
                <p:oleObj r:id="rId11" imgW="547843" imgH="39504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60875"/>
                        <a:ext cx="10731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4572000" y="4667250"/>
          <a:ext cx="11493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13" imgW="585279" imgH="178349" progId="">
                  <p:embed/>
                </p:oleObj>
              </mc:Choice>
              <mc:Fallback>
                <p:oleObj r:id="rId13" imgW="585279" imgH="17834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67250"/>
                        <a:ext cx="11493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4356100" y="3587750"/>
          <a:ext cx="11493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15" imgW="585279" imgH="178349" progId="">
                  <p:embed/>
                </p:oleObj>
              </mc:Choice>
              <mc:Fallback>
                <p:oleObj r:id="rId15" imgW="585279" imgH="178349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87750"/>
                        <a:ext cx="11493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1" grpId="0" autoUpdateAnimBg="0"/>
      <p:bldP spid="266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0825" y="26939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323850" y="554038"/>
            <a:ext cx="8135938" cy="2227262"/>
            <a:chOff x="0" y="0"/>
            <a:chExt cx="5125" cy="1403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125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5.从学校乘汽车到火车站需要通过三个均设有信号灯的路口，每个信号灯之间是相互独立的，且红绿两种信号显示的时间分别为         ，以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表示汽车首次停车时已通过的路口个数，求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的分布律及分布函数。</a:t>
              </a:r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2812" y="451"/>
            <a:ext cx="414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5" r:id="rId3" imgW="319479" imgH="396078" progId="">
                    <p:embed/>
                  </p:oleObj>
                </mc:Choice>
                <mc:Fallback>
                  <p:oleObj r:id="rId3" imgW="319479" imgH="396078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451"/>
                          <a:ext cx="414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547813" y="2636838"/>
          <a:ext cx="1873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r:id="rId5" imgW="891638" imgH="395045" progId="">
                  <p:embed/>
                </p:oleObj>
              </mc:Choice>
              <mc:Fallback>
                <p:oleObj r:id="rId5" imgW="891638" imgH="39504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18732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763713" y="3213100"/>
          <a:ext cx="25193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r:id="rId7" imgW="1362765" imgH="395045" progId="">
                  <p:embed/>
                </p:oleObj>
              </mc:Choice>
              <mc:Fallback>
                <p:oleObj r:id="rId7" imgW="1362765" imgH="39504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25193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692275" y="3860800"/>
          <a:ext cx="31670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r:id="rId9" imgW="1625212" imgH="393846" progId="">
                  <p:embed/>
                </p:oleObj>
              </mc:Choice>
              <mc:Fallback>
                <p:oleObj r:id="rId9" imgW="1625212" imgH="393846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860800"/>
                        <a:ext cx="316706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692275" y="4611688"/>
          <a:ext cx="2736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r:id="rId11" imgW="1400965" imgH="395045" progId="">
                  <p:embed/>
                </p:oleObj>
              </mc:Choice>
              <mc:Fallback>
                <p:oleObj r:id="rId11" imgW="1400965" imgH="39504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11688"/>
                        <a:ext cx="2736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1" name="Group 13"/>
          <p:cNvGrpSpPr>
            <a:grpSpLocks/>
          </p:cNvGrpSpPr>
          <p:nvPr/>
        </p:nvGrpSpPr>
        <p:grpSpPr bwMode="auto">
          <a:xfrm>
            <a:off x="1620838" y="5445125"/>
            <a:ext cx="3743325" cy="1008063"/>
            <a:chOff x="0" y="0"/>
            <a:chExt cx="2358" cy="635"/>
          </a:xfrm>
        </p:grpSpPr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635" y="0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0" r:id="rId13" imgW="128598" imgH="179910" progId="">
                    <p:embed/>
                  </p:oleObj>
                </mc:Choice>
                <mc:Fallback>
                  <p:oleObj r:id="rId13" imgW="128598" imgH="17991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0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631" y="272"/>
            <a:ext cx="1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1" r:id="rId15" imgW="153515" imgH="396078" progId="">
                    <p:embed/>
                  </p:oleObj>
                </mc:Choice>
                <mc:Fallback>
                  <p:oleObj r:id="rId15" imgW="153515" imgH="396078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" y="272"/>
                          <a:ext cx="1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1057" y="272"/>
            <a:ext cx="1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2" r:id="rId17" imgW="153515" imgH="396078" progId="">
                    <p:embed/>
                  </p:oleObj>
                </mc:Choice>
                <mc:Fallback>
                  <p:oleObj r:id="rId17" imgW="153515" imgH="396078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72"/>
                          <a:ext cx="1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17"/>
            <p:cNvGraphicFramePr>
              <a:graphicFrameLocks noChangeAspect="1"/>
            </p:cNvGraphicFramePr>
            <p:nvPr/>
          </p:nvGraphicFramePr>
          <p:xfrm>
            <a:off x="1043" y="0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r:id="rId19" imgW="115820" imgH="167155" progId="">
                    <p:embed/>
                  </p:oleObj>
                </mc:Choice>
                <mc:Fallback>
                  <p:oleObj r:id="rId19" imgW="115820" imgH="167155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0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18"/>
            <p:cNvGraphicFramePr>
              <a:graphicFrameLocks noChangeAspect="1"/>
            </p:cNvGraphicFramePr>
            <p:nvPr/>
          </p:nvGraphicFramePr>
          <p:xfrm>
            <a:off x="1496" y="0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r:id="rId21" imgW="128598" imgH="167082" progId="">
                    <p:embed/>
                  </p:oleObj>
                </mc:Choice>
                <mc:Fallback>
                  <p:oleObj r:id="rId21" imgW="128598" imgH="167082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0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0" y="272"/>
              <a:ext cx="235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410" y="25"/>
              <a:ext cx="0" cy="43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158" y="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167" y="2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27671" name="Object 23"/>
            <p:cNvGraphicFramePr>
              <a:graphicFrameLocks noChangeAspect="1"/>
            </p:cNvGraphicFramePr>
            <p:nvPr/>
          </p:nvGraphicFramePr>
          <p:xfrm>
            <a:off x="1905" y="0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5" r:id="rId23" imgW="128598" imgH="179910" progId="">
                    <p:embed/>
                  </p:oleObj>
                </mc:Choice>
                <mc:Fallback>
                  <p:oleObj r:id="rId23" imgW="128598" imgH="17991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0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24"/>
            <p:cNvGraphicFramePr>
              <a:graphicFrameLocks noChangeAspect="1"/>
            </p:cNvGraphicFramePr>
            <p:nvPr/>
          </p:nvGraphicFramePr>
          <p:xfrm>
            <a:off x="1452" y="272"/>
            <a:ext cx="26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6" r:id="rId25" imgW="230214" imgH="396251" progId="">
                    <p:embed/>
                  </p:oleObj>
                </mc:Choice>
                <mc:Fallback>
                  <p:oleObj r:id="rId25" imgW="230214" imgH="396251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72"/>
                          <a:ext cx="26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25"/>
            <p:cNvGraphicFramePr>
              <a:graphicFrameLocks noChangeAspect="1"/>
            </p:cNvGraphicFramePr>
            <p:nvPr/>
          </p:nvGraphicFramePr>
          <p:xfrm>
            <a:off x="1861" y="289"/>
            <a:ext cx="26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7" r:id="rId27" imgW="230214" imgH="396251" progId="">
                    <p:embed/>
                  </p:oleObj>
                </mc:Choice>
                <mc:Fallback>
                  <p:oleObj r:id="rId27" imgW="230214" imgH="396251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89"/>
                          <a:ext cx="26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4" name="Object 26"/>
          <p:cNvGraphicFramePr>
            <a:graphicFrameLocks noChangeAspect="1"/>
          </p:cNvGraphicFramePr>
          <p:nvPr/>
        </p:nvGraphicFramePr>
        <p:xfrm>
          <a:off x="4932363" y="2997200"/>
          <a:ext cx="30353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r:id="rId29" imgW="1549717" imgH="1714817" progId="">
                  <p:embed/>
                </p:oleObj>
              </mc:Choice>
              <mc:Fallback>
                <p:oleObj r:id="rId29" imgW="1549717" imgH="1714817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97200"/>
                        <a:ext cx="30353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6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771775" y="6064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练习二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484438" y="3157538"/>
          <a:ext cx="172878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r:id="rId3" imgW="968037" imgH="395045" progId="">
                  <p:embed/>
                </p:oleObj>
              </mc:Choice>
              <mc:Fallback>
                <p:oleObj r:id="rId3" imgW="968037" imgH="39504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57538"/>
                        <a:ext cx="172878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330575" y="2420938"/>
          <a:ext cx="908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5" imgW="447144" imgH="204581" progId="">
                  <p:embed/>
                </p:oleObj>
              </mc:Choice>
              <mc:Fallback>
                <p:oleObj r:id="rId5" imgW="447144" imgH="20458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420938"/>
                        <a:ext cx="9080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627313" y="3795713"/>
          <a:ext cx="25114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7" imgW="1388231" imgH="395045" progId="">
                  <p:embed/>
                </p:oleObj>
              </mc:Choice>
              <mc:Fallback>
                <p:oleObj r:id="rId7" imgW="1388231" imgH="39504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95713"/>
                        <a:ext cx="25114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250825" y="628650"/>
            <a:ext cx="8569325" cy="1792288"/>
            <a:chOff x="0" y="0"/>
            <a:chExt cx="5398" cy="1129"/>
          </a:xfrm>
        </p:grpSpPr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0" y="399"/>
              <a:ext cx="53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1.设随机变量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的分布函数为                                            求随机变量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的概率分布律。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2949" y="0"/>
            <a:ext cx="2210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r:id="rId9" imgW="1791017" imgH="927417" progId="">
                    <p:embed/>
                  </p:oleObj>
                </mc:Choice>
                <mc:Fallback>
                  <p:oleObj r:id="rId9" imgW="1791017" imgH="927417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0"/>
                          <a:ext cx="2210" cy="1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50825" y="2333625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的取值为：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627313" y="4445000"/>
          <a:ext cx="2419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11" imgW="1337299" imgH="395045" progId="">
                  <p:embed/>
                </p:oleObj>
              </mc:Choice>
              <mc:Fallback>
                <p:oleObj r:id="rId11" imgW="1337299" imgH="395045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45000"/>
                        <a:ext cx="2419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2268538" y="5157788"/>
            <a:ext cx="3743325" cy="1008062"/>
            <a:chOff x="0" y="0"/>
            <a:chExt cx="2358" cy="635"/>
          </a:xfrm>
        </p:grpSpPr>
        <p:graphicFrame>
          <p:nvGraphicFramePr>
            <p:cNvPr id="28687" name="Object 15"/>
            <p:cNvGraphicFramePr>
              <a:graphicFrameLocks noChangeAspect="1"/>
            </p:cNvGraphicFramePr>
            <p:nvPr/>
          </p:nvGraphicFramePr>
          <p:xfrm>
            <a:off x="1043" y="45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r:id="rId13" imgW="128598" imgH="179910" progId="">
                    <p:embed/>
                  </p:oleObj>
                </mc:Choice>
                <mc:Fallback>
                  <p:oleObj r:id="rId13" imgW="128598" imgH="17991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45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16"/>
            <p:cNvGraphicFramePr>
              <a:graphicFrameLocks noChangeAspect="1"/>
            </p:cNvGraphicFramePr>
            <p:nvPr/>
          </p:nvGraphicFramePr>
          <p:xfrm>
            <a:off x="631" y="272"/>
            <a:ext cx="1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r:id="rId15" imgW="153515" imgH="396078" progId="">
                    <p:embed/>
                  </p:oleObj>
                </mc:Choice>
                <mc:Fallback>
                  <p:oleObj r:id="rId15" imgW="153515" imgH="396078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" y="272"/>
                          <a:ext cx="1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17"/>
            <p:cNvGraphicFramePr>
              <a:graphicFrameLocks noChangeAspect="1"/>
            </p:cNvGraphicFramePr>
            <p:nvPr/>
          </p:nvGraphicFramePr>
          <p:xfrm>
            <a:off x="1057" y="272"/>
            <a:ext cx="1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r:id="rId17" imgW="153515" imgH="396078" progId="">
                    <p:embed/>
                  </p:oleObj>
                </mc:Choice>
                <mc:Fallback>
                  <p:oleObj r:id="rId17" imgW="153515" imgH="396078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72"/>
                          <a:ext cx="1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18"/>
            <p:cNvGraphicFramePr>
              <a:graphicFrameLocks noChangeAspect="1"/>
            </p:cNvGraphicFramePr>
            <p:nvPr/>
          </p:nvGraphicFramePr>
          <p:xfrm>
            <a:off x="1513" y="45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r:id="rId19" imgW="115820" imgH="167155" progId="">
                    <p:embed/>
                  </p:oleObj>
                </mc:Choice>
                <mc:Fallback>
                  <p:oleObj r:id="rId19" imgW="115820" imgH="16715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45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19"/>
            <p:cNvGraphicFramePr>
              <a:graphicFrameLocks noChangeAspect="1"/>
            </p:cNvGraphicFramePr>
            <p:nvPr/>
          </p:nvGraphicFramePr>
          <p:xfrm>
            <a:off x="499" y="45"/>
            <a:ext cx="32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r:id="rId21" imgW="230717" imgH="166717" progId="">
                    <p:embed/>
                  </p:oleObj>
                </mc:Choice>
                <mc:Fallback>
                  <p:oleObj r:id="rId21" imgW="230717" imgH="166717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45"/>
                          <a:ext cx="32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0" y="272"/>
              <a:ext cx="235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410" y="25"/>
              <a:ext cx="0" cy="43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158" y="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167" y="2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28696" name="Object 24"/>
            <p:cNvGraphicFramePr>
              <a:graphicFrameLocks noChangeAspect="1"/>
            </p:cNvGraphicFramePr>
            <p:nvPr/>
          </p:nvGraphicFramePr>
          <p:xfrm>
            <a:off x="1496" y="272"/>
            <a:ext cx="1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r:id="rId23" imgW="153515" imgH="396078" progId="">
                    <p:embed/>
                  </p:oleObj>
                </mc:Choice>
                <mc:Fallback>
                  <p:oleObj r:id="rId23" imgW="153515" imgH="396078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72"/>
                          <a:ext cx="1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8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6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55650" y="1844675"/>
          <a:ext cx="22621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r:id="rId3" imgW="1094892" imgH="203959" progId="">
                  <p:embed/>
                </p:oleObj>
              </mc:Choice>
              <mc:Fallback>
                <p:oleObj r:id="rId3" imgW="1094892" imgH="20395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22621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987675" y="1844675"/>
          <a:ext cx="8159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r:id="rId5" imgW="395906" imgH="166209" progId="">
                  <p:embed/>
                </p:oleObj>
              </mc:Choice>
              <mc:Fallback>
                <p:oleObj r:id="rId5" imgW="395906" imgH="16620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44675"/>
                        <a:ext cx="8159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808038" y="1268413"/>
            <a:ext cx="2900362" cy="519112"/>
            <a:chOff x="0" y="0"/>
            <a:chExt cx="1827" cy="327"/>
          </a:xfrm>
        </p:grpSpPr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(1)求概率</a:t>
              </a:r>
            </a:p>
          </p:txBody>
        </p:sp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998" y="55"/>
            <a:ext cx="82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r:id="rId7" imgW="636698" imgH="203959" progId="">
                    <p:embed/>
                  </p:oleObj>
                </mc:Choice>
                <mc:Fallback>
                  <p:oleObj r:id="rId7" imgW="636698" imgH="203959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55"/>
                          <a:ext cx="829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68313" y="2982913"/>
          <a:ext cx="32908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r:id="rId9" imgW="1764086" imgH="203341" progId="">
                  <p:embed/>
                </p:oleObj>
              </mc:Choice>
              <mc:Fallback>
                <p:oleObj r:id="rId9" imgW="1764086" imgH="20334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82913"/>
                        <a:ext cx="32908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3779838" y="2955925"/>
          <a:ext cx="12319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r:id="rId11" imgW="661578" imgH="178349" progId="">
                  <p:embed/>
                </p:oleObj>
              </mc:Choice>
              <mc:Fallback>
                <p:oleObj r:id="rId11" imgW="661578" imgH="17834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55925"/>
                        <a:ext cx="12319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851275" y="3933825"/>
          <a:ext cx="14446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r:id="rId13" imgW="777040" imgH="395045" progId="">
                  <p:embed/>
                </p:oleObj>
              </mc:Choice>
              <mc:Fallback>
                <p:oleObj r:id="rId13" imgW="777040" imgH="39504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933825"/>
                        <a:ext cx="14446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34925" y="333375"/>
            <a:ext cx="8893175" cy="1350963"/>
            <a:chOff x="0" y="0"/>
            <a:chExt cx="5602" cy="851"/>
          </a:xfrm>
        </p:grpSpPr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0" y="226"/>
              <a:ext cx="3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2.设连续型随机变量X的分布函数为</a:t>
              </a:r>
            </a:p>
          </p:txBody>
        </p:sp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3549" y="0"/>
            <a:ext cx="2053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2" r:id="rId15" imgW="1664017" imgH="698817" progId="">
                    <p:embed/>
                  </p:oleObj>
                </mc:Choice>
                <mc:Fallback>
                  <p:oleObj r:id="rId15" imgW="1664017" imgH="698817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0"/>
                          <a:ext cx="2053" cy="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827088" y="2333625"/>
            <a:ext cx="3313112" cy="519113"/>
            <a:chOff x="0" y="0"/>
            <a:chExt cx="2087" cy="327"/>
          </a:xfrm>
        </p:grpSpPr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(2)求概率</a:t>
              </a:r>
            </a:p>
          </p:txBody>
        </p:sp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960" y="55"/>
            <a:ext cx="112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r:id="rId17" imgW="865795" imgH="203959" progId="">
                    <p:embed/>
                  </p:oleObj>
                </mc:Choice>
                <mc:Fallback>
                  <p:oleObj r:id="rId17" imgW="865795" imgH="203959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55"/>
                          <a:ext cx="112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5" name="Group 19"/>
          <p:cNvGrpSpPr>
            <a:grpSpLocks/>
          </p:cNvGrpSpPr>
          <p:nvPr/>
        </p:nvGrpSpPr>
        <p:grpSpPr bwMode="auto">
          <a:xfrm>
            <a:off x="871538" y="3270250"/>
            <a:ext cx="3340100" cy="806450"/>
            <a:chOff x="0" y="0"/>
            <a:chExt cx="2104" cy="508"/>
          </a:xfrm>
        </p:grpSpPr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0" y="68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(3)求概率</a:t>
              </a:r>
            </a:p>
          </p:txBody>
        </p:sp>
        <p:graphicFrame>
          <p:nvGraphicFramePr>
            <p:cNvPr id="29717" name="Object 21"/>
            <p:cNvGraphicFramePr>
              <a:graphicFrameLocks noChangeAspect="1"/>
            </p:cNvGraphicFramePr>
            <p:nvPr/>
          </p:nvGraphicFramePr>
          <p:xfrm>
            <a:off x="944" y="0"/>
            <a:ext cx="116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r:id="rId19" imgW="891638" imgH="395045" progId="">
                    <p:embed/>
                  </p:oleObj>
                </mc:Choice>
                <mc:Fallback>
                  <p:oleObj r:id="rId19" imgW="891638" imgH="395045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0"/>
                          <a:ext cx="1160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42913" y="3933825"/>
          <a:ext cx="34083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r:id="rId21" imgW="1828324" imgH="393846" progId="">
                  <p:embed/>
                </p:oleObj>
              </mc:Choice>
              <mc:Fallback>
                <p:oleObj r:id="rId21" imgW="1828324" imgH="393846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3933825"/>
                        <a:ext cx="34083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5292725" y="4149725"/>
          <a:ext cx="1397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r:id="rId23" imgW="750594" imgH="178349" progId="">
                  <p:embed/>
                </p:oleObj>
              </mc:Choice>
              <mc:Fallback>
                <p:oleObj r:id="rId23" imgW="750594" imgH="178349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9725"/>
                        <a:ext cx="1397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20" name="Group 24"/>
          <p:cNvGrpSpPr>
            <a:grpSpLocks/>
          </p:cNvGrpSpPr>
          <p:nvPr/>
        </p:nvGrpSpPr>
        <p:grpSpPr bwMode="auto">
          <a:xfrm>
            <a:off x="942975" y="4652963"/>
            <a:ext cx="5213350" cy="519112"/>
            <a:chOff x="0" y="0"/>
            <a:chExt cx="3284" cy="327"/>
          </a:xfrm>
        </p:grpSpPr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3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(4)求随机变量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</a:t>
              </a:r>
            </a:p>
          </p:txBody>
        </p:sp>
        <p:graphicFrame>
          <p:nvGraphicFramePr>
            <p:cNvPr id="29722" name="Object 26"/>
            <p:cNvGraphicFramePr>
              <a:graphicFrameLocks noChangeAspect="1"/>
            </p:cNvGraphicFramePr>
            <p:nvPr/>
          </p:nvGraphicFramePr>
          <p:xfrm>
            <a:off x="2721" y="45"/>
            <a:ext cx="5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r:id="rId25" imgW="434188" imgH="217253" progId="">
                    <p:embed/>
                  </p:oleObj>
                </mc:Choice>
                <mc:Fallback>
                  <p:oleObj r:id="rId25" imgW="434188" imgH="217253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45"/>
                          <a:ext cx="5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2730500" y="5229225"/>
            <a:ext cx="3570288" cy="1192213"/>
            <a:chOff x="0" y="0"/>
            <a:chExt cx="2249" cy="751"/>
          </a:xfrm>
        </p:grpSpPr>
        <p:graphicFrame>
          <p:nvGraphicFramePr>
            <p:cNvPr id="29724" name="Object 28"/>
            <p:cNvGraphicFramePr>
              <a:graphicFrameLocks noChangeAspect="1"/>
            </p:cNvGraphicFramePr>
            <p:nvPr/>
          </p:nvGraphicFramePr>
          <p:xfrm>
            <a:off x="0" y="0"/>
            <a:ext cx="2249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8" r:id="rId27" imgW="1918017" imgH="648017" progId="">
                    <p:embed/>
                  </p:oleObj>
                </mc:Choice>
                <mc:Fallback>
                  <p:oleObj r:id="rId27" imgW="1918017" imgH="648017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249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1224" y="408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50825" y="417513"/>
            <a:ext cx="8712200" cy="3082925"/>
            <a:chOff x="0" y="0"/>
            <a:chExt cx="5488" cy="1942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488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3.向某一目标发射炮弹，设弹着点到目标的距离(单位：米)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的概率密度为</a:t>
              </a:r>
            </a:p>
            <a:p>
              <a:pPr>
                <a:spcBef>
                  <a:spcPct val="50000"/>
                </a:spcBef>
              </a:pPr>
              <a:endParaRPr lang="zh-CN" altLang="zh-CN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如果弹着点到目标的距离小于50米时，即可以摧毁目标。现在向这一目标连发两枚炮弹，求目标被摧毁的概率。</a:t>
              </a:r>
            </a:p>
          </p:txBody>
        </p:sp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1860" y="272"/>
            <a:ext cx="222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r:id="rId3" imgW="1879917" imgH="698817" progId="">
                    <p:embed/>
                  </p:oleObj>
                </mc:Choice>
                <mc:Fallback>
                  <p:oleObj r:id="rId3" imgW="1879917" imgH="698817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72"/>
                          <a:ext cx="222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611188" y="5462588"/>
          <a:ext cx="19478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5" imgW="942161" imgH="203959" progId="">
                  <p:embed/>
                </p:oleObj>
              </mc:Choice>
              <mc:Fallback>
                <p:oleObj r:id="rId5" imgW="942161" imgH="20395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62588"/>
                        <a:ext cx="19478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319588" y="5229225"/>
          <a:ext cx="26289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7" imgW="1273633" imgH="395045" progId="">
                  <p:embed/>
                </p:oleObj>
              </mc:Choice>
              <mc:Fallback>
                <p:oleObj r:id="rId7" imgW="1273633" imgH="39504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229225"/>
                        <a:ext cx="26289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2051050" y="4652963"/>
          <a:ext cx="17510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9" imgW="942161" imgH="407601" progId="">
                  <p:embed/>
                </p:oleObj>
              </mc:Choice>
              <mc:Fallback>
                <p:oleObj r:id="rId9" imgW="942161" imgH="40760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17510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611188" y="4189413"/>
          <a:ext cx="1609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r:id="rId11" imgW="827612" imgH="203959" progId="">
                  <p:embed/>
                </p:oleObj>
              </mc:Choice>
              <mc:Fallback>
                <p:oleObj r:id="rId11" imgW="827612" imgH="20395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89413"/>
                        <a:ext cx="1609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2695575" y="5516563"/>
          <a:ext cx="1516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r:id="rId13" imgW="814885" imgH="203959" progId="">
                  <p:embed/>
                </p:oleObj>
              </mc:Choice>
              <mc:Fallback>
                <p:oleObj r:id="rId13" imgW="814885" imgH="20395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516563"/>
                        <a:ext cx="15160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7019925" y="4144963"/>
          <a:ext cx="8747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r:id="rId15" imgW="472883" imgH="396251" progId="">
                  <p:embed/>
                </p:oleObj>
              </mc:Choice>
              <mc:Fallback>
                <p:oleObj r:id="rId15" imgW="472883" imgH="39625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144963"/>
                        <a:ext cx="8747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50825" y="3486150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表示炮弹摧毁目标的次数。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971550" y="47101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那么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7035800" y="5229225"/>
          <a:ext cx="9921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17" imgW="535110" imgH="395045" progId="">
                  <p:embed/>
                </p:oleObj>
              </mc:Choice>
              <mc:Fallback>
                <p:oleObj r:id="rId17" imgW="535110" imgH="395045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5229225"/>
                        <a:ext cx="9921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2193925" y="3940175"/>
          <a:ext cx="47545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19" imgW="2437659" imgH="444624" progId="">
                  <p:embed/>
                </p:oleObj>
              </mc:Choice>
              <mc:Fallback>
                <p:oleObj r:id="rId19" imgW="2437659" imgH="44462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940175"/>
                        <a:ext cx="47545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utoUpdateAnimBg="0"/>
      <p:bldP spid="3073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0650" y="6234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3850" y="1114425"/>
            <a:ext cx="842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4.设随机变量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在[2,5]上服从均匀分布，现在对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进行独立观测，试求至少有一次观测值大于3的概率。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372225" y="4724400"/>
          <a:ext cx="6985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3" imgW="357779" imgH="396078" progId="">
                  <p:embed/>
                </p:oleObj>
              </mc:Choice>
              <mc:Fallback>
                <p:oleObj r:id="rId3" imgW="357779" imgH="39607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724400"/>
                        <a:ext cx="6985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788988" y="3141663"/>
          <a:ext cx="44307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5" imgW="2259936" imgH="393846" progId="">
                  <p:embed/>
                </p:oleObj>
              </mc:Choice>
              <mc:Fallback>
                <p:oleObj r:id="rId5" imgW="2259936" imgH="39384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141663"/>
                        <a:ext cx="44307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1511300" y="3922713"/>
          <a:ext cx="146843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7" imgW="763974" imgH="407601" progId="">
                  <p:embed/>
                </p:oleObj>
              </mc:Choice>
              <mc:Fallback>
                <p:oleObj r:id="rId7" imgW="763974" imgH="407601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922713"/>
                        <a:ext cx="146843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547813" y="4724400"/>
          <a:ext cx="48101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9" imgW="2564604" imgH="393846" progId="">
                  <p:embed/>
                </p:oleObj>
              </mc:Choice>
              <mc:Fallback>
                <p:oleObj r:id="rId9" imgW="2564604" imgH="39384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48101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68313" y="2122488"/>
            <a:ext cx="5761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表示观测值大于3的次数，     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的概率密度函数为</a:t>
            </a: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5580063" y="2882900"/>
            <a:ext cx="3170237" cy="1266825"/>
            <a:chOff x="0" y="0"/>
            <a:chExt cx="1997" cy="798"/>
          </a:xfrm>
        </p:grpSpPr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0" y="0"/>
            <a:ext cx="1997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r:id="rId11" imgW="1613217" imgH="648017" progId="">
                    <p:embed/>
                  </p:oleObj>
                </mc:Choice>
                <mc:Fallback>
                  <p:oleObj r:id="rId11" imgW="1613217" imgH="648017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97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1283" y="40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179388" y="188913"/>
            <a:ext cx="9505950" cy="1733550"/>
            <a:chOff x="0" y="0"/>
            <a:chExt cx="5307" cy="865"/>
          </a:xfrm>
        </p:grpSpPr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30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FFFFFF"/>
                  </a:solidFill>
                  <a:latin typeface="文鼎CS中等线" pitchFamily="1" charset="-122"/>
                  <a:ea typeface="文鼎CS中等线" pitchFamily="1" charset="-122"/>
                </a:rPr>
                <a:t>  3.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</a:t>
              </a:r>
              <a:r>
                <a:rPr lang="zh-CN" altLang="en-US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、</a:t>
              </a:r>
              <a:r>
                <a:rPr lang="zh-CN" altLang="en-US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、</a:t>
              </a:r>
              <a:r>
                <a:rPr lang="zh-CN" altLang="en-US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为三个事件,且                ，       </a:t>
              </a:r>
            </a:p>
            <a:p>
              <a:endParaRPr lang="zh-CN" altLang="en-US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zh-CN" altLang="en-US" sz="28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求</a:t>
              </a:r>
              <a:r>
                <a:rPr lang="zh-CN" altLang="en-US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，</a:t>
              </a:r>
              <a:r>
                <a:rPr lang="zh-CN" altLang="en-US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，</a:t>
              </a:r>
              <a:r>
                <a:rPr lang="zh-CN" altLang="en-US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en-US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都不发生的概率。   </a:t>
              </a:r>
            </a:p>
          </p:txBody>
        </p:sp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2846" y="49"/>
            <a:ext cx="214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r:id="rId3" imgW="1699904" imgH="215936" progId="">
                    <p:embed/>
                  </p:oleObj>
                </mc:Choice>
                <mc:Fallback>
                  <p:oleObj r:id="rId3" imgW="1699904" imgH="215936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49"/>
                          <a:ext cx="214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310" y="318"/>
            <a:ext cx="182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r:id="rId5" imgW="1450635" imgH="216592" progId="">
                    <p:embed/>
                  </p:oleObj>
                </mc:Choice>
                <mc:Fallback>
                  <p:oleObj r:id="rId5" imgW="1450635" imgH="216592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318"/>
                          <a:ext cx="182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2178" y="363"/>
            <a:ext cx="91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r:id="rId7" imgW="725791" imgH="203959" progId="">
                    <p:embed/>
                  </p:oleObj>
                </mc:Choice>
                <mc:Fallback>
                  <p:oleObj r:id="rId7" imgW="725791" imgH="203959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363"/>
                          <a:ext cx="91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14363" y="2555875"/>
          <a:ext cx="8421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9" imgW="3897526" imgH="431930" progId="">
                  <p:embed/>
                </p:oleObj>
              </mc:Choice>
              <mc:Fallback>
                <p:oleObj r:id="rId9" imgW="3897526" imgH="43193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555875"/>
                        <a:ext cx="84216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71775" y="2081213"/>
          <a:ext cx="35655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11" imgW="1649885" imgH="203341" progId="">
                  <p:embed/>
                </p:oleObj>
              </mc:Choice>
              <mc:Fallback>
                <p:oleObj r:id="rId11" imgW="1649885" imgH="20334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081213"/>
                        <a:ext cx="35655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11188" y="3482975"/>
          <a:ext cx="4114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13" imgW="1903665" imgH="406365" progId="">
                  <p:embed/>
                </p:oleObj>
              </mc:Choice>
              <mc:Fallback>
                <p:oleObj r:id="rId13" imgW="1903665" imgH="40636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82975"/>
                        <a:ext cx="41148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982788" y="5013325"/>
          <a:ext cx="26606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15" imgW="1234896" imgH="203959" progId="">
                  <p:embed/>
                </p:oleObj>
              </mc:Choice>
              <mc:Fallback>
                <p:oleObj r:id="rId15" imgW="1234896" imgH="20395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013325"/>
                        <a:ext cx="26606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655638" y="4379913"/>
          <a:ext cx="3484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17" imgW="1612517" imgH="241512" progId="">
                  <p:embed/>
                </p:oleObj>
              </mc:Choice>
              <mc:Fallback>
                <p:oleObj r:id="rId17" imgW="1612517" imgH="241512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379913"/>
                        <a:ext cx="34845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252413" y="1989138"/>
            <a:ext cx="2447925" cy="519112"/>
            <a:chOff x="0" y="0"/>
            <a:chExt cx="1542" cy="327"/>
          </a:xfrm>
        </p:grpSpPr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272" y="55"/>
            <a:ext cx="98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r:id="rId19" imgW="725791" imgH="203959" progId="">
                    <p:embed/>
                  </p:oleObj>
                </mc:Choice>
                <mc:Fallback>
                  <p:oleObj r:id="rId19" imgW="725791" imgH="203959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55"/>
                          <a:ext cx="98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15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由                 知           </a:t>
              </a:r>
            </a:p>
          </p:txBody>
        </p:sp>
      </p:grp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2106613" y="5432425"/>
          <a:ext cx="10144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21" imgW="472677" imgH="408845" progId="">
                  <p:embed/>
                </p:oleObj>
              </mc:Choice>
              <mc:Fallback>
                <p:oleObj r:id="rId21" imgW="472677" imgH="408845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5432425"/>
                        <a:ext cx="10144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3408363" y="5432425"/>
          <a:ext cx="5762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23" imgW="268296" imgH="408667" progId="">
                  <p:embed/>
                </p:oleObj>
              </mc:Choice>
              <mc:Fallback>
                <p:oleObj r:id="rId23" imgW="268296" imgH="40866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5432425"/>
                        <a:ext cx="5762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0650" y="6234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7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258888" y="5661025"/>
          <a:ext cx="6435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r:id="rId3" imgW="3275495" imgH="343068" progId="">
                  <p:embed/>
                </p:oleObj>
              </mc:Choice>
              <mc:Fallback>
                <p:oleObj r:id="rId3" imgW="3275495" imgH="34306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025"/>
                        <a:ext cx="64357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724525" y="3933825"/>
          <a:ext cx="1666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r:id="rId5" imgW="853439" imgH="229514" progId="">
                  <p:embed/>
                </p:oleObj>
              </mc:Choice>
              <mc:Fallback>
                <p:oleObj r:id="rId5" imgW="853439" imgH="22951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933825"/>
                        <a:ext cx="1666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323850" y="611188"/>
            <a:ext cx="8424863" cy="946150"/>
            <a:chOff x="0" y="0"/>
            <a:chExt cx="5307" cy="596"/>
          </a:xfrm>
        </p:grpSpPr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307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5.设某类日光灯管的使用寿命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服从参数              的指数分布(单位：小时)</a:t>
              </a:r>
            </a:p>
          </p:txBody>
        </p:sp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3991" y="51"/>
            <a:ext cx="7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r:id="rId7" imgW="597995" imgH="178349" progId="">
                    <p:embed/>
                  </p:oleObj>
                </mc:Choice>
                <mc:Fallback>
                  <p:oleObj r:id="rId7" imgW="597995" imgH="178349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51"/>
                          <a:ext cx="7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250825" y="4038600"/>
          <a:ext cx="5500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r:id="rId9" imgW="2931473" imgH="203341" progId="">
                  <p:embed/>
                </p:oleObj>
              </mc:Choice>
              <mc:Fallback>
                <p:oleObj r:id="rId9" imgW="2931473" imgH="20334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38600"/>
                        <a:ext cx="55006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50825" y="1557338"/>
            <a:ext cx="849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(1)任取一根灯管，求能正常使用3000小时以上的概率</a:t>
            </a:r>
          </a:p>
        </p:txBody>
      </p: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395288" y="2636838"/>
            <a:ext cx="3868737" cy="1316037"/>
            <a:chOff x="0" y="0"/>
            <a:chExt cx="2437" cy="829"/>
          </a:xfrm>
        </p:grpSpPr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0" y="0"/>
            <a:ext cx="2437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3" r:id="rId11" imgW="1967963" imgH="673125" progId="">
                    <p:embed/>
                  </p:oleObj>
                </mc:Choice>
                <mc:Fallback>
                  <p:oleObj r:id="rId11" imgW="1967963" imgH="673125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37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503" y="417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84213" y="2133600"/>
            <a:ext cx="748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的概率密度函数和分布函数分别为</a:t>
            </a:r>
          </a:p>
        </p:txBody>
      </p:sp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4716463" y="2781300"/>
            <a:ext cx="3617912" cy="1166813"/>
            <a:chOff x="0" y="0"/>
            <a:chExt cx="2279" cy="735"/>
          </a:xfrm>
        </p:grpSpPr>
        <p:graphicFrame>
          <p:nvGraphicFramePr>
            <p:cNvPr id="32785" name="Object 17"/>
            <p:cNvGraphicFramePr>
              <a:graphicFrameLocks noChangeAspect="1"/>
            </p:cNvGraphicFramePr>
            <p:nvPr/>
          </p:nvGraphicFramePr>
          <p:xfrm>
            <a:off x="0" y="0"/>
            <a:ext cx="2279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4" r:id="rId13" imgW="1841817" imgH="597217" progId="">
                    <p:embed/>
                  </p:oleObj>
                </mc:Choice>
                <mc:Fallback>
                  <p:oleObj r:id="rId13" imgW="1841817" imgH="597217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279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424" y="370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7380288" y="3789363"/>
          <a:ext cx="5222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15" imgW="268296" imgH="395906" progId="">
                  <p:embed/>
                </p:oleObj>
              </mc:Choice>
              <mc:Fallback>
                <p:oleObj r:id="rId15" imgW="268296" imgH="39590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789363"/>
                        <a:ext cx="5222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23850" y="4581525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(2)有一根这种灯管，已经正常使用了1000小时，求还能使用2000小时以上的概率。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utoUpdateAnimBg="0"/>
      <p:bldP spid="32783" grpId="0" autoUpdateAnimBg="0"/>
      <p:bldP spid="3278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37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916238" y="1889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练习三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427538" y="1557338"/>
          <a:ext cx="288131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r:id="rId3" imgW="1587128" imgH="393846" progId="">
                  <p:embed/>
                </p:oleObj>
              </mc:Choice>
              <mc:Fallback>
                <p:oleObj r:id="rId3" imgW="1587128" imgH="39384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557338"/>
                        <a:ext cx="2881312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344738" y="2276475"/>
          <a:ext cx="2533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r:id="rId5" imgW="1451266" imgH="203959" progId="">
                  <p:embed/>
                </p:oleObj>
              </mc:Choice>
              <mc:Fallback>
                <p:oleObj r:id="rId5" imgW="1451266" imgH="2039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276475"/>
                        <a:ext cx="25336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323850" y="692150"/>
            <a:ext cx="4824413" cy="576263"/>
            <a:chOff x="0" y="0"/>
            <a:chExt cx="3039" cy="363"/>
          </a:xfrm>
        </p:grpSpPr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1451" y="76"/>
            <a:ext cx="105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" r:id="rId7" imgW="841071" imgH="229614" progId="">
                    <p:embed/>
                  </p:oleObj>
                </mc:Choice>
                <mc:Fallback>
                  <p:oleObj r:id="rId7" imgW="841071" imgH="2296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76"/>
                          <a:ext cx="105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30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1.  设随机变量                   ，则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250825" y="1196975"/>
            <a:ext cx="4321175" cy="522288"/>
            <a:chOff x="0" y="0"/>
            <a:chExt cx="2722" cy="329"/>
          </a:xfrm>
        </p:grpSpPr>
        <p:graphicFrame>
          <p:nvGraphicFramePr>
            <p:cNvPr id="33804" name="Object 12"/>
            <p:cNvGraphicFramePr>
              <a:graphicFrameLocks noChangeAspect="1"/>
            </p:cNvGraphicFramePr>
            <p:nvPr/>
          </p:nvGraphicFramePr>
          <p:xfrm>
            <a:off x="590" y="91"/>
            <a:ext cx="202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r:id="rId9" imgW="1726019" imgH="203341" progId="">
                    <p:embed/>
                  </p:oleObj>
                </mc:Choice>
                <mc:Fallback>
                  <p:oleObj r:id="rId9" imgW="1726019" imgH="203341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91"/>
                          <a:ext cx="202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</a:t>
              </a:r>
            </a:p>
          </p:txBody>
        </p:sp>
      </p:grp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539750" y="1773238"/>
          <a:ext cx="38750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r:id="rId11" imgW="2081311" imgH="203341" progId="">
                  <p:embed/>
                </p:oleObj>
              </mc:Choice>
              <mc:Fallback>
                <p:oleObj r:id="rId11" imgW="2081311" imgH="203341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38750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539750" y="2636838"/>
          <a:ext cx="55753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r:id="rId13" imgW="2994918" imgH="203341" progId="">
                  <p:embed/>
                </p:oleObj>
              </mc:Choice>
              <mc:Fallback>
                <p:oleObj r:id="rId13" imgW="2994918" imgH="20334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55753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1839913" y="2997200"/>
          <a:ext cx="33797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r:id="rId15" imgW="1815629" imgH="393846" progId="">
                  <p:embed/>
                </p:oleObj>
              </mc:Choice>
              <mc:Fallback>
                <p:oleObj r:id="rId15" imgW="1815629" imgH="3938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997200"/>
                        <a:ext cx="33797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5219700" y="3141663"/>
          <a:ext cx="10874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r:id="rId17" imgW="585279" imgH="178349" progId="">
                  <p:embed/>
                </p:oleObj>
              </mc:Choice>
              <mc:Fallback>
                <p:oleObj r:id="rId17" imgW="585279" imgH="178349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141663"/>
                        <a:ext cx="10874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395288" y="3573463"/>
            <a:ext cx="4643437" cy="519112"/>
            <a:chOff x="0" y="0"/>
            <a:chExt cx="2925" cy="327"/>
          </a:xfrm>
        </p:grpSpPr>
        <p:graphicFrame>
          <p:nvGraphicFramePr>
            <p:cNvPr id="33811" name="Object 19"/>
            <p:cNvGraphicFramePr>
              <a:graphicFrameLocks noChangeAspect="1"/>
            </p:cNvGraphicFramePr>
            <p:nvPr/>
          </p:nvGraphicFramePr>
          <p:xfrm>
            <a:off x="1316" y="79"/>
            <a:ext cx="160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9" r:id="rId19" imgW="1374900" imgH="203959" progId="">
                    <p:embed/>
                  </p:oleObj>
                </mc:Choice>
                <mc:Fallback>
                  <p:oleObj r:id="rId19" imgW="1374900" imgH="203959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79"/>
                          <a:ext cx="160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(2)确定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使得</a:t>
              </a:r>
            </a:p>
          </p:txBody>
        </p:sp>
      </p:grp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508625" y="3573463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显然，</a:t>
            </a:r>
            <a:r>
              <a:rPr lang="zh-CN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 3</a:t>
            </a:r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395288" y="4149725"/>
            <a:ext cx="7200900" cy="519113"/>
            <a:chOff x="0" y="0"/>
            <a:chExt cx="4536" cy="327"/>
          </a:xfrm>
        </p:grpSpPr>
        <p:graphicFrame>
          <p:nvGraphicFramePr>
            <p:cNvPr id="33815" name="Object 23"/>
            <p:cNvGraphicFramePr>
              <a:graphicFrameLocks noChangeAspect="1"/>
            </p:cNvGraphicFramePr>
            <p:nvPr/>
          </p:nvGraphicFramePr>
          <p:xfrm>
            <a:off x="1224" y="80"/>
            <a:ext cx="116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r:id="rId21" imgW="993071" imgH="203959" progId="">
                    <p:embed/>
                  </p:oleObj>
                </mc:Choice>
                <mc:Fallback>
                  <p:oleObj r:id="rId21" imgW="993071" imgH="203959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80"/>
                          <a:ext cx="116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4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(3)设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d 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满足                    ，问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d 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至多为多少？</a:t>
              </a:r>
            </a:p>
          </p:txBody>
        </p:sp>
      </p:grpSp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611188" y="4724400"/>
          <a:ext cx="65913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r:id="rId23" imgW="3542080" imgH="393846" progId="">
                  <p:embed/>
                </p:oleObj>
              </mc:Choice>
              <mc:Fallback>
                <p:oleObj r:id="rId23" imgW="3542080" imgH="393846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65913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1331913" y="5373688"/>
          <a:ext cx="19605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r:id="rId25" imgW="1057169" imgH="395045" progId="">
                  <p:embed/>
                </p:oleObj>
              </mc:Choice>
              <mc:Fallback>
                <p:oleObj r:id="rId25" imgW="1057169" imgH="395045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19605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3779838" y="5445125"/>
          <a:ext cx="1676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r:id="rId27" imgW="904371" imgH="395045" progId="">
                  <p:embed/>
                </p:oleObj>
              </mc:Choice>
              <mc:Fallback>
                <p:oleObj r:id="rId27" imgW="904371" imgH="395045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445125"/>
                        <a:ext cx="1676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6011863" y="5589588"/>
          <a:ext cx="11525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r:id="rId29" imgW="559846" imgH="178349" progId="">
                  <p:embed/>
                </p:oleObj>
              </mc:Choice>
              <mc:Fallback>
                <p:oleObj r:id="rId29" imgW="559846" imgH="178349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89588"/>
                        <a:ext cx="11525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8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48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50825" y="2401888"/>
          <a:ext cx="83169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r:id="rId3" imgW="4405305" imgH="393846" progId="">
                  <p:embed/>
                </p:oleObj>
              </mc:Choice>
              <mc:Fallback>
                <p:oleObj r:id="rId3" imgW="4405305" imgH="3938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01888"/>
                        <a:ext cx="83169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52413" y="2944813"/>
          <a:ext cx="78486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5" imgW="4379916" imgH="393846" progId="">
                  <p:embed/>
                </p:oleObj>
              </mc:Choice>
              <mc:Fallback>
                <p:oleObj r:id="rId5" imgW="4379916" imgH="39384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944813"/>
                        <a:ext cx="78486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50825" y="3937000"/>
          <a:ext cx="809466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7" imgW="4443389" imgH="393846" progId="">
                  <p:embed/>
                </p:oleObj>
              </mc:Choice>
              <mc:Fallback>
                <p:oleObj r:id="rId7" imgW="4443389" imgH="39384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937000"/>
                        <a:ext cx="809466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23850" y="1387475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试求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: (1)该电子元件损坏的概率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23850" y="188913"/>
            <a:ext cx="8569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2.  在电源电压低于200伏、正常电压200~240伏和高于240伏三种情况下，某种电子元件损坏的概率分别为0.1,0.01和0.1。假设电源电压服从正态分布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(220,25</a:t>
            </a:r>
            <a:r>
              <a:rPr lang="zh-CN" altLang="zh-CN" baseline="30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268538" y="3598863"/>
          <a:ext cx="55927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9" imgW="2779205" imgH="203341" progId="">
                  <p:embed/>
                </p:oleObj>
              </mc:Choice>
              <mc:Fallback>
                <p:oleObj r:id="rId9" imgW="2779205" imgH="20334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98863"/>
                        <a:ext cx="55927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23850" y="551656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(2)该电子元件损坏时，电源电压在正常电压200~240伏的概率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23850" y="1700213"/>
            <a:ext cx="8640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表示事件“电子元件损坏”，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i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=1,2,3)分别表示电压低于200伏，200~240和高于240伏三种情况。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971550" y="4595813"/>
          <a:ext cx="67278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11" imgW="3696017" imgH="228917" progId="">
                  <p:embed/>
                </p:oleObj>
              </mc:Choice>
              <mc:Fallback>
                <p:oleObj r:id="rId11" imgW="3696017" imgH="22891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95813"/>
                        <a:ext cx="67278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619250" y="5119688"/>
          <a:ext cx="62420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r:id="rId13" imgW="3423374" imgH="177809" progId="">
                  <p:embed/>
                </p:oleObj>
              </mc:Choice>
              <mc:Fallback>
                <p:oleObj r:id="rId13" imgW="3423374" imgH="17780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19688"/>
                        <a:ext cx="62420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611188" y="5902325"/>
          <a:ext cx="32146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15" imgW="1765617" imgH="419417" progId="">
                  <p:embed/>
                </p:oleObj>
              </mc:Choice>
              <mc:Fallback>
                <p:oleObj r:id="rId15" imgW="1765617" imgH="41941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902325"/>
                        <a:ext cx="32146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3851275" y="5948363"/>
          <a:ext cx="28432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r:id="rId17" imgW="1561739" imgH="393846" progId="">
                  <p:embed/>
                </p:oleObj>
              </mc:Choice>
              <mc:Fallback>
                <p:oleObj r:id="rId17" imgW="1561739" imgH="3938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8363"/>
                        <a:ext cx="28432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5" grpId="0" autoUpdateAnimBg="0"/>
      <p:bldP spid="34827" grpId="0" autoUpdateAnimBg="0"/>
      <p:bldP spid="3482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58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66725" y="2765425"/>
          <a:ext cx="61928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3" imgW="2996217" imgH="393846" progId="">
                  <p:embed/>
                </p:oleObj>
              </mc:Choice>
              <mc:Fallback>
                <p:oleObj r:id="rId3" imgW="2996217" imgH="3938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765425"/>
                        <a:ext cx="61928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572000" y="3627438"/>
          <a:ext cx="9763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r:id="rId5" imgW="459510" imgH="178892" progId="">
                  <p:embed/>
                </p:oleObj>
              </mc:Choice>
              <mc:Fallback>
                <p:oleObj r:id="rId5" imgW="459510" imgH="17889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27438"/>
                        <a:ext cx="9763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68313" y="4292600"/>
          <a:ext cx="71993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r:id="rId7" imgW="3757886" imgH="393846" progId="">
                  <p:embed/>
                </p:oleObj>
              </mc:Choice>
              <mc:Fallback>
                <p:oleObj r:id="rId7" imgW="3757886" imgH="39384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92600"/>
                        <a:ext cx="719931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874963" y="3452813"/>
          <a:ext cx="9763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r:id="rId9" imgW="460111" imgH="396251" progId="">
                  <p:embed/>
                </p:oleObj>
              </mc:Choice>
              <mc:Fallback>
                <p:oleObj r:id="rId9" imgW="460111" imgH="396251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452813"/>
                        <a:ext cx="9763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455613" y="3475038"/>
          <a:ext cx="181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11" imgW="955304" imgH="395045" progId="">
                  <p:embed/>
                </p:oleObj>
              </mc:Choice>
              <mc:Fallback>
                <p:oleObj r:id="rId11" imgW="955304" imgH="39504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475038"/>
                        <a:ext cx="18129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3850" y="2189163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解：设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表示学生成绩。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(72,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  <a:sym typeface="Math1" pitchFamily="2" charset="2"/>
              </a:rPr>
              <a:t></a:t>
            </a:r>
            <a:r>
              <a:rPr lang="zh-CN" altLang="zh-CN" baseline="30000">
                <a:latin typeface="Times New Roman" panose="02020603050405020304" pitchFamily="18" charset="0"/>
                <a:ea typeface="隶书" panose="02010509060101010101" pitchFamily="49" charset="-122"/>
                <a:sym typeface="Math1" pitchFamily="2" charset="2"/>
              </a:rPr>
              <a:t>2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2339975" y="5157788"/>
          <a:ext cx="5399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r:id="rId13" imgW="2614248" imgH="203341" progId="">
                  <p:embed/>
                </p:oleObj>
              </mc:Choice>
              <mc:Fallback>
                <p:oleObj r:id="rId13" imgW="2614248" imgH="20334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157788"/>
                        <a:ext cx="5399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250825" y="404813"/>
            <a:ext cx="8713788" cy="1800225"/>
            <a:chOff x="0" y="0"/>
            <a:chExt cx="5489" cy="1134"/>
          </a:xfrm>
        </p:grpSpPr>
        <p:graphicFrame>
          <p:nvGraphicFramePr>
            <p:cNvPr id="35853" name="Object 13"/>
            <p:cNvGraphicFramePr>
              <a:graphicFrameLocks noChangeAspect="1"/>
            </p:cNvGraphicFramePr>
            <p:nvPr/>
          </p:nvGraphicFramePr>
          <p:xfrm>
            <a:off x="545" y="862"/>
            <a:ext cx="21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r:id="rId15" imgW="1687952" imgH="203341" progId="">
                    <p:embed/>
                  </p:oleObj>
                </mc:Choice>
                <mc:Fallback>
                  <p:oleObj r:id="rId15" imgW="1687952" imgH="203341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862"/>
                          <a:ext cx="21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489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  假设考生的数学成绩服从正态分布，已知平均成绩为72分，96分以上的考生占考生总数的2.3%，试求考生的数学成绩在60分至84分之间的概率。                          已知</a:t>
              </a:r>
              <a:endParaRPr lang="en-US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2406650" y="5734050"/>
          <a:ext cx="10128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r:id="rId17" imgW="508979" imgH="178349" progId="">
                  <p:embed/>
                </p:oleObj>
              </mc:Choice>
              <mc:Fallback>
                <p:oleObj r:id="rId17" imgW="508979" imgH="17834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5734050"/>
                        <a:ext cx="10128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686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0825" y="606425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  设随机变量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的概率分布律为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908175" y="1181100"/>
            <a:ext cx="4608513" cy="952500"/>
            <a:chOff x="0" y="0"/>
            <a:chExt cx="2903" cy="600"/>
          </a:xfrm>
        </p:grpSpPr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589" y="227"/>
            <a:ext cx="18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r:id="rId3" imgW="153515" imgH="396078" progId="">
                    <p:embed/>
                  </p:oleObj>
                </mc:Choice>
                <mc:Fallback>
                  <p:oleObj r:id="rId3" imgW="153515" imgH="396078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227"/>
                          <a:ext cx="18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99" y="0"/>
            <a:ext cx="34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r:id="rId5" imgW="243517" imgH="166717" progId="">
                    <p:embed/>
                  </p:oleObj>
                </mc:Choice>
                <mc:Fallback>
                  <p:oleObj r:id="rId5" imgW="243517" imgH="166717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0"/>
                          <a:ext cx="34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907" y="0"/>
            <a:ext cx="3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r:id="rId7" imgW="230717" imgH="166717" progId="">
                    <p:embed/>
                  </p:oleObj>
                </mc:Choice>
                <mc:Fallback>
                  <p:oleObj r:id="rId7" imgW="230717" imgH="16671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0"/>
                          <a:ext cx="32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0" y="272"/>
              <a:ext cx="2903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410" y="25"/>
              <a:ext cx="0" cy="43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36" y="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36" y="273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1406" y="0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r:id="rId9" imgW="128598" imgH="179910" progId="">
                    <p:embed/>
                  </p:oleObj>
                </mc:Choice>
                <mc:Fallback>
                  <p:oleObj r:id="rId9" imgW="128598" imgH="17991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0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5"/>
            <p:cNvGraphicFramePr>
              <a:graphicFrameLocks noChangeAspect="1"/>
            </p:cNvGraphicFramePr>
            <p:nvPr/>
          </p:nvGraphicFramePr>
          <p:xfrm>
            <a:off x="998" y="244"/>
            <a:ext cx="17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r:id="rId11" imgW="153515" imgH="396078" progId="">
                    <p:embed/>
                  </p:oleObj>
                </mc:Choice>
                <mc:Fallback>
                  <p:oleObj r:id="rId11" imgW="153515" imgH="396078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244"/>
                          <a:ext cx="17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1410" y="246"/>
            <a:ext cx="17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r:id="rId13" imgW="153515" imgH="396078" progId="">
                    <p:embed/>
                  </p:oleObj>
                </mc:Choice>
                <mc:Fallback>
                  <p:oleObj r:id="rId13" imgW="153515" imgH="396078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246"/>
                          <a:ext cx="17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17"/>
            <p:cNvGraphicFramePr>
              <a:graphicFrameLocks noChangeAspect="1"/>
            </p:cNvGraphicFramePr>
            <p:nvPr/>
          </p:nvGraphicFramePr>
          <p:xfrm>
            <a:off x="1769" y="0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5" r:id="rId15" imgW="115820" imgH="167155" progId="">
                    <p:embed/>
                  </p:oleObj>
                </mc:Choice>
                <mc:Fallback>
                  <p:oleObj r:id="rId15" imgW="115820" imgH="167155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0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18"/>
            <p:cNvGraphicFramePr>
              <a:graphicFrameLocks noChangeAspect="1"/>
            </p:cNvGraphicFramePr>
            <p:nvPr/>
          </p:nvGraphicFramePr>
          <p:xfrm>
            <a:off x="1723" y="273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r:id="rId17" imgW="217253" imgH="395906" progId="">
                    <p:embed/>
                  </p:oleObj>
                </mc:Choice>
                <mc:Fallback>
                  <p:oleObj r:id="rId17" imgW="217253" imgH="395906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273"/>
                          <a:ext cx="22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19"/>
            <p:cNvGraphicFramePr>
              <a:graphicFrameLocks noChangeAspect="1"/>
            </p:cNvGraphicFramePr>
            <p:nvPr/>
          </p:nvGraphicFramePr>
          <p:xfrm>
            <a:off x="2086" y="0"/>
            <a:ext cx="18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7" r:id="rId19" imgW="128598" imgH="179910" progId="">
                    <p:embed/>
                  </p:oleObj>
                </mc:Choice>
                <mc:Fallback>
                  <p:oleObj r:id="rId19" imgW="128598" imgH="17991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0"/>
                          <a:ext cx="182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2041" y="273"/>
            <a:ext cx="2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8" r:id="rId21" imgW="230214" imgH="396251" progId="">
                    <p:embed/>
                  </p:oleObj>
                </mc:Choice>
                <mc:Fallback>
                  <p:oleObj r:id="rId21" imgW="230214" imgH="396251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73"/>
                          <a:ext cx="24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395288" y="2189163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30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的概率分布律。</a:t>
            </a:r>
            <a:endParaRPr lang="zh-CN" altLang="zh-CN" sz="2800" baseline="30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2338388" y="2638425"/>
            <a:ext cx="4681537" cy="3959225"/>
            <a:chOff x="0" y="0"/>
            <a:chExt cx="2949" cy="2494"/>
          </a:xfrm>
        </p:grpSpPr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876" y="515"/>
            <a:ext cx="15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9" r:id="rId23" imgW="128598" imgH="167082" progId="">
                    <p:embed/>
                  </p:oleObj>
                </mc:Choice>
                <mc:Fallback>
                  <p:oleObj r:id="rId23" imgW="128598" imgH="167082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515"/>
                          <a:ext cx="15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Object 24"/>
            <p:cNvGraphicFramePr>
              <a:graphicFrameLocks noChangeAspect="1"/>
            </p:cNvGraphicFramePr>
            <p:nvPr/>
          </p:nvGraphicFramePr>
          <p:xfrm>
            <a:off x="771" y="181"/>
            <a:ext cx="34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0" r:id="rId25" imgW="243517" imgH="166717" progId="">
                    <p:embed/>
                  </p:oleObj>
                </mc:Choice>
                <mc:Fallback>
                  <p:oleObj r:id="rId25" imgW="243517" imgH="166717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81"/>
                          <a:ext cx="34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25"/>
            <p:cNvGraphicFramePr>
              <a:graphicFrameLocks noChangeAspect="1"/>
            </p:cNvGraphicFramePr>
            <p:nvPr/>
          </p:nvGraphicFramePr>
          <p:xfrm>
            <a:off x="1179" y="181"/>
            <a:ext cx="3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r:id="rId27" imgW="230717" imgH="166717" progId="">
                    <p:embed/>
                  </p:oleObj>
                </mc:Choice>
                <mc:Fallback>
                  <p:oleObj r:id="rId27" imgW="230717" imgH="166717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181"/>
                          <a:ext cx="32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0" y="453"/>
              <a:ext cx="2903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 flipH="1">
              <a:off x="681" y="0"/>
              <a:ext cx="1" cy="2494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Text Box 28"/>
            <p:cNvSpPr txBox="1">
              <a:spLocks noChangeArrowheads="1"/>
            </p:cNvSpPr>
            <p:nvPr/>
          </p:nvSpPr>
          <p:spPr bwMode="auto">
            <a:xfrm>
              <a:off x="408" y="21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i="1">
                  <a:latin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36893" name="Object 29"/>
            <p:cNvGraphicFramePr>
              <a:graphicFrameLocks noChangeAspect="1"/>
            </p:cNvGraphicFramePr>
            <p:nvPr/>
          </p:nvGraphicFramePr>
          <p:xfrm>
            <a:off x="1678" y="181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r:id="rId29" imgW="128598" imgH="179910" progId="">
                    <p:embed/>
                  </p:oleObj>
                </mc:Choice>
                <mc:Fallback>
                  <p:oleObj r:id="rId29" imgW="128598" imgH="179910" progId="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181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30"/>
            <p:cNvGraphicFramePr>
              <a:graphicFrameLocks noChangeAspect="1"/>
            </p:cNvGraphicFramePr>
            <p:nvPr/>
          </p:nvGraphicFramePr>
          <p:xfrm>
            <a:off x="1292" y="525"/>
            <a:ext cx="132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r:id="rId31" imgW="115820" imgH="167155" progId="">
                    <p:embed/>
                  </p:oleObj>
                </mc:Choice>
                <mc:Fallback>
                  <p:oleObj r:id="rId31" imgW="115820" imgH="167155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525"/>
                          <a:ext cx="132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31"/>
            <p:cNvGraphicFramePr>
              <a:graphicFrameLocks noChangeAspect="1"/>
            </p:cNvGraphicFramePr>
            <p:nvPr/>
          </p:nvGraphicFramePr>
          <p:xfrm>
            <a:off x="1696" y="522"/>
            <a:ext cx="14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4" r:id="rId33" imgW="128598" imgH="179910" progId="">
                    <p:embed/>
                  </p:oleObj>
                </mc:Choice>
                <mc:Fallback>
                  <p:oleObj r:id="rId33" imgW="128598" imgH="179910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522"/>
                          <a:ext cx="148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32"/>
            <p:cNvGraphicFramePr>
              <a:graphicFrameLocks noChangeAspect="1"/>
            </p:cNvGraphicFramePr>
            <p:nvPr/>
          </p:nvGraphicFramePr>
          <p:xfrm>
            <a:off x="2041" y="181"/>
            <a:ext cx="16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5" r:id="rId35" imgW="115820" imgH="167155" progId="">
                    <p:embed/>
                  </p:oleObj>
                </mc:Choice>
                <mc:Fallback>
                  <p:oleObj r:id="rId35" imgW="115820" imgH="167155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181"/>
                          <a:ext cx="16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33"/>
            <p:cNvGraphicFramePr>
              <a:graphicFrameLocks noChangeAspect="1"/>
            </p:cNvGraphicFramePr>
            <p:nvPr/>
          </p:nvGraphicFramePr>
          <p:xfrm>
            <a:off x="2049" y="546"/>
            <a:ext cx="121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r:id="rId37" imgW="115820" imgH="167155" progId="">
                    <p:embed/>
                  </p:oleObj>
                </mc:Choice>
                <mc:Fallback>
                  <p:oleObj r:id="rId37" imgW="115820" imgH="167155" progId="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546"/>
                          <a:ext cx="121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8" name="Object 34"/>
            <p:cNvGraphicFramePr>
              <a:graphicFrameLocks noChangeAspect="1"/>
            </p:cNvGraphicFramePr>
            <p:nvPr/>
          </p:nvGraphicFramePr>
          <p:xfrm>
            <a:off x="2358" y="181"/>
            <a:ext cx="18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r:id="rId39" imgW="128598" imgH="179910" progId="">
                    <p:embed/>
                  </p:oleObj>
                </mc:Choice>
                <mc:Fallback>
                  <p:oleObj r:id="rId39" imgW="128598" imgH="179910" progId="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181"/>
                          <a:ext cx="182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9" name="Object 35"/>
            <p:cNvGraphicFramePr>
              <a:graphicFrameLocks noChangeAspect="1"/>
            </p:cNvGraphicFramePr>
            <p:nvPr/>
          </p:nvGraphicFramePr>
          <p:xfrm>
            <a:off x="2367" y="541"/>
            <a:ext cx="135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r:id="rId41" imgW="128598" imgH="179910" progId="">
                    <p:embed/>
                  </p:oleObj>
                </mc:Choice>
                <mc:Fallback>
                  <p:oleObj r:id="rId41" imgW="128598" imgH="179910" progId="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7" y="541"/>
                          <a:ext cx="135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0" y="816"/>
              <a:ext cx="2903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01" name="Object 37"/>
            <p:cNvGraphicFramePr>
              <a:graphicFrameLocks noChangeAspect="1"/>
            </p:cNvGraphicFramePr>
            <p:nvPr/>
          </p:nvGraphicFramePr>
          <p:xfrm>
            <a:off x="46" y="499"/>
            <a:ext cx="61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r:id="rId43" imgW="496910" imgH="191314" progId="">
                    <p:embed/>
                  </p:oleObj>
                </mc:Choice>
                <mc:Fallback>
                  <p:oleObj r:id="rId43" imgW="496910" imgH="191314" progId="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499"/>
                          <a:ext cx="61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0" y="1134"/>
              <a:ext cx="2903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03" name="Object 39"/>
            <p:cNvGraphicFramePr>
              <a:graphicFrameLocks noChangeAspect="1"/>
            </p:cNvGraphicFramePr>
            <p:nvPr/>
          </p:nvGraphicFramePr>
          <p:xfrm>
            <a:off x="862" y="907"/>
            <a:ext cx="1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r:id="rId45" imgW="128598" imgH="179910" progId="">
                    <p:embed/>
                  </p:oleObj>
                </mc:Choice>
                <mc:Fallback>
                  <p:oleObj r:id="rId45" imgW="128598" imgH="179910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907"/>
                          <a:ext cx="1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4" name="Object 40"/>
            <p:cNvGraphicFramePr>
              <a:graphicFrameLocks noChangeAspect="1"/>
            </p:cNvGraphicFramePr>
            <p:nvPr/>
          </p:nvGraphicFramePr>
          <p:xfrm>
            <a:off x="1380" y="910"/>
            <a:ext cx="16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r:id="rId46" imgW="115820" imgH="167155" progId="">
                    <p:embed/>
                  </p:oleObj>
                </mc:Choice>
                <mc:Fallback>
                  <p:oleObj r:id="rId46" imgW="115820" imgH="167155" progId="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910"/>
                          <a:ext cx="16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5" name="Object 41"/>
            <p:cNvGraphicFramePr>
              <a:graphicFrameLocks noChangeAspect="1"/>
            </p:cNvGraphicFramePr>
            <p:nvPr/>
          </p:nvGraphicFramePr>
          <p:xfrm>
            <a:off x="2086" y="907"/>
            <a:ext cx="18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2" r:id="rId47" imgW="128598" imgH="167082" progId="">
                    <p:embed/>
                  </p:oleObj>
                </mc:Choice>
                <mc:Fallback>
                  <p:oleObj r:id="rId47" imgW="128598" imgH="167082" progId="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907"/>
                          <a:ext cx="18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6" name="Object 42"/>
            <p:cNvGraphicFramePr>
              <a:graphicFrameLocks noChangeAspect="1"/>
            </p:cNvGraphicFramePr>
            <p:nvPr/>
          </p:nvGraphicFramePr>
          <p:xfrm>
            <a:off x="2505" y="907"/>
            <a:ext cx="17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" r:id="rId48" imgW="128598" imgH="179910" progId="">
                    <p:embed/>
                  </p:oleObj>
                </mc:Choice>
                <mc:Fallback>
                  <p:oleObj r:id="rId48" imgW="128598" imgH="179910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907"/>
                          <a:ext cx="17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7" name="Object 43"/>
            <p:cNvGraphicFramePr>
              <a:graphicFrameLocks noChangeAspect="1"/>
            </p:cNvGraphicFramePr>
            <p:nvPr/>
          </p:nvGraphicFramePr>
          <p:xfrm>
            <a:off x="363" y="907"/>
            <a:ext cx="23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4" r:id="rId49" imgW="154389" imgH="167228" progId="">
                    <p:embed/>
                  </p:oleObj>
                </mc:Choice>
                <mc:Fallback>
                  <p:oleObj r:id="rId49" imgW="154389" imgH="167228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907"/>
                          <a:ext cx="23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8" name="Object 44"/>
            <p:cNvGraphicFramePr>
              <a:graphicFrameLocks noChangeAspect="1"/>
            </p:cNvGraphicFramePr>
            <p:nvPr/>
          </p:nvGraphicFramePr>
          <p:xfrm>
            <a:off x="817" y="1179"/>
            <a:ext cx="21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5" r:id="rId51" imgW="153515" imgH="396078" progId="">
                    <p:embed/>
                  </p:oleObj>
                </mc:Choice>
                <mc:Fallback>
                  <p:oleObj r:id="rId51" imgW="153515" imgH="396078" progId="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179"/>
                          <a:ext cx="21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9" name="Object 45"/>
            <p:cNvGraphicFramePr>
              <a:graphicFrameLocks noChangeAspect="1"/>
            </p:cNvGraphicFramePr>
            <p:nvPr/>
          </p:nvGraphicFramePr>
          <p:xfrm>
            <a:off x="1121" y="1179"/>
            <a:ext cx="64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r:id="rId53" imgW="460111" imgH="396251" progId="">
                    <p:embed/>
                  </p:oleObj>
                </mc:Choice>
                <mc:Fallback>
                  <p:oleObj r:id="rId53" imgW="460111" imgH="396251" progId="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1179"/>
                          <a:ext cx="64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0" name="Object 46"/>
            <p:cNvGraphicFramePr>
              <a:graphicFrameLocks noChangeAspect="1"/>
            </p:cNvGraphicFramePr>
            <p:nvPr/>
          </p:nvGraphicFramePr>
          <p:xfrm>
            <a:off x="2041" y="1179"/>
            <a:ext cx="21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r:id="rId55" imgW="153515" imgH="396078" progId="">
                    <p:embed/>
                  </p:oleObj>
                </mc:Choice>
                <mc:Fallback>
                  <p:oleObj r:id="rId55" imgW="153515" imgH="396078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1179"/>
                          <a:ext cx="21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1" name="Object 47"/>
            <p:cNvGraphicFramePr>
              <a:graphicFrameLocks noChangeAspect="1"/>
            </p:cNvGraphicFramePr>
            <p:nvPr/>
          </p:nvGraphicFramePr>
          <p:xfrm>
            <a:off x="2404" y="1162"/>
            <a:ext cx="32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8" r:id="rId57" imgW="230214" imgH="396251" progId="">
                    <p:embed/>
                  </p:oleObj>
                </mc:Choice>
                <mc:Fallback>
                  <p:oleObj r:id="rId57" imgW="230214" imgH="396251" progId="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162"/>
                          <a:ext cx="32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2" name="Object 48"/>
            <p:cNvGraphicFramePr>
              <a:graphicFrameLocks noChangeAspect="1"/>
            </p:cNvGraphicFramePr>
            <p:nvPr/>
          </p:nvGraphicFramePr>
          <p:xfrm>
            <a:off x="363" y="1302"/>
            <a:ext cx="21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9" r:id="rId59" imgW="154389" imgH="167228" progId="">
                    <p:embed/>
                  </p:oleObj>
                </mc:Choice>
                <mc:Fallback>
                  <p:oleObj r:id="rId59" imgW="154389" imgH="167228" progId="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1302"/>
                          <a:ext cx="21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46" y="1678"/>
              <a:ext cx="2903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4" name="Object 50"/>
            <p:cNvGraphicFramePr>
              <a:graphicFrameLocks noChangeAspect="1"/>
            </p:cNvGraphicFramePr>
            <p:nvPr/>
          </p:nvGraphicFramePr>
          <p:xfrm>
            <a:off x="817" y="1769"/>
            <a:ext cx="21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0" r:id="rId61" imgW="153515" imgH="396078" progId="">
                    <p:embed/>
                  </p:oleObj>
                </mc:Choice>
                <mc:Fallback>
                  <p:oleObj r:id="rId61" imgW="153515" imgH="396078" progId="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769"/>
                          <a:ext cx="21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5" name="Object 51"/>
            <p:cNvGraphicFramePr>
              <a:graphicFrameLocks noChangeAspect="1"/>
            </p:cNvGraphicFramePr>
            <p:nvPr/>
          </p:nvGraphicFramePr>
          <p:xfrm>
            <a:off x="363" y="1814"/>
            <a:ext cx="21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1" r:id="rId62" imgW="154389" imgH="167228" progId="">
                    <p:embed/>
                  </p:oleObj>
                </mc:Choice>
                <mc:Fallback>
                  <p:oleObj r:id="rId62" imgW="154389" imgH="167228" progId="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1814"/>
                          <a:ext cx="21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6" name="Object 52"/>
            <p:cNvGraphicFramePr>
              <a:graphicFrameLocks noChangeAspect="1"/>
            </p:cNvGraphicFramePr>
            <p:nvPr/>
          </p:nvGraphicFramePr>
          <p:xfrm>
            <a:off x="1354" y="1753"/>
            <a:ext cx="32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2" r:id="rId64" imgW="230214" imgH="396251" progId="">
                    <p:embed/>
                  </p:oleObj>
                </mc:Choice>
                <mc:Fallback>
                  <p:oleObj r:id="rId64" imgW="230214" imgH="396251" progId="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753"/>
                          <a:ext cx="324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7" name="Object 53"/>
            <p:cNvGraphicFramePr>
              <a:graphicFrameLocks noChangeAspect="1"/>
            </p:cNvGraphicFramePr>
            <p:nvPr/>
          </p:nvGraphicFramePr>
          <p:xfrm>
            <a:off x="2041" y="1769"/>
            <a:ext cx="21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3" r:id="rId66" imgW="153515" imgH="396078" progId="">
                    <p:embed/>
                  </p:oleObj>
                </mc:Choice>
                <mc:Fallback>
                  <p:oleObj r:id="rId66" imgW="153515" imgH="396078" progId="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1769"/>
                          <a:ext cx="21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8" name="Object 54"/>
            <p:cNvGraphicFramePr>
              <a:graphicFrameLocks noChangeAspect="1"/>
            </p:cNvGraphicFramePr>
            <p:nvPr/>
          </p:nvGraphicFramePr>
          <p:xfrm>
            <a:off x="2404" y="1769"/>
            <a:ext cx="32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4" r:id="rId67" imgW="230214" imgH="396251" progId="">
                    <p:embed/>
                  </p:oleObj>
                </mc:Choice>
                <mc:Fallback>
                  <p:oleObj r:id="rId67" imgW="230214" imgH="396251" progId="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769"/>
                          <a:ext cx="32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8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78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555875" y="2276475"/>
          <a:ext cx="1235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r:id="rId3" imgW="573060" imgH="203959" progId="">
                  <p:embed/>
                </p:oleObj>
              </mc:Choice>
              <mc:Fallback>
                <p:oleObj r:id="rId3" imgW="573060" imgH="20395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12350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042988" y="2205038"/>
          <a:ext cx="1008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r:id="rId5" imgW="434567" imgH="230214" progId="">
                  <p:embed/>
                </p:oleObj>
              </mc:Choice>
              <mc:Fallback>
                <p:oleObj r:id="rId5" imgW="434567" imgH="23021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10080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95288" y="466725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5.设随机变量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在(0,1)上服从均匀分布，求随机变量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zh-CN" sz="2800" i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的概率密度。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500563" y="2276475"/>
          <a:ext cx="11350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7" imgW="585788" imgH="203959" progId="">
                  <p:embed/>
                </p:oleObj>
              </mc:Choice>
              <mc:Fallback>
                <p:oleObj r:id="rId7" imgW="585788" imgH="20395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76475"/>
                        <a:ext cx="11350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5019675" y="1341438"/>
            <a:ext cx="3008313" cy="1001712"/>
            <a:chOff x="0" y="0"/>
            <a:chExt cx="1895" cy="631"/>
          </a:xfrm>
        </p:grpSpPr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0" y="0"/>
            <a:ext cx="1895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7" r:id="rId9" imgW="1414313" imgH="471649" progId="">
                    <p:embed/>
                  </p:oleObj>
                </mc:Choice>
                <mc:Fallback>
                  <p:oleObj r:id="rId9" imgW="1414313" imgH="471649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95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179" y="27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  <a:endParaRPr lang="zh-CN" altLang="zh-CN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5148263" y="5300663"/>
            <a:ext cx="3173412" cy="1239837"/>
            <a:chOff x="0" y="0"/>
            <a:chExt cx="1999" cy="781"/>
          </a:xfrm>
        </p:grpSpPr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1361" y="363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其他</a:t>
              </a:r>
            </a:p>
          </p:txBody>
        </p:sp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0" y="0"/>
            <a:ext cx="1999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8" r:id="rId11" imgW="1752917" imgH="686117" progId="">
                    <p:embed/>
                  </p:oleObj>
                </mc:Choice>
                <mc:Fallback>
                  <p:oleObj r:id="rId11" imgW="1752917" imgH="686117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99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11188" y="1773238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的概率密度函数为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971550" y="2997200"/>
          <a:ext cx="1185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r:id="rId13" imgW="509422" imgH="203959" progId="">
                  <p:embed/>
                </p:oleObj>
              </mc:Choice>
              <mc:Fallback>
                <p:oleObj r:id="rId13" imgW="509422" imgH="203959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1185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2555875" y="2924175"/>
          <a:ext cx="15414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r:id="rId15" imgW="661866" imgH="216592" progId="">
                  <p:embed/>
                </p:oleObj>
              </mc:Choice>
              <mc:Fallback>
                <p:oleObj r:id="rId15" imgW="661866" imgH="216592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15414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971550" y="3573463"/>
          <a:ext cx="1216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r:id="rId17" imgW="522377" imgH="191314" progId="">
                  <p:embed/>
                </p:oleObj>
              </mc:Choice>
              <mc:Fallback>
                <p:oleObj r:id="rId17" imgW="522377" imgH="191314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1216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2555875" y="3500438"/>
          <a:ext cx="1511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r:id="rId19" imgW="649143" imgH="216592" progId="">
                  <p:embed/>
                </p:oleObj>
              </mc:Choice>
              <mc:Fallback>
                <p:oleObj r:id="rId19" imgW="649143" imgH="216592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1511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539750" y="4221163"/>
          <a:ext cx="17192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r:id="rId21" imgW="738519" imgH="203959" progId="">
                  <p:embed/>
                </p:oleObj>
              </mc:Choice>
              <mc:Fallback>
                <p:oleObj r:id="rId21" imgW="738519" imgH="203959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17192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2555875" y="4149725"/>
          <a:ext cx="26971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r:id="rId23" imgW="1158027" imgH="216592" progId="">
                  <p:embed/>
                </p:oleObj>
              </mc:Choice>
              <mc:Fallback>
                <p:oleObj r:id="rId23" imgW="1158027" imgH="216592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26971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5219700" y="3883025"/>
          <a:ext cx="1895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r:id="rId25" imgW="815239" imgH="458711" progId="">
                  <p:embed/>
                </p:oleObj>
              </mc:Choice>
              <mc:Fallback>
                <p:oleObj r:id="rId25" imgW="815239" imgH="458711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883025"/>
                        <a:ext cx="1895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6980238" y="4221163"/>
          <a:ext cx="21637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r:id="rId27" imgW="929433" imgH="203959" progId="">
                  <p:embed/>
                </p:oleObj>
              </mc:Choice>
              <mc:Fallback>
                <p:oleObj r:id="rId27" imgW="929433" imgH="203959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4221163"/>
                        <a:ext cx="21637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3492500" y="4652963"/>
          <a:ext cx="1660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r:id="rId29" imgW="712754" imgH="216592" progId="">
                  <p:embed/>
                </p:oleObj>
              </mc:Choice>
              <mc:Fallback>
                <p:oleObj r:id="rId29" imgW="712754" imgH="216592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52963"/>
                        <a:ext cx="1660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1187450" y="5300663"/>
          <a:ext cx="2905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r:id="rId31" imgW="1248167" imgH="433244" progId="">
                  <p:embed/>
                </p:oleObj>
              </mc:Choice>
              <mc:Fallback>
                <p:oleObj r:id="rId31" imgW="1248167" imgH="433244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00663"/>
                        <a:ext cx="29051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  <p:bldP spid="3790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891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840163" y="1268413"/>
          <a:ext cx="29638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r:id="rId3" imgW="1374302" imgH="216592" progId="">
                  <p:embed/>
                </p:oleObj>
              </mc:Choice>
              <mc:Fallback>
                <p:oleObj r:id="rId3" imgW="1374302" imgH="21659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1268413"/>
                        <a:ext cx="29638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484438" y="1268413"/>
          <a:ext cx="860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r:id="rId5" imgW="370545" imgH="204581" progId="">
                  <p:embed/>
                </p:oleObj>
              </mc:Choice>
              <mc:Fallback>
                <p:oleObj r:id="rId5" imgW="370545" imgH="20458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860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95288" y="677863"/>
            <a:ext cx="849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6.设随机变量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(0,1)，求随机变量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=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|X|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的概率密度。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39750" y="1916113"/>
          <a:ext cx="7921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r:id="rId7" imgW="370545" imgH="204581" progId="">
                  <p:embed/>
                </p:oleObj>
              </mc:Choice>
              <mc:Fallback>
                <p:oleObj r:id="rId7" imgW="370545" imgH="204581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7921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276600" y="3141663"/>
          <a:ext cx="33607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r:id="rId9" imgW="1573069" imgH="215936" progId="">
                  <p:embed/>
                </p:oleObj>
              </mc:Choice>
              <mc:Fallback>
                <p:oleObj r:id="rId9" imgW="1573069" imgH="21593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1663"/>
                        <a:ext cx="33607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95288" y="1196975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解：显然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619250" y="1916113"/>
          <a:ext cx="6505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r:id="rId11" imgW="3044353" imgH="215936" progId="">
                  <p:embed/>
                </p:oleObj>
              </mc:Choice>
              <mc:Fallback>
                <p:oleObj r:id="rId11" imgW="3044353" imgH="215936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6505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411413" y="4581525"/>
          <a:ext cx="3443287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r:id="rId13" imgW="1612517" imgH="711208" progId="">
                  <p:embed/>
                </p:oleObj>
              </mc:Choice>
              <mc:Fallback>
                <p:oleObj r:id="rId13" imgW="1612517" imgH="711208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81525"/>
                        <a:ext cx="3443287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484438" y="2565400"/>
          <a:ext cx="5937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r:id="rId15" imgW="2778000" imgH="215936" progId="">
                  <p:embed/>
                </p:oleObj>
              </mc:Choice>
              <mc:Fallback>
                <p:oleObj r:id="rId15" imgW="2778000" imgH="215936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5400"/>
                        <a:ext cx="59372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11188" y="3125788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左右关于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求导：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11188" y="3860800"/>
            <a:ext cx="122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已知</a:t>
            </a:r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3276600" y="3644900"/>
          <a:ext cx="46085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r:id="rId17" imgW="2159317" imgH="470217" progId="">
                  <p:embed/>
                </p:oleObj>
              </mc:Choice>
              <mc:Fallback>
                <p:oleObj r:id="rId17" imgW="2159317" imgH="47021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4900"/>
                        <a:ext cx="46085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  <p:bldP spid="38922" grpId="0" autoUpdateAnimBg="0"/>
      <p:bldP spid="38926" grpId="0" autoUpdateAnimBg="0"/>
      <p:bldP spid="389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99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547813" y="2276475"/>
          <a:ext cx="51847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3" imgW="2755021" imgH="711208" progId="">
                  <p:embed/>
                </p:oleObj>
              </mc:Choice>
              <mc:Fallback>
                <p:oleObj r:id="rId3" imgW="2755021" imgH="7112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76475"/>
                        <a:ext cx="5184775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95288" y="269398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395288" y="768350"/>
            <a:ext cx="8497887" cy="1147763"/>
            <a:chOff x="0" y="0"/>
            <a:chExt cx="5353" cy="723"/>
          </a:xfrm>
        </p:grpSpPr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0" y="127"/>
              <a:ext cx="535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7.设随机变量的概率密度为                                     求随即变量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=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 </a:t>
              </a:r>
              <a:r>
                <a:rPr lang="zh-CN" altLang="zh-CN" sz="2800" baseline="3000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的概率密度。</a:t>
              </a:r>
            </a:p>
          </p:txBody>
        </p:sp>
        <p:grpSp>
          <p:nvGrpSpPr>
            <p:cNvPr id="39945" name="Group 9"/>
            <p:cNvGrpSpPr>
              <a:grpSpLocks/>
            </p:cNvGrpSpPr>
            <p:nvPr/>
          </p:nvGrpSpPr>
          <p:grpSpPr bwMode="auto">
            <a:xfrm>
              <a:off x="2767" y="0"/>
              <a:ext cx="1854" cy="648"/>
              <a:chOff x="0" y="0"/>
              <a:chExt cx="1854" cy="648"/>
            </a:xfrm>
          </p:grpSpPr>
          <p:graphicFrame>
            <p:nvGraphicFramePr>
              <p:cNvPr id="39946" name="Object 10"/>
              <p:cNvGraphicFramePr>
                <a:graphicFrameLocks noChangeAspect="1"/>
              </p:cNvGraphicFramePr>
              <p:nvPr/>
            </p:nvGraphicFramePr>
            <p:xfrm>
              <a:off x="0" y="0"/>
              <a:ext cx="1793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0" r:id="rId5" imgW="1337299" imgH="484177" progId="">
                      <p:embed/>
                    </p:oleObj>
                  </mc:Choice>
                  <mc:Fallback>
                    <p:oleObj r:id="rId5" imgW="1337299" imgH="484177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793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>
                <a:off x="1264" y="255"/>
                <a:ext cx="5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其它</a:t>
                </a:r>
              </a:p>
            </p:txBody>
          </p:sp>
        </p:grpSp>
      </p:grp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339975" y="4076700"/>
          <a:ext cx="251936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7" imgW="1324566" imgH="713374" progId="">
                  <p:embed/>
                </p:oleObj>
              </mc:Choice>
              <mc:Fallback>
                <p:oleObj r:id="rId7" imgW="1324566" imgH="71337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700"/>
                        <a:ext cx="2519363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65188" y="115888"/>
            <a:ext cx="701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第三章  多维随机变量及其分布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23850" y="549275"/>
            <a:ext cx="8424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1. 设某口袋装有2只黑球，2只白球和3只蓝球。在该口袋中任取2只球。记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为取到黑球的只数，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为取到白球的只数。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39750" y="1557338"/>
          <a:ext cx="30241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r:id="rId3" imgW="1638617" imgH="457517" progId="">
                  <p:embed/>
                </p:oleObj>
              </mc:Choice>
              <mc:Fallback>
                <p:oleObj r:id="rId3" imgW="1638617" imgH="4575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30241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68313" y="2781300"/>
          <a:ext cx="23764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r:id="rId5" imgW="1260351" imgH="203959" progId="">
                  <p:embed/>
                </p:oleObj>
              </mc:Choice>
              <mc:Fallback>
                <p:oleObj r:id="rId5" imgW="1260351" imgH="20395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81300"/>
                        <a:ext cx="23764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611188" y="2133600"/>
          <a:ext cx="31892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r:id="rId7" imgW="1765617" imgH="457517" progId="">
                  <p:embed/>
                </p:oleObj>
              </mc:Choice>
              <mc:Fallback>
                <p:oleObj r:id="rId7" imgW="1765617" imgH="4575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31892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348038" y="2852738"/>
          <a:ext cx="2428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r:id="rId9" imgW="1273079" imgH="203959" progId="">
                  <p:embed/>
                </p:oleObj>
              </mc:Choice>
              <mc:Fallback>
                <p:oleObj r:id="rId9" imgW="1273079" imgH="20395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852738"/>
                        <a:ext cx="2428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5832475" y="1196975"/>
            <a:ext cx="3311525" cy="2808288"/>
            <a:chOff x="0" y="0"/>
            <a:chExt cx="2086" cy="1769"/>
          </a:xfrm>
        </p:grpSpPr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816" y="136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3" r:id="rId11" imgW="128598" imgH="179910" progId="">
                    <p:embed/>
                  </p:oleObj>
                </mc:Choice>
                <mc:Fallback>
                  <p:oleObj r:id="rId11" imgW="128598" imgH="17991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6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812" y="408"/>
            <a:ext cx="1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4" r:id="rId13" imgW="153515" imgH="396078" progId="">
                    <p:embed/>
                  </p:oleObj>
                </mc:Choice>
                <mc:Fallback>
                  <p:oleObj r:id="rId13" imgW="153515" imgH="396078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408"/>
                          <a:ext cx="1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14"/>
            <p:cNvGraphicFramePr>
              <a:graphicFrameLocks noChangeAspect="1"/>
            </p:cNvGraphicFramePr>
            <p:nvPr/>
          </p:nvGraphicFramePr>
          <p:xfrm>
            <a:off x="1237" y="408"/>
            <a:ext cx="17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r:id="rId15" imgW="153515" imgH="396078" progId="">
                    <p:embed/>
                  </p:oleObj>
                </mc:Choice>
                <mc:Fallback>
                  <p:oleObj r:id="rId15" imgW="153515" imgH="396078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408"/>
                          <a:ext cx="17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1224" y="13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6" r:id="rId17" imgW="115820" imgH="167155" progId="">
                    <p:embed/>
                  </p:oleObj>
                </mc:Choice>
                <mc:Fallback>
                  <p:oleObj r:id="rId17" imgW="115820" imgH="167155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36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1677" y="136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7" r:id="rId19" imgW="128598" imgH="167082" progId="">
                    <p:embed/>
                  </p:oleObj>
                </mc:Choice>
                <mc:Fallback>
                  <p:oleObj r:id="rId19" imgW="128598" imgH="167082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36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0" y="408"/>
              <a:ext cx="2086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H="1">
              <a:off x="590" y="0"/>
              <a:ext cx="0" cy="1769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9" name="Object 19"/>
            <p:cNvGraphicFramePr>
              <a:graphicFrameLocks noChangeAspect="1"/>
            </p:cNvGraphicFramePr>
            <p:nvPr/>
          </p:nvGraphicFramePr>
          <p:xfrm>
            <a:off x="272" y="544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8" r:id="rId21" imgW="128598" imgH="179910" progId="">
                    <p:embed/>
                  </p:oleObj>
                </mc:Choice>
                <mc:Fallback>
                  <p:oleObj r:id="rId21" imgW="128598" imgH="17991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544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Object 20"/>
            <p:cNvGraphicFramePr>
              <a:graphicFrameLocks noChangeAspect="1"/>
            </p:cNvGraphicFramePr>
            <p:nvPr/>
          </p:nvGraphicFramePr>
          <p:xfrm>
            <a:off x="1641" y="408"/>
            <a:ext cx="24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9" r:id="rId23" imgW="217253" imgH="395906" progId="">
                    <p:embed/>
                  </p:oleObj>
                </mc:Choice>
                <mc:Fallback>
                  <p:oleObj r:id="rId23" imgW="217253" imgH="395906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408"/>
                          <a:ext cx="24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21"/>
            <p:cNvGraphicFramePr>
              <a:graphicFrameLocks noChangeAspect="1"/>
            </p:cNvGraphicFramePr>
            <p:nvPr/>
          </p:nvGraphicFramePr>
          <p:xfrm>
            <a:off x="363" y="90"/>
            <a:ext cx="21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0" r:id="rId25" imgW="179989" imgH="167155" progId="">
                    <p:embed/>
                  </p:oleObj>
                </mc:Choice>
                <mc:Fallback>
                  <p:oleObj r:id="rId25" imgW="179989" imgH="167155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90"/>
                          <a:ext cx="215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2" name="Object 22"/>
            <p:cNvGraphicFramePr>
              <a:graphicFrameLocks noChangeAspect="1"/>
            </p:cNvGraphicFramePr>
            <p:nvPr/>
          </p:nvGraphicFramePr>
          <p:xfrm>
            <a:off x="181" y="226"/>
            <a:ext cx="18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1" r:id="rId27" imgW="154389" imgH="167228" progId="">
                    <p:embed/>
                  </p:oleObj>
                </mc:Choice>
                <mc:Fallback>
                  <p:oleObj r:id="rId27" imgW="154389" imgH="167228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226"/>
                          <a:ext cx="185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91" y="45"/>
              <a:ext cx="452" cy="338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4" name="Object 24"/>
            <p:cNvGraphicFramePr>
              <a:graphicFrameLocks noChangeAspect="1"/>
            </p:cNvGraphicFramePr>
            <p:nvPr/>
          </p:nvGraphicFramePr>
          <p:xfrm>
            <a:off x="272" y="907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2" r:id="rId29" imgW="115820" imgH="167155" progId="">
                    <p:embed/>
                  </p:oleObj>
                </mc:Choice>
                <mc:Fallback>
                  <p:oleObj r:id="rId29" imgW="115820" imgH="167155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907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25"/>
            <p:cNvGraphicFramePr>
              <a:graphicFrameLocks noChangeAspect="1"/>
            </p:cNvGraphicFramePr>
            <p:nvPr/>
          </p:nvGraphicFramePr>
          <p:xfrm>
            <a:off x="272" y="131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3" r:id="rId30" imgW="128598" imgH="167082" progId="">
                    <p:embed/>
                  </p:oleObj>
                </mc:Choice>
                <mc:Fallback>
                  <p:oleObj r:id="rId30" imgW="128598" imgH="167082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131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6" name="Object 26"/>
            <p:cNvGraphicFramePr>
              <a:graphicFrameLocks noChangeAspect="1"/>
            </p:cNvGraphicFramePr>
            <p:nvPr/>
          </p:nvGraphicFramePr>
          <p:xfrm>
            <a:off x="821" y="862"/>
            <a:ext cx="17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4" r:id="rId31" imgW="153515" imgH="396078" progId="">
                    <p:embed/>
                  </p:oleObj>
                </mc:Choice>
                <mc:Fallback>
                  <p:oleObj r:id="rId31" imgW="153515" imgH="396078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862"/>
                          <a:ext cx="17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7" name="Object 27"/>
            <p:cNvGraphicFramePr>
              <a:graphicFrameLocks noChangeAspect="1"/>
            </p:cNvGraphicFramePr>
            <p:nvPr/>
          </p:nvGraphicFramePr>
          <p:xfrm>
            <a:off x="771" y="1224"/>
            <a:ext cx="24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5" r:id="rId33" imgW="217253" imgH="395906" progId="">
                    <p:embed/>
                  </p:oleObj>
                </mc:Choice>
                <mc:Fallback>
                  <p:oleObj r:id="rId33" imgW="217253" imgH="395906" progId="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224"/>
                          <a:ext cx="24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8" name="Object 28"/>
            <p:cNvGraphicFramePr>
              <a:graphicFrameLocks noChangeAspect="1"/>
            </p:cNvGraphicFramePr>
            <p:nvPr/>
          </p:nvGraphicFramePr>
          <p:xfrm>
            <a:off x="1179" y="862"/>
            <a:ext cx="24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6" r:id="rId35" imgW="217253" imgH="395906" progId="">
                    <p:embed/>
                  </p:oleObj>
                </mc:Choice>
                <mc:Fallback>
                  <p:oleObj r:id="rId35" imgW="217253" imgH="395906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862"/>
                          <a:ext cx="24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Object 29"/>
            <p:cNvGraphicFramePr>
              <a:graphicFrameLocks noChangeAspect="1"/>
            </p:cNvGraphicFramePr>
            <p:nvPr/>
          </p:nvGraphicFramePr>
          <p:xfrm>
            <a:off x="1678" y="952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7" r:id="rId37" imgW="128598" imgH="179910" progId="">
                    <p:embed/>
                  </p:oleObj>
                </mc:Choice>
                <mc:Fallback>
                  <p:oleObj r:id="rId37" imgW="128598" imgH="179910" progId="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952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0" name="Object 30"/>
            <p:cNvGraphicFramePr>
              <a:graphicFrameLocks noChangeAspect="1"/>
            </p:cNvGraphicFramePr>
            <p:nvPr/>
          </p:nvGraphicFramePr>
          <p:xfrm>
            <a:off x="1678" y="1315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8" r:id="rId39" imgW="128598" imgH="179910" progId="">
                    <p:embed/>
                  </p:oleObj>
                </mc:Choice>
                <mc:Fallback>
                  <p:oleObj r:id="rId39" imgW="128598" imgH="179910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1315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1" name="Object 31"/>
            <p:cNvGraphicFramePr>
              <a:graphicFrameLocks noChangeAspect="1"/>
            </p:cNvGraphicFramePr>
            <p:nvPr/>
          </p:nvGraphicFramePr>
          <p:xfrm>
            <a:off x="1225" y="1315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9" r:id="rId40" imgW="128598" imgH="179910" progId="">
                    <p:embed/>
                  </p:oleObj>
                </mc:Choice>
                <mc:Fallback>
                  <p:oleObj r:id="rId40" imgW="128598" imgH="179910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1315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79388" y="1268413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(1). 求随机变量(</a:t>
            </a:r>
            <a:r>
              <a:rPr lang="zh-CN" altLang="zh-CN" b="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)的概率分布律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250825" y="3213100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(2). 求随机变量(</a:t>
            </a:r>
            <a:r>
              <a:rPr lang="zh-CN" altLang="zh-CN" b="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)关于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的边缘分布律</a:t>
            </a:r>
          </a:p>
        </p:txBody>
      </p:sp>
      <p:grpSp>
        <p:nvGrpSpPr>
          <p:cNvPr id="40994" name="Group 34"/>
          <p:cNvGrpSpPr>
            <a:grpSpLocks/>
          </p:cNvGrpSpPr>
          <p:nvPr/>
        </p:nvGrpSpPr>
        <p:grpSpPr bwMode="auto">
          <a:xfrm>
            <a:off x="539750" y="3573463"/>
            <a:ext cx="3313113" cy="1073150"/>
            <a:chOff x="0" y="0"/>
            <a:chExt cx="2087" cy="676"/>
          </a:xfrm>
        </p:grpSpPr>
        <p:graphicFrame>
          <p:nvGraphicFramePr>
            <p:cNvPr id="40995" name="Object 35"/>
            <p:cNvGraphicFramePr>
              <a:graphicFrameLocks noChangeAspect="1"/>
            </p:cNvGraphicFramePr>
            <p:nvPr/>
          </p:nvGraphicFramePr>
          <p:xfrm>
            <a:off x="545" y="272"/>
            <a:ext cx="29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0" r:id="rId41" imgW="217253" imgH="395906" progId="">
                    <p:embed/>
                  </p:oleObj>
                </mc:Choice>
                <mc:Fallback>
                  <p:oleObj r:id="rId41" imgW="217253" imgH="395906" progId="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72"/>
                          <a:ext cx="293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6" name="Object 36"/>
            <p:cNvGraphicFramePr>
              <a:graphicFrameLocks noChangeAspect="1"/>
            </p:cNvGraphicFramePr>
            <p:nvPr/>
          </p:nvGraphicFramePr>
          <p:xfrm>
            <a:off x="590" y="76"/>
            <a:ext cx="18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1" r:id="rId43" imgW="128598" imgH="179910" progId="">
                    <p:embed/>
                  </p:oleObj>
                </mc:Choice>
                <mc:Fallback>
                  <p:oleObj r:id="rId43" imgW="128598" imgH="179910" progId="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76"/>
                          <a:ext cx="18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7" name="Object 37"/>
            <p:cNvGraphicFramePr>
              <a:graphicFrameLocks noChangeAspect="1"/>
            </p:cNvGraphicFramePr>
            <p:nvPr/>
          </p:nvGraphicFramePr>
          <p:xfrm>
            <a:off x="1043" y="44"/>
            <a:ext cx="16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r:id="rId45" imgW="115820" imgH="167155" progId="">
                    <p:embed/>
                  </p:oleObj>
                </mc:Choice>
                <mc:Fallback>
                  <p:oleObj r:id="rId45" imgW="115820" imgH="167155" progId="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44"/>
                          <a:ext cx="16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0" y="272"/>
              <a:ext cx="2087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410" y="25"/>
              <a:ext cx="0" cy="43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136" y="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136" y="27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41002" name="Object 42"/>
            <p:cNvGraphicFramePr>
              <a:graphicFrameLocks noChangeAspect="1"/>
            </p:cNvGraphicFramePr>
            <p:nvPr/>
          </p:nvGraphicFramePr>
          <p:xfrm>
            <a:off x="1452" y="4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r:id="rId47" imgW="128598" imgH="167082" progId="">
                    <p:embed/>
                  </p:oleObj>
                </mc:Choice>
                <mc:Fallback>
                  <p:oleObj r:id="rId47" imgW="128598" imgH="167082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4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3" name="Object 43"/>
            <p:cNvGraphicFramePr>
              <a:graphicFrameLocks noChangeAspect="1"/>
            </p:cNvGraphicFramePr>
            <p:nvPr/>
          </p:nvGraphicFramePr>
          <p:xfrm>
            <a:off x="1043" y="272"/>
            <a:ext cx="26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4" r:id="rId49" imgW="217253" imgH="395906" progId="">
                    <p:embed/>
                  </p:oleObj>
                </mc:Choice>
                <mc:Fallback>
                  <p:oleObj r:id="rId49" imgW="217253" imgH="395906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272"/>
                          <a:ext cx="26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4" name="Object 44"/>
            <p:cNvGraphicFramePr>
              <a:graphicFrameLocks noChangeAspect="1"/>
            </p:cNvGraphicFramePr>
            <p:nvPr/>
          </p:nvGraphicFramePr>
          <p:xfrm>
            <a:off x="1406" y="289"/>
            <a:ext cx="2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" r:id="rId51" imgW="217253" imgH="395906" progId="">
                    <p:embed/>
                  </p:oleObj>
                </mc:Choice>
                <mc:Fallback>
                  <p:oleObj r:id="rId51" imgW="217253" imgH="395906" progId="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89"/>
                          <a:ext cx="2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05" name="Group 45"/>
          <p:cNvGrpSpPr>
            <a:grpSpLocks/>
          </p:cNvGrpSpPr>
          <p:nvPr/>
        </p:nvGrpSpPr>
        <p:grpSpPr bwMode="auto">
          <a:xfrm>
            <a:off x="4427538" y="3573463"/>
            <a:ext cx="3313112" cy="1073150"/>
            <a:chOff x="0" y="0"/>
            <a:chExt cx="2087" cy="676"/>
          </a:xfrm>
        </p:grpSpPr>
        <p:graphicFrame>
          <p:nvGraphicFramePr>
            <p:cNvPr id="41006" name="Object 46"/>
            <p:cNvGraphicFramePr>
              <a:graphicFrameLocks noChangeAspect="1"/>
            </p:cNvGraphicFramePr>
            <p:nvPr/>
          </p:nvGraphicFramePr>
          <p:xfrm>
            <a:off x="545" y="272"/>
            <a:ext cx="29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6" r:id="rId53" imgW="217253" imgH="395906" progId="">
                    <p:embed/>
                  </p:oleObj>
                </mc:Choice>
                <mc:Fallback>
                  <p:oleObj r:id="rId53" imgW="217253" imgH="395906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72"/>
                          <a:ext cx="293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7" name="Object 47"/>
            <p:cNvGraphicFramePr>
              <a:graphicFrameLocks noChangeAspect="1"/>
            </p:cNvGraphicFramePr>
            <p:nvPr/>
          </p:nvGraphicFramePr>
          <p:xfrm>
            <a:off x="590" y="76"/>
            <a:ext cx="18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7" r:id="rId55" imgW="128598" imgH="179910" progId="">
                    <p:embed/>
                  </p:oleObj>
                </mc:Choice>
                <mc:Fallback>
                  <p:oleObj r:id="rId55" imgW="128598" imgH="179910" progId="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76"/>
                          <a:ext cx="18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8" name="Object 48"/>
            <p:cNvGraphicFramePr>
              <a:graphicFrameLocks noChangeAspect="1"/>
            </p:cNvGraphicFramePr>
            <p:nvPr/>
          </p:nvGraphicFramePr>
          <p:xfrm>
            <a:off x="1043" y="44"/>
            <a:ext cx="16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8" r:id="rId57" imgW="115820" imgH="167155" progId="">
                    <p:embed/>
                  </p:oleObj>
                </mc:Choice>
                <mc:Fallback>
                  <p:oleObj r:id="rId57" imgW="115820" imgH="167155" progId="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44"/>
                          <a:ext cx="16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0" y="272"/>
              <a:ext cx="2087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410" y="25"/>
              <a:ext cx="0" cy="43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Text Box 51"/>
            <p:cNvSpPr txBox="1">
              <a:spLocks noChangeArrowheads="1"/>
            </p:cNvSpPr>
            <p:nvPr/>
          </p:nvSpPr>
          <p:spPr bwMode="auto">
            <a:xfrm>
              <a:off x="136" y="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012" name="Text Box 52"/>
            <p:cNvSpPr txBox="1">
              <a:spLocks noChangeArrowheads="1"/>
            </p:cNvSpPr>
            <p:nvPr/>
          </p:nvSpPr>
          <p:spPr bwMode="auto">
            <a:xfrm>
              <a:off x="136" y="27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i="1"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41013" name="Object 53"/>
            <p:cNvGraphicFramePr>
              <a:graphicFrameLocks noChangeAspect="1"/>
            </p:cNvGraphicFramePr>
            <p:nvPr/>
          </p:nvGraphicFramePr>
          <p:xfrm>
            <a:off x="1452" y="4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9" r:id="rId59" imgW="128598" imgH="167082" progId="">
                    <p:embed/>
                  </p:oleObj>
                </mc:Choice>
                <mc:Fallback>
                  <p:oleObj r:id="rId59" imgW="128598" imgH="167082" progId="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4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4" name="Object 54"/>
            <p:cNvGraphicFramePr>
              <a:graphicFrameLocks noChangeAspect="1"/>
            </p:cNvGraphicFramePr>
            <p:nvPr/>
          </p:nvGraphicFramePr>
          <p:xfrm>
            <a:off x="1043" y="272"/>
            <a:ext cx="26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0" r:id="rId61" imgW="217253" imgH="395906" progId="">
                    <p:embed/>
                  </p:oleObj>
                </mc:Choice>
                <mc:Fallback>
                  <p:oleObj r:id="rId61" imgW="217253" imgH="395906" progId="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272"/>
                          <a:ext cx="26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5" name="Object 55"/>
            <p:cNvGraphicFramePr>
              <a:graphicFrameLocks noChangeAspect="1"/>
            </p:cNvGraphicFramePr>
            <p:nvPr/>
          </p:nvGraphicFramePr>
          <p:xfrm>
            <a:off x="1406" y="289"/>
            <a:ext cx="2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1" r:id="rId63" imgW="217253" imgH="395906" progId="">
                    <p:embed/>
                  </p:oleObj>
                </mc:Choice>
                <mc:Fallback>
                  <p:oleObj r:id="rId63" imgW="217253" imgH="395906" progId="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89"/>
                          <a:ext cx="2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395288" y="4508500"/>
            <a:ext cx="309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(3). 求概率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≥2}</a:t>
            </a:r>
          </a:p>
        </p:txBody>
      </p:sp>
      <p:graphicFrame>
        <p:nvGraphicFramePr>
          <p:cNvPr id="41017" name="Object 57"/>
          <p:cNvGraphicFramePr>
            <a:graphicFrameLocks noChangeAspect="1"/>
          </p:cNvGraphicFramePr>
          <p:nvPr/>
        </p:nvGraphicFramePr>
        <p:xfrm>
          <a:off x="468313" y="5084763"/>
          <a:ext cx="82565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r:id="rId65" imgW="4367222" imgH="431930" progId="">
                  <p:embed/>
                </p:oleObj>
              </mc:Choice>
              <mc:Fallback>
                <p:oleObj r:id="rId65" imgW="4367222" imgH="431930" progId="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82565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8" name="Object 58"/>
          <p:cNvGraphicFramePr>
            <a:graphicFrameLocks noChangeAspect="1"/>
          </p:cNvGraphicFramePr>
          <p:nvPr/>
        </p:nvGraphicFramePr>
        <p:xfrm>
          <a:off x="2171700" y="5876925"/>
          <a:ext cx="35528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r:id="rId67" imgW="1879102" imgH="393846" progId="">
                  <p:embed/>
                </p:oleObj>
              </mc:Choice>
              <mc:Fallback>
                <p:oleObj r:id="rId67" imgW="1879102" imgH="393846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876925"/>
                        <a:ext cx="35528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6" grpId="0" autoUpdateAnimBg="0"/>
      <p:bldP spid="40992" grpId="0" autoUpdateAnimBg="0"/>
      <p:bldP spid="40993" grpId="0" autoUpdateAnimBg="0"/>
      <p:bldP spid="4101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2. 设二维连续型随机变量(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4925" y="2492375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解：已知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5940425" y="3284538"/>
          <a:ext cx="8048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r:id="rId3" imgW="344712" imgH="178892" progId="">
                  <p:embed/>
                </p:oleObj>
              </mc:Choice>
              <mc:Fallback>
                <p:oleObj r:id="rId3" imgW="344712" imgH="17889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284538"/>
                        <a:ext cx="8048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763713" y="2420938"/>
          <a:ext cx="32988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r:id="rId5" imgW="1498267" imgH="330374" progId="">
                  <p:embed/>
                </p:oleObj>
              </mc:Choice>
              <mc:Fallback>
                <p:oleObj r:id="rId5" imgW="1498267" imgH="33037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32988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3492500" y="3141663"/>
          <a:ext cx="18494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r:id="rId7" imgW="917104" imgH="331379" progId="">
                  <p:embed/>
                </p:oleObj>
              </mc:Choice>
              <mc:Fallback>
                <p:oleObj r:id="rId7" imgW="917104" imgH="33137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18494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3850" y="19891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(1)求常数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50825" y="3989388"/>
            <a:ext cx="309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(2)求概率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&gt;2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684213" y="3141663"/>
          <a:ext cx="23749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r:id="rId9" imgW="1082636" imgH="331379" progId="">
                  <p:embed/>
                </p:oleObj>
              </mc:Choice>
              <mc:Fallback>
                <p:oleObj r:id="rId9" imgW="1082636" imgH="33137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23749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1908175" y="1052513"/>
            <a:ext cx="4687888" cy="1030287"/>
            <a:chOff x="0" y="0"/>
            <a:chExt cx="2953" cy="649"/>
          </a:xfrm>
        </p:grpSpPr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2132" y="30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0" y="0"/>
            <a:ext cx="295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1" r:id="rId11" imgW="2196464" imgH="482708" progId="">
                    <p:embed/>
                  </p:oleObj>
                </mc:Choice>
                <mc:Fallback>
                  <p:oleObj r:id="rId11" imgW="2196464" imgH="482708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953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5076825" y="2420938"/>
          <a:ext cx="35512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13" imgW="1612517" imgH="330374" progId="">
                  <p:embed/>
                </p:oleObj>
              </mc:Choice>
              <mc:Fallback>
                <p:oleObj r:id="rId13" imgW="1612517" imgH="330374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35512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50825" y="4365625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403350" y="4354513"/>
          <a:ext cx="65246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r:id="rId15" imgW="3226117" imgH="470217" progId="">
                  <p:embed/>
                </p:oleObj>
              </mc:Choice>
              <mc:Fallback>
                <p:oleObj r:id="rId15" imgW="3226117" imgH="4702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54513"/>
                        <a:ext cx="65246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2909888" y="5176838"/>
          <a:ext cx="39671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r:id="rId17" imgW="2032317" imgH="419417" progId="">
                  <p:embed/>
                </p:oleObj>
              </mc:Choice>
              <mc:Fallback>
                <p:oleObj r:id="rId17" imgW="2032317" imgH="41941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176838"/>
                        <a:ext cx="39671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2922588" y="5948363"/>
          <a:ext cx="2225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r:id="rId19" imgW="1209967" imgH="395045" progId="">
                  <p:embed/>
                </p:oleObj>
              </mc:Choice>
              <mc:Fallback>
                <p:oleObj r:id="rId19" imgW="1209967" imgH="395045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5948363"/>
                        <a:ext cx="2225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539750" y="5284788"/>
          <a:ext cx="18494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r:id="rId21" imgW="917104" imgH="331379" progId="">
                  <p:embed/>
                </p:oleObj>
              </mc:Choice>
              <mc:Fallback>
                <p:oleObj r:id="rId21" imgW="917104" imgH="331379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84788"/>
                        <a:ext cx="18494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468313" y="6003925"/>
          <a:ext cx="20034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r:id="rId23" imgW="993503" imgH="331379" progId="">
                  <p:embed/>
                </p:oleObj>
              </mc:Choice>
              <mc:Fallback>
                <p:oleObj r:id="rId23" imgW="993503" imgH="331379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003925"/>
                        <a:ext cx="20034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0" grpId="0" autoUpdateAnimBg="0"/>
      <p:bldP spid="41994" grpId="0" autoUpdateAnimBg="0"/>
      <p:bldP spid="41995" grpId="0" autoUpdateAnimBg="0"/>
      <p:bldP spid="4200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827088" y="1960563"/>
          <a:ext cx="21605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3" imgW="1005362" imgH="216592" progId="">
                  <p:embed/>
                </p:oleObj>
              </mc:Choice>
              <mc:Fallback>
                <p:oleObj r:id="rId3" imgW="1005362" imgH="21659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60563"/>
                        <a:ext cx="21605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55650" y="32131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(2)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A</a:t>
            </a:r>
            <a:r>
              <a:rPr lang="zh-CN" altLang="zh-CN" sz="2800">
                <a:solidFill>
                  <a:srgbClr val="FFFFFF"/>
                </a:solidFill>
                <a:latin typeface="文鼎CS中等线" pitchFamily="1" charset="-122"/>
                <a:ea typeface="文鼎CS中等线" pitchFamily="1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B</a:t>
            </a:r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互不相容</a:t>
            </a: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323850" y="549275"/>
            <a:ext cx="8569325" cy="946150"/>
            <a:chOff x="0" y="0"/>
            <a:chExt cx="5398" cy="596"/>
          </a:xfrm>
        </p:grpSpPr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2631" y="45"/>
            <a:ext cx="185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r:id="rId5" imgW="1471601" imgH="215936" progId="">
                    <p:embed/>
                  </p:oleObj>
                </mc:Choice>
                <mc:Fallback>
                  <p:oleObj r:id="rId5" imgW="1471601" imgH="215936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45"/>
                          <a:ext cx="185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3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solidFill>
                    <a:srgbClr val="FFFFFF"/>
                  </a:solidFill>
                  <a:latin typeface="文鼎CS中等线" pitchFamily="1" charset="-122"/>
                  <a:ea typeface="文鼎CS中等线" pitchFamily="1" charset="-122"/>
                </a:rPr>
                <a:t>   4.</a:t>
              </a:r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</a:t>
              </a:r>
              <a:r>
                <a:rPr lang="zh-CN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、</a:t>
              </a:r>
              <a:r>
                <a:rPr lang="zh-CN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是两个事件且                ，试在三种情况下求</a:t>
              </a:r>
            </a:p>
          </p:txBody>
        </p:sp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1316" y="289"/>
            <a:ext cx="62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r:id="rId7" imgW="496910" imgH="242247" progId="">
                    <p:embed/>
                  </p:oleObj>
                </mc:Choice>
                <mc:Fallback>
                  <p:oleObj r:id="rId7" imgW="496910" imgH="242247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89"/>
                          <a:ext cx="62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27088" y="46386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(3)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A</a:t>
            </a:r>
            <a:r>
              <a:rPr lang="zh-CN" altLang="zh-CN" sz="2800">
                <a:solidFill>
                  <a:srgbClr val="FFFFFF"/>
                </a:solidFill>
                <a:latin typeface="文鼎CS中等线" pitchFamily="1" charset="-122"/>
                <a:ea typeface="文鼎CS中等线" pitchFamily="1" charset="-122"/>
              </a:rPr>
              <a:t>、</a:t>
            </a:r>
            <a:r>
              <a:rPr lang="zh-CN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文鼎CS中等线" pitchFamily="1" charset="-122"/>
              </a:rPr>
              <a:t>B</a:t>
            </a:r>
            <a:r>
              <a:rPr lang="zh-CN" altLang="zh-CN" sz="28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有包含关系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116013" y="2581275"/>
          <a:ext cx="3621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9" imgW="1675990" imgH="241512" progId="">
                  <p:embed/>
                </p:oleObj>
              </mc:Choice>
              <mc:Fallback>
                <p:oleObj r:id="rId9" imgW="1675990" imgH="241512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81275"/>
                        <a:ext cx="36210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716463" y="2420938"/>
          <a:ext cx="850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11" imgW="396251" imgH="396251" progId="">
                  <p:embed/>
                </p:oleObj>
              </mc:Choice>
              <mc:Fallback>
                <p:oleObj r:id="rId11" imgW="396251" imgH="39625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420938"/>
                        <a:ext cx="8509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1592263" y="3644900"/>
          <a:ext cx="11795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13" imgW="547129" imgH="178349" progId="">
                  <p:embed/>
                </p:oleObj>
              </mc:Choice>
              <mc:Fallback>
                <p:oleObj r:id="rId13" imgW="547129" imgH="17834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644900"/>
                        <a:ext cx="11795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2124075" y="1427163"/>
          <a:ext cx="4964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15" imgW="2298020" imgH="241512" progId="">
                  <p:embed/>
                </p:oleObj>
              </mc:Choice>
              <mc:Fallback>
                <p:oleObj r:id="rId15" imgW="2298020" imgH="24151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27163"/>
                        <a:ext cx="49641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5580063" y="2419350"/>
          <a:ext cx="7397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17" imgW="345163" imgH="396251" progId="">
                  <p:embed/>
                </p:oleObj>
              </mc:Choice>
              <mc:Fallback>
                <p:oleObj r:id="rId17" imgW="345163" imgH="39625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419350"/>
                        <a:ext cx="7397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116013" y="4094163"/>
          <a:ext cx="36210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19" imgW="1675990" imgH="241512" progId="">
                  <p:embed/>
                </p:oleObj>
              </mc:Choice>
              <mc:Fallback>
                <p:oleObj r:id="rId19" imgW="1675990" imgH="241512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94163"/>
                        <a:ext cx="36210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787900" y="4000500"/>
          <a:ext cx="796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21" imgW="370707" imgH="396251" progId="">
                  <p:embed/>
                </p:oleObj>
              </mc:Choice>
              <mc:Fallback>
                <p:oleObj r:id="rId21" imgW="370707" imgH="396251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00500"/>
                        <a:ext cx="7969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5651500" y="4003675"/>
          <a:ext cx="5746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23" imgW="268296" imgH="395906" progId="">
                  <p:embed/>
                </p:oleObj>
              </mc:Choice>
              <mc:Fallback>
                <p:oleObj r:id="rId23" imgW="268296" imgH="39590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03675"/>
                        <a:ext cx="5746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3203575" y="3663950"/>
          <a:ext cx="1536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25" imgW="713064" imgH="203959" progId="">
                  <p:embed/>
                </p:oleObj>
              </mc:Choice>
              <mc:Fallback>
                <p:oleObj r:id="rId25" imgW="713064" imgH="203959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63950"/>
                        <a:ext cx="1536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1403350" y="5178425"/>
          <a:ext cx="18653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27" imgW="865795" imgH="203959" progId="">
                  <p:embed/>
                </p:oleObj>
              </mc:Choice>
              <mc:Fallback>
                <p:oleObj r:id="rId27" imgW="865795" imgH="203959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78425"/>
                        <a:ext cx="18653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3563938" y="5183188"/>
          <a:ext cx="9604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29" imgW="446949" imgH="166209" progId="">
                  <p:embed/>
                </p:oleObj>
              </mc:Choice>
              <mc:Fallback>
                <p:oleObj r:id="rId29" imgW="446949" imgH="166209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183188"/>
                        <a:ext cx="9604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1187450" y="5734050"/>
          <a:ext cx="36210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31" imgW="1675990" imgH="241512" progId="">
                  <p:embed/>
                </p:oleObj>
              </mc:Choice>
              <mc:Fallback>
                <p:oleObj r:id="rId31" imgW="1675990" imgH="241512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36210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4787900" y="5805488"/>
          <a:ext cx="2330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33" imgW="1082165" imgH="203959" progId="">
                  <p:embed/>
                </p:oleObj>
              </mc:Choice>
              <mc:Fallback>
                <p:oleObj r:id="rId33" imgW="1082165" imgH="203959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805488"/>
                        <a:ext cx="2330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0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50825" y="677863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3.设二维连续型随机变量(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79388" y="3059113"/>
          <a:ext cx="34051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r:id="rId3" imgW="1400965" imgH="331379" progId="">
                  <p:embed/>
                </p:oleObj>
              </mc:Choice>
              <mc:Fallback>
                <p:oleObj r:id="rId3" imgW="1400965" imgH="33137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059113"/>
                        <a:ext cx="34051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3563938" y="2790825"/>
            <a:ext cx="2803525" cy="1285875"/>
            <a:chOff x="0" y="0"/>
            <a:chExt cx="1766" cy="810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089" y="453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3017" name="Object 9"/>
            <p:cNvGraphicFramePr>
              <a:graphicFrameLocks noChangeAspect="1"/>
            </p:cNvGraphicFramePr>
            <p:nvPr/>
          </p:nvGraphicFramePr>
          <p:xfrm>
            <a:off x="0" y="0"/>
            <a:ext cx="1766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r:id="rId5" imgW="1273633" imgH="586042" progId="">
                    <p:embed/>
                  </p:oleObj>
                </mc:Choice>
                <mc:Fallback>
                  <p:oleObj r:id="rId5" imgW="1273633" imgH="586042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66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2339975" y="1246188"/>
            <a:ext cx="3752850" cy="1030287"/>
            <a:chOff x="0" y="0"/>
            <a:chExt cx="2364" cy="649"/>
          </a:xfrm>
        </p:grpSpPr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1774" y="30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0" y="0"/>
            <a:ext cx="2236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r:id="rId7" imgW="1663295" imgH="482708" progId="">
                    <p:embed/>
                  </p:oleObj>
                </mc:Choice>
                <mc:Fallback>
                  <p:oleObj r:id="rId7" imgW="1663295" imgH="482708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236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179388" y="2262188"/>
            <a:ext cx="8439150" cy="519112"/>
            <a:chOff x="0" y="0"/>
            <a:chExt cx="5316" cy="327"/>
          </a:xfrm>
        </p:grpSpPr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1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求随机变量(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)关于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的边缘概率密度</a:t>
              </a:r>
            </a:p>
          </p:txBody>
        </p:sp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4173" y="0"/>
            <a:ext cx="114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7" r:id="rId9" imgW="852697" imgH="216592" progId="">
                    <p:embed/>
                  </p:oleObj>
                </mc:Choice>
                <mc:Fallback>
                  <p:oleObj r:id="rId9" imgW="852697" imgH="216592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0"/>
                          <a:ext cx="114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6443663" y="2943225"/>
            <a:ext cx="2017712" cy="1062038"/>
            <a:chOff x="0" y="0"/>
            <a:chExt cx="1271" cy="669"/>
          </a:xfrm>
        </p:grpSpPr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680" y="317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0" y="0"/>
            <a:ext cx="1271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r:id="rId11" imgW="917104" imgH="484177" progId="">
                    <p:embed/>
                  </p:oleObj>
                </mc:Choice>
                <mc:Fallback>
                  <p:oleObj r:id="rId11" imgW="917104" imgH="484177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71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179388" y="4643438"/>
          <a:ext cx="33750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r:id="rId13" imgW="1388231" imgH="331379" progId="">
                  <p:embed/>
                </p:oleObj>
              </mc:Choice>
              <mc:Fallback>
                <p:oleObj r:id="rId13" imgW="1388231" imgH="33137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43438"/>
                        <a:ext cx="33750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635375" y="4448175"/>
            <a:ext cx="2662238" cy="1285875"/>
            <a:chOff x="0" y="0"/>
            <a:chExt cx="1677" cy="810"/>
          </a:xfrm>
        </p:grpSpPr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1045" y="453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0" y="0"/>
            <a:ext cx="1677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0" r:id="rId15" imgW="1209967" imgH="586042" progId="">
                    <p:embed/>
                  </p:oleObj>
                </mc:Choice>
                <mc:Fallback>
                  <p:oleObj r:id="rId15" imgW="1209967" imgH="586042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77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6448425" y="4533900"/>
            <a:ext cx="2371725" cy="1127125"/>
            <a:chOff x="0" y="0"/>
            <a:chExt cx="1494" cy="710"/>
          </a:xfrm>
        </p:grpSpPr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904" y="383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3033" name="Object 25"/>
            <p:cNvGraphicFramePr>
              <a:graphicFrameLocks noChangeAspect="1"/>
            </p:cNvGraphicFramePr>
            <p:nvPr/>
          </p:nvGraphicFramePr>
          <p:xfrm>
            <a:off x="0" y="0"/>
            <a:ext cx="1395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r:id="rId17" imgW="1006237" imgH="484177" progId="">
                    <p:embed/>
                  </p:oleObj>
                </mc:Choice>
                <mc:Fallback>
                  <p:oleObj r:id="rId17" imgW="1006237" imgH="484177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95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40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547813" y="2133600"/>
          <a:ext cx="21986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r:id="rId3" imgW="1120835" imgH="331379" progId="">
                  <p:embed/>
                </p:oleObj>
              </mc:Choice>
              <mc:Fallback>
                <p:oleObj r:id="rId3" imgW="1120835" imgH="33137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21986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7950" y="16287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(1)确定常数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27088" y="21336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11188" y="4048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4.设二维随机变量(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211638" y="2133600"/>
          <a:ext cx="1920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r:id="rId5" imgW="980770" imgH="331379" progId="">
                  <p:embed/>
                </p:oleObj>
              </mc:Choice>
              <mc:Fallback>
                <p:oleObj r:id="rId5" imgW="980770" imgH="33137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33600"/>
                        <a:ext cx="1920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107950" y="2981325"/>
            <a:ext cx="8820150" cy="519113"/>
            <a:chOff x="0" y="0"/>
            <a:chExt cx="5556" cy="327"/>
          </a:xfrm>
        </p:grpSpPr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47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(2)求随机变量(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)关于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的边缘概率密度	</a:t>
              </a:r>
            </a:p>
          </p:txBody>
        </p:sp>
        <p:graphicFrame>
          <p:nvGraphicFramePr>
            <p:cNvPr id="44044" name="Object 12"/>
            <p:cNvGraphicFramePr>
              <a:graphicFrameLocks noChangeAspect="1"/>
            </p:cNvGraphicFramePr>
            <p:nvPr/>
          </p:nvGraphicFramePr>
          <p:xfrm>
            <a:off x="4503" y="45"/>
            <a:ext cx="10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r:id="rId7" imgW="852697" imgH="216592" progId="">
                    <p:embed/>
                  </p:oleObj>
                </mc:Choice>
                <mc:Fallback>
                  <p:oleObj r:id="rId7" imgW="852697" imgH="216592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45"/>
                          <a:ext cx="10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7956550" y="2085975"/>
          <a:ext cx="874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r:id="rId9" imgW="447339" imgH="396251" progId="">
                  <p:embed/>
                </p:oleObj>
              </mc:Choice>
              <mc:Fallback>
                <p:oleObj r:id="rId9" imgW="447339" imgH="39625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085975"/>
                        <a:ext cx="8747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6300788" y="2060575"/>
          <a:ext cx="12747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r:id="rId11" imgW="649708" imgH="395045" progId="">
                  <p:embed/>
                </p:oleObj>
              </mc:Choice>
              <mc:Fallback>
                <p:oleObj r:id="rId11" imgW="649708" imgH="39504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060575"/>
                        <a:ext cx="12747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2484438" y="908050"/>
            <a:ext cx="3902075" cy="1030288"/>
            <a:chOff x="0" y="0"/>
            <a:chExt cx="2458" cy="649"/>
          </a:xfrm>
        </p:grpSpPr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868" y="30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4049" name="Object 17"/>
            <p:cNvGraphicFramePr>
              <a:graphicFrameLocks noChangeAspect="1"/>
            </p:cNvGraphicFramePr>
            <p:nvPr/>
          </p:nvGraphicFramePr>
          <p:xfrm>
            <a:off x="0" y="0"/>
            <a:ext cx="2424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r:id="rId13" imgW="1802935" imgH="482708" progId="">
                    <p:embed/>
                  </p:oleObj>
                </mc:Choice>
                <mc:Fallback>
                  <p:oleObj r:id="rId13" imgW="1802935" imgH="482708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24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468313" y="3975100"/>
          <a:ext cx="28797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r:id="rId15" imgW="1400965" imgH="331379" progId="">
                  <p:embed/>
                </p:oleObj>
              </mc:Choice>
              <mc:Fallback>
                <p:oleObj r:id="rId15" imgW="1400965" imgH="33137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75100"/>
                        <a:ext cx="28797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3419475" y="3773488"/>
            <a:ext cx="5430838" cy="1168400"/>
            <a:chOff x="0" y="0"/>
            <a:chExt cx="3421" cy="736"/>
          </a:xfrm>
        </p:grpSpPr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2767" y="409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4053" name="Object 21"/>
            <p:cNvGraphicFramePr>
              <a:graphicFrameLocks noChangeAspect="1"/>
            </p:cNvGraphicFramePr>
            <p:nvPr/>
          </p:nvGraphicFramePr>
          <p:xfrm>
            <a:off x="0" y="0"/>
            <a:ext cx="3421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5" r:id="rId17" imgW="2768917" imgH="648017" progId="">
                    <p:embed/>
                  </p:oleObj>
                </mc:Choice>
                <mc:Fallback>
                  <p:oleObj r:id="rId17" imgW="2768917" imgH="648017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421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468313" y="5157788"/>
          <a:ext cx="30241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r:id="rId19" imgW="1388231" imgH="331379" progId="">
                  <p:embed/>
                </p:oleObj>
              </mc:Choice>
              <mc:Fallback>
                <p:oleObj r:id="rId19" imgW="1388231" imgH="331379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57788"/>
                        <a:ext cx="30241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5" name="Group 23"/>
          <p:cNvGrpSpPr>
            <a:grpSpLocks/>
          </p:cNvGrpSpPr>
          <p:nvPr/>
        </p:nvGrpSpPr>
        <p:grpSpPr bwMode="auto">
          <a:xfrm>
            <a:off x="3492500" y="4897438"/>
            <a:ext cx="4843463" cy="1195387"/>
            <a:chOff x="0" y="0"/>
            <a:chExt cx="3051" cy="753"/>
          </a:xfrm>
        </p:grpSpPr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2461" y="423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44057" name="Object 25"/>
            <p:cNvGraphicFramePr>
              <a:graphicFrameLocks noChangeAspect="1"/>
            </p:cNvGraphicFramePr>
            <p:nvPr/>
          </p:nvGraphicFramePr>
          <p:xfrm>
            <a:off x="0" y="0"/>
            <a:ext cx="2809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7" r:id="rId21" imgW="2272631" imgH="673125" progId="">
                    <p:embed/>
                  </p:oleObj>
                </mc:Choice>
                <mc:Fallback>
                  <p:oleObj r:id="rId21" imgW="2272631" imgH="673125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809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44039" grpId="0" autoUpdateAnimBg="0"/>
      <p:bldP spid="4404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771775" y="3333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练习二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164388" y="4868863"/>
          <a:ext cx="938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r:id="rId3" imgW="472883" imgH="396251" progId="">
                  <p:embed/>
                </p:oleObj>
              </mc:Choice>
              <mc:Fallback>
                <p:oleObj r:id="rId3" imgW="472883" imgH="39625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868863"/>
                        <a:ext cx="938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7164388" y="3789363"/>
          <a:ext cx="9064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r:id="rId5" imgW="447339" imgH="396251" progId="">
                  <p:embed/>
                </p:oleObj>
              </mc:Choice>
              <mc:Fallback>
                <p:oleObj r:id="rId5" imgW="447339" imgH="39625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789363"/>
                        <a:ext cx="9064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859338" y="3860800"/>
          <a:ext cx="17081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r:id="rId7" imgW="942571" imgH="395045" progId="">
                  <p:embed/>
                </p:oleObj>
              </mc:Choice>
              <mc:Fallback>
                <p:oleObj r:id="rId7" imgW="942571" imgH="39504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60800"/>
                        <a:ext cx="17081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50825" y="836613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1.设二维离散型随机变量(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)的联合分布律为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0825" y="314166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且随机变量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相互独立，求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的值。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771775" y="5516563"/>
          <a:ext cx="436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r:id="rId9" imgW="243517" imgH="217917" progId="">
                  <p:embed/>
                </p:oleObj>
              </mc:Choice>
              <mc:Fallback>
                <p:oleObj r:id="rId9" imgW="243517" imgH="2179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516563"/>
                        <a:ext cx="4365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2627313" y="1557338"/>
            <a:ext cx="3814762" cy="1655762"/>
            <a:chOff x="0" y="0"/>
            <a:chExt cx="2403" cy="1043"/>
          </a:xfrm>
        </p:grpSpPr>
        <p:graphicFrame>
          <p:nvGraphicFramePr>
            <p:cNvPr id="45069" name="Object 13"/>
            <p:cNvGraphicFramePr>
              <a:graphicFrameLocks noChangeAspect="1"/>
            </p:cNvGraphicFramePr>
            <p:nvPr/>
          </p:nvGraphicFramePr>
          <p:xfrm>
            <a:off x="1098" y="106"/>
            <a:ext cx="1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1" r:id="rId11" imgW="115820" imgH="167155" progId="">
                    <p:embed/>
                  </p:oleObj>
                </mc:Choice>
                <mc:Fallback>
                  <p:oleObj r:id="rId11" imgW="115820" imgH="167155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106"/>
                          <a:ext cx="1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14"/>
            <p:cNvGraphicFramePr>
              <a:graphicFrameLocks noChangeAspect="1"/>
            </p:cNvGraphicFramePr>
            <p:nvPr/>
          </p:nvGraphicFramePr>
          <p:xfrm>
            <a:off x="584" y="444"/>
            <a:ext cx="36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2" r:id="rId13" imgW="306579" imgH="217253" progId="">
                    <p:embed/>
                  </p:oleObj>
                </mc:Choice>
                <mc:Fallback>
                  <p:oleObj r:id="rId13" imgW="306579" imgH="217253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444"/>
                          <a:ext cx="36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15"/>
            <p:cNvGraphicFramePr>
              <a:graphicFrameLocks noChangeAspect="1"/>
            </p:cNvGraphicFramePr>
            <p:nvPr/>
          </p:nvGraphicFramePr>
          <p:xfrm>
            <a:off x="1088" y="453"/>
            <a:ext cx="19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3" r:id="rId15" imgW="128598" imgH="167082" progId="">
                    <p:embed/>
                  </p:oleObj>
                </mc:Choice>
                <mc:Fallback>
                  <p:oleObj r:id="rId15" imgW="128598" imgH="167082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453"/>
                          <a:ext cx="19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Object 16"/>
            <p:cNvGraphicFramePr>
              <a:graphicFrameLocks noChangeAspect="1"/>
            </p:cNvGraphicFramePr>
            <p:nvPr/>
          </p:nvGraphicFramePr>
          <p:xfrm>
            <a:off x="1533" y="136"/>
            <a:ext cx="18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4" r:id="rId17" imgW="128598" imgH="167082" progId="">
                    <p:embed/>
                  </p:oleObj>
                </mc:Choice>
                <mc:Fallback>
                  <p:oleObj r:id="rId17" imgW="128598" imgH="167082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" y="136"/>
                          <a:ext cx="18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7"/>
            <p:cNvGraphicFramePr>
              <a:graphicFrameLocks noChangeAspect="1"/>
            </p:cNvGraphicFramePr>
            <p:nvPr/>
          </p:nvGraphicFramePr>
          <p:xfrm>
            <a:off x="680" y="128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5" r:id="rId19" imgW="128598" imgH="179910" progId="">
                    <p:embed/>
                  </p:oleObj>
                </mc:Choice>
                <mc:Fallback>
                  <p:oleObj r:id="rId19" imgW="128598" imgH="17991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128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45" y="362"/>
              <a:ext cx="235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H="1">
              <a:off x="453" y="0"/>
              <a:ext cx="0" cy="1043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6" name="Object 20"/>
            <p:cNvGraphicFramePr>
              <a:graphicFrameLocks noChangeAspect="1"/>
            </p:cNvGraphicFramePr>
            <p:nvPr/>
          </p:nvGraphicFramePr>
          <p:xfrm>
            <a:off x="1490" y="440"/>
            <a:ext cx="2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6" r:id="rId21" imgW="243517" imgH="217917" progId="">
                    <p:embed/>
                  </p:oleObj>
                </mc:Choice>
                <mc:Fallback>
                  <p:oleObj r:id="rId21" imgW="243517" imgH="217917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440"/>
                          <a:ext cx="2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45" y="136"/>
              <a:ext cx="408" cy="18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8" name="Object 22"/>
            <p:cNvGraphicFramePr>
              <a:graphicFrameLocks noChangeAspect="1"/>
            </p:cNvGraphicFramePr>
            <p:nvPr/>
          </p:nvGraphicFramePr>
          <p:xfrm>
            <a:off x="227" y="45"/>
            <a:ext cx="20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7" r:id="rId23" imgW="179989" imgH="167155" progId="">
                    <p:embed/>
                  </p:oleObj>
                </mc:Choice>
                <mc:Fallback>
                  <p:oleObj r:id="rId23" imgW="179989" imgH="167155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" y="45"/>
                          <a:ext cx="20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9" name="Object 23"/>
            <p:cNvGraphicFramePr>
              <a:graphicFrameLocks noChangeAspect="1"/>
            </p:cNvGraphicFramePr>
            <p:nvPr/>
          </p:nvGraphicFramePr>
          <p:xfrm>
            <a:off x="45" y="226"/>
            <a:ext cx="17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8" r:id="rId25" imgW="154389" imgH="167228" progId="">
                    <p:embed/>
                  </p:oleObj>
                </mc:Choice>
                <mc:Fallback>
                  <p:oleObj r:id="rId25" imgW="154389" imgH="167228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226"/>
                          <a:ext cx="17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24"/>
            <p:cNvGraphicFramePr>
              <a:graphicFrameLocks noChangeAspect="1"/>
            </p:cNvGraphicFramePr>
            <p:nvPr/>
          </p:nvGraphicFramePr>
          <p:xfrm>
            <a:off x="0" y="453"/>
            <a:ext cx="38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9" r:id="rId27" imgW="230717" imgH="166717" progId="">
                    <p:embed/>
                  </p:oleObj>
                </mc:Choice>
                <mc:Fallback>
                  <p:oleObj r:id="rId27" imgW="230717" imgH="166717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3"/>
                          <a:ext cx="38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25"/>
            <p:cNvGraphicFramePr>
              <a:graphicFrameLocks noChangeAspect="1"/>
            </p:cNvGraphicFramePr>
            <p:nvPr/>
          </p:nvGraphicFramePr>
          <p:xfrm>
            <a:off x="181" y="816"/>
            <a:ext cx="1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0" r:id="rId29" imgW="115820" imgH="167155" progId="">
                    <p:embed/>
                  </p:oleObj>
                </mc:Choice>
                <mc:Fallback>
                  <p:oleObj r:id="rId29" imgW="115820" imgH="167155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816"/>
                          <a:ext cx="1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2" name="Object 26"/>
            <p:cNvGraphicFramePr>
              <a:graphicFrameLocks noChangeAspect="1"/>
            </p:cNvGraphicFramePr>
            <p:nvPr/>
          </p:nvGraphicFramePr>
          <p:xfrm>
            <a:off x="589" y="816"/>
            <a:ext cx="23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1" r:id="rId31" imgW="154389" imgH="167228" progId="">
                    <p:embed/>
                  </p:oleObj>
                </mc:Choice>
                <mc:Fallback>
                  <p:oleObj r:id="rId31" imgW="154389" imgH="167228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816"/>
                          <a:ext cx="23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998" y="816"/>
            <a:ext cx="2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2" r:id="rId33" imgW="243517" imgH="217917" progId="">
                    <p:embed/>
                  </p:oleObj>
                </mc:Choice>
                <mc:Fallback>
                  <p:oleObj r:id="rId33" imgW="243517" imgH="217917" progId="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816"/>
                          <a:ext cx="2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Object 28"/>
            <p:cNvGraphicFramePr>
              <a:graphicFrameLocks noChangeAspect="1"/>
            </p:cNvGraphicFramePr>
            <p:nvPr/>
          </p:nvGraphicFramePr>
          <p:xfrm>
            <a:off x="1406" y="816"/>
            <a:ext cx="3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3" r:id="rId34" imgW="332101" imgH="217253" progId="">
                    <p:embed/>
                  </p:oleObj>
                </mc:Choice>
                <mc:Fallback>
                  <p:oleObj r:id="rId34" imgW="332101" imgH="217253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816"/>
                          <a:ext cx="3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5" name="Group 29"/>
          <p:cNvGrpSpPr>
            <a:grpSpLocks/>
          </p:cNvGrpSpPr>
          <p:nvPr/>
        </p:nvGrpSpPr>
        <p:grpSpPr bwMode="auto">
          <a:xfrm>
            <a:off x="323850" y="3716338"/>
            <a:ext cx="3887788" cy="2305050"/>
            <a:chOff x="0" y="0"/>
            <a:chExt cx="2449" cy="1452"/>
          </a:xfrm>
        </p:grpSpPr>
        <p:graphicFrame>
          <p:nvGraphicFramePr>
            <p:cNvPr id="45086" name="Object 30"/>
            <p:cNvGraphicFramePr>
              <a:graphicFrameLocks noChangeAspect="1"/>
            </p:cNvGraphicFramePr>
            <p:nvPr/>
          </p:nvGraphicFramePr>
          <p:xfrm>
            <a:off x="1144" y="106"/>
            <a:ext cx="1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4" r:id="rId36" imgW="115820" imgH="167155" progId="">
                    <p:embed/>
                  </p:oleObj>
                </mc:Choice>
                <mc:Fallback>
                  <p:oleObj r:id="rId36" imgW="115820" imgH="167155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06"/>
                          <a:ext cx="1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630" y="444"/>
            <a:ext cx="36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5" r:id="rId37" imgW="306579" imgH="217253" progId="">
                    <p:embed/>
                  </p:oleObj>
                </mc:Choice>
                <mc:Fallback>
                  <p:oleObj r:id="rId37" imgW="306579" imgH="217253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444"/>
                          <a:ext cx="36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8" name="Object 32"/>
            <p:cNvGraphicFramePr>
              <a:graphicFrameLocks noChangeAspect="1"/>
            </p:cNvGraphicFramePr>
            <p:nvPr/>
          </p:nvGraphicFramePr>
          <p:xfrm>
            <a:off x="1134" y="453"/>
            <a:ext cx="19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" r:id="rId39" imgW="128598" imgH="167082" progId="">
                    <p:embed/>
                  </p:oleObj>
                </mc:Choice>
                <mc:Fallback>
                  <p:oleObj r:id="rId39" imgW="128598" imgH="167082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453"/>
                          <a:ext cx="19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33"/>
            <p:cNvGraphicFramePr>
              <a:graphicFrameLocks noChangeAspect="1"/>
            </p:cNvGraphicFramePr>
            <p:nvPr/>
          </p:nvGraphicFramePr>
          <p:xfrm>
            <a:off x="1579" y="136"/>
            <a:ext cx="18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r:id="rId41" imgW="128598" imgH="167082" progId="">
                    <p:embed/>
                  </p:oleObj>
                </mc:Choice>
                <mc:Fallback>
                  <p:oleObj r:id="rId41" imgW="128598" imgH="167082" progId="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136"/>
                          <a:ext cx="18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0" name="Object 34"/>
            <p:cNvGraphicFramePr>
              <a:graphicFrameLocks noChangeAspect="1"/>
            </p:cNvGraphicFramePr>
            <p:nvPr/>
          </p:nvGraphicFramePr>
          <p:xfrm>
            <a:off x="726" y="128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8" r:id="rId43" imgW="128598" imgH="179910" progId="">
                    <p:embed/>
                  </p:oleObj>
                </mc:Choice>
                <mc:Fallback>
                  <p:oleObj r:id="rId43" imgW="128598" imgH="179910" progId="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128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>
              <a:off x="91" y="362"/>
              <a:ext cx="235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499" y="0"/>
              <a:ext cx="0" cy="145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3" name="Object 37"/>
            <p:cNvGraphicFramePr>
              <a:graphicFrameLocks noChangeAspect="1"/>
            </p:cNvGraphicFramePr>
            <p:nvPr/>
          </p:nvGraphicFramePr>
          <p:xfrm>
            <a:off x="1536" y="440"/>
            <a:ext cx="2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9" r:id="rId45" imgW="243517" imgH="217917" progId="">
                    <p:embed/>
                  </p:oleObj>
                </mc:Choice>
                <mc:Fallback>
                  <p:oleObj r:id="rId45" imgW="243517" imgH="217917" progId="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440"/>
                          <a:ext cx="2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91" y="136"/>
              <a:ext cx="408" cy="18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5" name="Object 39"/>
            <p:cNvGraphicFramePr>
              <a:graphicFrameLocks noChangeAspect="1"/>
            </p:cNvGraphicFramePr>
            <p:nvPr/>
          </p:nvGraphicFramePr>
          <p:xfrm>
            <a:off x="273" y="45"/>
            <a:ext cx="20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0" r:id="rId46" imgW="179989" imgH="167155" progId="">
                    <p:embed/>
                  </p:oleObj>
                </mc:Choice>
                <mc:Fallback>
                  <p:oleObj r:id="rId46" imgW="179989" imgH="167155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45"/>
                          <a:ext cx="20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6" name="Object 40"/>
            <p:cNvGraphicFramePr>
              <a:graphicFrameLocks noChangeAspect="1"/>
            </p:cNvGraphicFramePr>
            <p:nvPr/>
          </p:nvGraphicFramePr>
          <p:xfrm>
            <a:off x="91" y="226"/>
            <a:ext cx="17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" r:id="rId48" imgW="154389" imgH="167228" progId="">
                    <p:embed/>
                  </p:oleObj>
                </mc:Choice>
                <mc:Fallback>
                  <p:oleObj r:id="rId48" imgW="154389" imgH="167228" progId="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" y="226"/>
                          <a:ext cx="17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7" name="Object 41"/>
            <p:cNvGraphicFramePr>
              <a:graphicFrameLocks noChangeAspect="1"/>
            </p:cNvGraphicFramePr>
            <p:nvPr/>
          </p:nvGraphicFramePr>
          <p:xfrm>
            <a:off x="46" y="453"/>
            <a:ext cx="38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2" r:id="rId50" imgW="230717" imgH="166717" progId="">
                    <p:embed/>
                  </p:oleObj>
                </mc:Choice>
                <mc:Fallback>
                  <p:oleObj r:id="rId50" imgW="230717" imgH="166717" progId="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453"/>
                          <a:ext cx="38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8" name="Object 42"/>
            <p:cNvGraphicFramePr>
              <a:graphicFrameLocks noChangeAspect="1"/>
            </p:cNvGraphicFramePr>
            <p:nvPr/>
          </p:nvGraphicFramePr>
          <p:xfrm>
            <a:off x="227" y="816"/>
            <a:ext cx="1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3" r:id="rId52" imgW="115820" imgH="167155" progId="">
                    <p:embed/>
                  </p:oleObj>
                </mc:Choice>
                <mc:Fallback>
                  <p:oleObj r:id="rId52" imgW="115820" imgH="167155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" y="816"/>
                          <a:ext cx="1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9" name="Object 43"/>
            <p:cNvGraphicFramePr>
              <a:graphicFrameLocks noChangeAspect="1"/>
            </p:cNvGraphicFramePr>
            <p:nvPr/>
          </p:nvGraphicFramePr>
          <p:xfrm>
            <a:off x="635" y="816"/>
            <a:ext cx="23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4" r:id="rId53" imgW="154389" imgH="167228" progId="">
                    <p:embed/>
                  </p:oleObj>
                </mc:Choice>
                <mc:Fallback>
                  <p:oleObj r:id="rId53" imgW="154389" imgH="167228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816"/>
                          <a:ext cx="23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0" name="Object 44"/>
            <p:cNvGraphicFramePr>
              <a:graphicFrameLocks noChangeAspect="1"/>
            </p:cNvGraphicFramePr>
            <p:nvPr/>
          </p:nvGraphicFramePr>
          <p:xfrm>
            <a:off x="1044" y="816"/>
            <a:ext cx="2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5" r:id="rId55" imgW="243517" imgH="217917" progId="">
                    <p:embed/>
                  </p:oleObj>
                </mc:Choice>
                <mc:Fallback>
                  <p:oleObj r:id="rId55" imgW="243517" imgH="217917" progId="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816"/>
                          <a:ext cx="2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1" name="Object 45"/>
            <p:cNvGraphicFramePr>
              <a:graphicFrameLocks noChangeAspect="1"/>
            </p:cNvGraphicFramePr>
            <p:nvPr/>
          </p:nvGraphicFramePr>
          <p:xfrm>
            <a:off x="1452" y="816"/>
            <a:ext cx="3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6" r:id="rId56" imgW="332101" imgH="217253" progId="">
                    <p:embed/>
                  </p:oleObj>
                </mc:Choice>
                <mc:Fallback>
                  <p:oleObj r:id="rId56" imgW="332101" imgH="217253" progId="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816"/>
                          <a:ext cx="3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2" name="Line 46"/>
            <p:cNvSpPr>
              <a:spLocks noChangeShapeType="1"/>
            </p:cNvSpPr>
            <p:nvPr/>
          </p:nvSpPr>
          <p:spPr bwMode="auto">
            <a:xfrm flipH="1">
              <a:off x="1860" y="46"/>
              <a:ext cx="0" cy="1406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Line 47"/>
            <p:cNvSpPr>
              <a:spLocks noChangeShapeType="1"/>
            </p:cNvSpPr>
            <p:nvPr/>
          </p:nvSpPr>
          <p:spPr bwMode="auto">
            <a:xfrm>
              <a:off x="0" y="1089"/>
              <a:ext cx="235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104" name="Object 48"/>
          <p:cNvGraphicFramePr>
            <a:graphicFrameLocks noChangeAspect="1"/>
          </p:cNvGraphicFramePr>
          <p:nvPr/>
        </p:nvGraphicFramePr>
        <p:xfrm>
          <a:off x="3348038" y="5013325"/>
          <a:ext cx="4587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r:id="rId58" imgW="256317" imgH="217917" progId="">
                  <p:embed/>
                </p:oleObj>
              </mc:Choice>
              <mc:Fallback>
                <p:oleObj r:id="rId58" imgW="256317" imgH="217917" progId="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13325"/>
                        <a:ext cx="4587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5" name="Object 49"/>
          <p:cNvGraphicFramePr>
            <a:graphicFrameLocks noChangeAspect="1"/>
          </p:cNvGraphicFramePr>
          <p:nvPr/>
        </p:nvGraphicFramePr>
        <p:xfrm>
          <a:off x="3348038" y="4365625"/>
          <a:ext cx="4587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r:id="rId60" imgW="256317" imgH="217917" progId="">
                  <p:embed/>
                </p:oleObj>
              </mc:Choice>
              <mc:Fallback>
                <p:oleObj r:id="rId60" imgW="256317" imgH="217917" progId="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4587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6" name="Object 50"/>
          <p:cNvGraphicFramePr>
            <a:graphicFrameLocks noChangeAspect="1"/>
          </p:cNvGraphicFramePr>
          <p:nvPr/>
        </p:nvGraphicFramePr>
        <p:xfrm>
          <a:off x="4859338" y="4941888"/>
          <a:ext cx="173196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r:id="rId62" imgW="955304" imgH="395045" progId="">
                  <p:embed/>
                </p:oleObj>
              </mc:Choice>
              <mc:Fallback>
                <p:oleObj r:id="rId62" imgW="955304" imgH="395045" progId="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941888"/>
                        <a:ext cx="1731962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5" grpId="0" autoUpdateAnimBg="0"/>
      <p:bldP spid="4506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60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979613" y="5551488"/>
          <a:ext cx="2652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r:id="rId3" imgW="1425191" imgH="216592" progId="">
                  <p:embed/>
                </p:oleObj>
              </mc:Choice>
              <mc:Fallback>
                <p:oleObj r:id="rId3" imgW="1425191" imgH="21659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51488"/>
                        <a:ext cx="265271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712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2.设二维连续型随机变量(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)的概率密度为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79388" y="49260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(2)判断随机变量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是否相互独立。</a:t>
            </a:r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2843213" y="836613"/>
            <a:ext cx="3608387" cy="1252537"/>
            <a:chOff x="0" y="0"/>
            <a:chExt cx="2273" cy="789"/>
          </a:xfrm>
        </p:grpSpPr>
        <p:graphicFrame>
          <p:nvGraphicFramePr>
            <p:cNvPr id="46089" name="Object 9"/>
            <p:cNvGraphicFramePr>
              <a:graphicFrameLocks noChangeAspect="1"/>
            </p:cNvGraphicFramePr>
            <p:nvPr/>
          </p:nvGraphicFramePr>
          <p:xfrm>
            <a:off x="0" y="0"/>
            <a:ext cx="2273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6" r:id="rId5" imgW="1841817" imgH="648017" progId="">
                    <p:embed/>
                  </p:oleObj>
                </mc:Choice>
                <mc:Fallback>
                  <p:oleObj r:id="rId5" imgW="1841817" imgH="64801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273" cy="7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1497" y="409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50825" y="23495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4006850" y="2349500"/>
            <a:ext cx="4181475" cy="1217613"/>
            <a:chOff x="0" y="0"/>
            <a:chExt cx="2604" cy="767"/>
          </a:xfrm>
        </p:grpSpPr>
        <p:graphicFrame>
          <p:nvGraphicFramePr>
            <p:cNvPr id="46093" name="Object 13"/>
            <p:cNvGraphicFramePr>
              <a:graphicFrameLocks noChangeAspect="1"/>
            </p:cNvGraphicFramePr>
            <p:nvPr/>
          </p:nvGraphicFramePr>
          <p:xfrm>
            <a:off x="0" y="0"/>
            <a:ext cx="2314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7" r:id="rId7" imgW="2234547" imgH="660430" progId="">
                    <p:embed/>
                  </p:oleObj>
                </mc:Choice>
                <mc:Fallback>
                  <p:oleObj r:id="rId7" imgW="2234547" imgH="66043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14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969" y="40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46095" name="Group 15"/>
          <p:cNvGrpSpPr>
            <a:grpSpLocks/>
          </p:cNvGrpSpPr>
          <p:nvPr/>
        </p:nvGrpSpPr>
        <p:grpSpPr bwMode="auto">
          <a:xfrm>
            <a:off x="107950" y="1844675"/>
            <a:ext cx="8785225" cy="519113"/>
            <a:chOff x="0" y="0"/>
            <a:chExt cx="5534" cy="327"/>
          </a:xfrm>
        </p:grpSpPr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51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(1)求随机变量(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)关于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的边缘概率密度</a:t>
              </a:r>
            </a:p>
          </p:txBody>
        </p:sp>
        <p:graphicFrame>
          <p:nvGraphicFramePr>
            <p:cNvPr id="46097" name="Object 17"/>
            <p:cNvGraphicFramePr>
              <a:graphicFrameLocks noChangeAspect="1"/>
            </p:cNvGraphicFramePr>
            <p:nvPr/>
          </p:nvGraphicFramePr>
          <p:xfrm>
            <a:off x="4391" y="0"/>
            <a:ext cx="114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8" r:id="rId9" imgW="852697" imgH="216592" progId="">
                    <p:embed/>
                  </p:oleObj>
                </mc:Choice>
                <mc:Fallback>
                  <p:oleObj r:id="rId9" imgW="852697" imgH="216592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0"/>
                          <a:ext cx="114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1044575" y="2565400"/>
          <a:ext cx="28797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r:id="rId11" imgW="1400965" imgH="331379" progId="">
                  <p:embed/>
                </p:oleObj>
              </mc:Choice>
              <mc:Fallback>
                <p:oleObj r:id="rId11" imgW="1400965" imgH="33137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565400"/>
                        <a:ext cx="28797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1042988" y="3951288"/>
          <a:ext cx="29527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r:id="rId13" imgW="1388231" imgH="331379" progId="">
                  <p:embed/>
                </p:oleObj>
              </mc:Choice>
              <mc:Fallback>
                <p:oleObj r:id="rId13" imgW="1388231" imgH="33137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51288"/>
                        <a:ext cx="29527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4052888" y="3724275"/>
            <a:ext cx="4191000" cy="1217613"/>
            <a:chOff x="0" y="0"/>
            <a:chExt cx="2610" cy="767"/>
          </a:xfrm>
        </p:grpSpPr>
        <p:graphicFrame>
          <p:nvGraphicFramePr>
            <p:cNvPr id="46101" name="Object 21"/>
            <p:cNvGraphicFramePr>
              <a:graphicFrameLocks noChangeAspect="1"/>
            </p:cNvGraphicFramePr>
            <p:nvPr/>
          </p:nvGraphicFramePr>
          <p:xfrm>
            <a:off x="0" y="0"/>
            <a:ext cx="2327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1" r:id="rId15" imgW="2247242" imgH="660430" progId="">
                    <p:embed/>
                  </p:oleObj>
                </mc:Choice>
                <mc:Fallback>
                  <p:oleObj r:id="rId15" imgW="2247242" imgH="660430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27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975" y="40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755650" y="55022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显然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003800" y="55022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7" grpId="0" autoUpdateAnimBg="0"/>
      <p:bldP spid="46091" grpId="0" autoUpdateAnimBg="0"/>
      <p:bldP spid="46103" grpId="0" autoUpdateAnimBg="0"/>
      <p:bldP spid="461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710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3.设随机变量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服从参数为1的指数分布，令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395413" y="765175"/>
          <a:ext cx="2168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r:id="rId3" imgW="1159539" imgH="471649" progId="">
                  <p:embed/>
                </p:oleObj>
              </mc:Choice>
              <mc:Fallback>
                <p:oleObj r:id="rId3" imgW="1159539" imgH="47164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765175"/>
                        <a:ext cx="21685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539750" y="1916113"/>
          <a:ext cx="71072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r:id="rId5" imgW="3643636" imgH="393846" progId="">
                  <p:embed/>
                </p:oleObj>
              </mc:Choice>
              <mc:Fallback>
                <p:oleObj r:id="rId5" imgW="3643636" imgH="39384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71072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9388" y="1484313"/>
            <a:ext cx="712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(1)求二维随机变量(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)的联合概率分布律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572000" y="765175"/>
          <a:ext cx="21923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r:id="rId7" imgW="1172278" imgH="471649" progId="">
                  <p:embed/>
                </p:oleObj>
              </mc:Choice>
              <mc:Fallback>
                <p:oleObj r:id="rId7" imgW="1172278" imgH="47164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5175"/>
                        <a:ext cx="21923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566738" y="3589338"/>
          <a:ext cx="5373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r:id="rId9" imgW="2752633" imgH="215936" progId="">
                  <p:embed/>
                </p:oleObj>
              </mc:Choice>
              <mc:Fallback>
                <p:oleObj r:id="rId9" imgW="2752633" imgH="21593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589338"/>
                        <a:ext cx="53736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611188" y="2565400"/>
          <a:ext cx="73056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r:id="rId11" imgW="3741945" imgH="215936" progId="">
                  <p:embed/>
                </p:oleObj>
              </mc:Choice>
              <mc:Fallback>
                <p:oleObj r:id="rId11" imgW="3741945" imgH="215936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73056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34925" y="4005263"/>
          <a:ext cx="6408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r:id="rId13" imgW="3361441" imgH="215936" progId="">
                  <p:embed/>
                </p:oleObj>
              </mc:Choice>
              <mc:Fallback>
                <p:oleObj r:id="rId13" imgW="3361441" imgH="21593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005263"/>
                        <a:ext cx="64087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179388" y="4581525"/>
            <a:ext cx="2519362" cy="1728788"/>
            <a:chOff x="0" y="0"/>
            <a:chExt cx="1587" cy="1089"/>
          </a:xfrm>
        </p:grpSpPr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1361" y="0"/>
              <a:ext cx="0" cy="1088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19" name="Group 15"/>
            <p:cNvGrpSpPr>
              <a:grpSpLocks/>
            </p:cNvGrpSpPr>
            <p:nvPr/>
          </p:nvGrpSpPr>
          <p:grpSpPr bwMode="auto">
            <a:xfrm>
              <a:off x="0" y="0"/>
              <a:ext cx="1587" cy="1089"/>
              <a:chOff x="0" y="0"/>
              <a:chExt cx="1587" cy="1089"/>
            </a:xfrm>
          </p:grpSpPr>
          <p:graphicFrame>
            <p:nvGraphicFramePr>
              <p:cNvPr id="47120" name="Object 16"/>
              <p:cNvGraphicFramePr>
                <a:graphicFrameLocks noChangeAspect="1"/>
              </p:cNvGraphicFramePr>
              <p:nvPr/>
            </p:nvGraphicFramePr>
            <p:xfrm>
              <a:off x="1144" y="106"/>
              <a:ext cx="19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0" r:id="rId15" imgW="115820" imgH="167155" progId="">
                      <p:embed/>
                    </p:oleObj>
                  </mc:Choice>
                  <mc:Fallback>
                    <p:oleObj r:id="rId15" imgW="115820" imgH="167155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4" y="106"/>
                            <a:ext cx="190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1" name="Object 17"/>
              <p:cNvGraphicFramePr>
                <a:graphicFrameLocks noChangeAspect="1"/>
              </p:cNvGraphicFramePr>
              <p:nvPr/>
            </p:nvGraphicFramePr>
            <p:xfrm>
              <a:off x="668" y="444"/>
              <a:ext cx="29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1" r:id="rId17" imgW="243517" imgH="217917" progId="">
                      <p:embed/>
                    </p:oleObj>
                  </mc:Choice>
                  <mc:Fallback>
                    <p:oleObj r:id="rId17" imgW="243517" imgH="217917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" y="444"/>
                            <a:ext cx="29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2" name="Object 18"/>
              <p:cNvGraphicFramePr>
                <a:graphicFrameLocks noChangeAspect="1"/>
              </p:cNvGraphicFramePr>
              <p:nvPr/>
            </p:nvGraphicFramePr>
            <p:xfrm>
              <a:off x="1045" y="452"/>
              <a:ext cx="27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2" r:id="rId19" imgW="243517" imgH="217917" progId="">
                      <p:embed/>
                    </p:oleObj>
                  </mc:Choice>
                  <mc:Fallback>
                    <p:oleObj r:id="rId19" imgW="243517" imgH="217917" progId="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5" y="452"/>
                            <a:ext cx="27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3" name="Object 19"/>
              <p:cNvGraphicFramePr>
                <a:graphicFrameLocks noChangeAspect="1"/>
              </p:cNvGraphicFramePr>
              <p:nvPr/>
            </p:nvGraphicFramePr>
            <p:xfrm>
              <a:off x="726" y="128"/>
              <a:ext cx="182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3" r:id="rId21" imgW="128598" imgH="179910" progId="">
                      <p:embed/>
                    </p:oleObj>
                  </mc:Choice>
                  <mc:Fallback>
                    <p:oleObj r:id="rId21" imgW="128598" imgH="179910" progId="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" y="128"/>
                            <a:ext cx="182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>
                <a:off x="91" y="362"/>
                <a:ext cx="1496" cy="1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 flipH="1">
                <a:off x="499" y="0"/>
                <a:ext cx="0" cy="1089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6" name="Line 22"/>
              <p:cNvSpPr>
                <a:spLocks noChangeShapeType="1"/>
              </p:cNvSpPr>
              <p:nvPr/>
            </p:nvSpPr>
            <p:spPr bwMode="auto">
              <a:xfrm>
                <a:off x="91" y="136"/>
                <a:ext cx="408" cy="182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7" name="Object 23"/>
              <p:cNvGraphicFramePr>
                <a:graphicFrameLocks noChangeAspect="1"/>
              </p:cNvGraphicFramePr>
              <p:nvPr/>
            </p:nvGraphicFramePr>
            <p:xfrm>
              <a:off x="251" y="23"/>
              <a:ext cx="25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4" r:id="rId23" imgW="217917" imgH="217917" progId="">
                      <p:embed/>
                    </p:oleObj>
                  </mc:Choice>
                  <mc:Fallback>
                    <p:oleObj r:id="rId23" imgW="217917" imgH="217917" progId="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" y="23"/>
                            <a:ext cx="25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8" name="Object 24"/>
              <p:cNvGraphicFramePr>
                <a:graphicFrameLocks noChangeAspect="1"/>
              </p:cNvGraphicFramePr>
              <p:nvPr/>
            </p:nvGraphicFramePr>
            <p:xfrm>
              <a:off x="47" y="204"/>
              <a:ext cx="26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5" r:id="rId25" imgW="230717" imgH="217917" progId="">
                      <p:embed/>
                    </p:oleObj>
                  </mc:Choice>
                  <mc:Fallback>
                    <p:oleObj r:id="rId25" imgW="230717" imgH="217917" progId="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" y="204"/>
                            <a:ext cx="26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9" name="Object 25"/>
              <p:cNvGraphicFramePr>
                <a:graphicFrameLocks noChangeAspect="1"/>
              </p:cNvGraphicFramePr>
              <p:nvPr/>
            </p:nvGraphicFramePr>
            <p:xfrm>
              <a:off x="130" y="445"/>
              <a:ext cx="211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6" r:id="rId27" imgW="128598" imgH="179910" progId="">
                      <p:embed/>
                    </p:oleObj>
                  </mc:Choice>
                  <mc:Fallback>
                    <p:oleObj r:id="rId27" imgW="128598" imgH="179910" progId="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" y="445"/>
                            <a:ext cx="211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26"/>
              <p:cNvGraphicFramePr>
                <a:graphicFrameLocks noChangeAspect="1"/>
              </p:cNvGraphicFramePr>
              <p:nvPr/>
            </p:nvGraphicFramePr>
            <p:xfrm>
              <a:off x="181" y="817"/>
              <a:ext cx="19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7" r:id="rId29" imgW="115820" imgH="167155" progId="">
                      <p:embed/>
                    </p:oleObj>
                  </mc:Choice>
                  <mc:Fallback>
                    <p:oleObj r:id="rId29" imgW="115820" imgH="167155" progId="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" y="817"/>
                            <a:ext cx="190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1" name="Object 27"/>
              <p:cNvGraphicFramePr>
                <a:graphicFrameLocks noChangeAspect="1"/>
              </p:cNvGraphicFramePr>
              <p:nvPr/>
            </p:nvGraphicFramePr>
            <p:xfrm>
              <a:off x="654" y="809"/>
              <a:ext cx="199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8" r:id="rId30" imgW="128598" imgH="179910" progId="">
                      <p:embed/>
                    </p:oleObj>
                  </mc:Choice>
                  <mc:Fallback>
                    <p:oleObj r:id="rId30" imgW="128598" imgH="179910" progId="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" y="809"/>
                            <a:ext cx="199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2" name="Object 28"/>
              <p:cNvGraphicFramePr>
                <a:graphicFrameLocks noChangeAspect="1"/>
              </p:cNvGraphicFramePr>
              <p:nvPr/>
            </p:nvGraphicFramePr>
            <p:xfrm>
              <a:off x="1044" y="816"/>
              <a:ext cx="279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9" r:id="rId32" imgW="243517" imgH="217917" progId="">
                      <p:embed/>
                    </p:oleObj>
                  </mc:Choice>
                  <mc:Fallback>
                    <p:oleObj r:id="rId32" imgW="243517" imgH="217917" progId="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4" y="816"/>
                            <a:ext cx="279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3" name="Line 29"/>
              <p:cNvSpPr>
                <a:spLocks noChangeShapeType="1"/>
              </p:cNvSpPr>
              <p:nvPr/>
            </p:nvSpPr>
            <p:spPr bwMode="auto">
              <a:xfrm>
                <a:off x="0" y="1089"/>
                <a:ext cx="1587" cy="0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2771775" y="2924175"/>
          <a:ext cx="28479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r:id="rId34" imgW="1460183" imgH="393846" progId="">
                  <p:embed/>
                </p:oleObj>
              </mc:Choice>
              <mc:Fallback>
                <p:oleObj r:id="rId34" imgW="1460183" imgH="393846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28479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/>
          <p:cNvGraphicFramePr>
            <a:graphicFrameLocks noChangeAspect="1"/>
          </p:cNvGraphicFramePr>
          <p:nvPr/>
        </p:nvGraphicFramePr>
        <p:xfrm>
          <a:off x="6443663" y="3824288"/>
          <a:ext cx="2600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r:id="rId36" imgW="1337299" imgH="395045" progId="">
                  <p:embed/>
                </p:oleObj>
              </mc:Choice>
              <mc:Fallback>
                <p:oleObj r:id="rId36" imgW="1337299" imgH="395045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824288"/>
                        <a:ext cx="26003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2736850" y="4781550"/>
            <a:ext cx="622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 判断随机变量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是否相互独立</a:t>
            </a:r>
          </a:p>
        </p:txBody>
      </p:sp>
      <p:graphicFrame>
        <p:nvGraphicFramePr>
          <p:cNvPr id="47137" name="Object 33"/>
          <p:cNvGraphicFramePr>
            <a:graphicFrameLocks noChangeAspect="1"/>
          </p:cNvGraphicFramePr>
          <p:nvPr/>
        </p:nvGraphicFramePr>
        <p:xfrm>
          <a:off x="2339975" y="5229225"/>
          <a:ext cx="4270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r:id="rId38" imgW="243517" imgH="217917" progId="">
                  <p:embed/>
                </p:oleObj>
              </mc:Choice>
              <mc:Fallback>
                <p:oleObj r:id="rId38" imgW="243517" imgH="217917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9225"/>
                        <a:ext cx="4270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8" name="Object 34"/>
          <p:cNvGraphicFramePr>
            <a:graphicFrameLocks noChangeAspect="1"/>
          </p:cNvGraphicFramePr>
          <p:nvPr/>
        </p:nvGraphicFramePr>
        <p:xfrm>
          <a:off x="2339975" y="5805488"/>
          <a:ext cx="4968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r:id="rId40" imgW="256317" imgH="217917" progId="">
                  <p:embed/>
                </p:oleObj>
              </mc:Choice>
              <mc:Fallback>
                <p:oleObj r:id="rId40" imgW="256317" imgH="217917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05488"/>
                        <a:ext cx="4968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9" name="Object 35"/>
          <p:cNvGraphicFramePr>
            <a:graphicFrameLocks noChangeAspect="1"/>
          </p:cNvGraphicFramePr>
          <p:nvPr/>
        </p:nvGraphicFramePr>
        <p:xfrm>
          <a:off x="1116013" y="6237288"/>
          <a:ext cx="473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r:id="rId42" imgW="243517" imgH="217917" progId="">
                  <p:embed/>
                </p:oleObj>
              </mc:Choice>
              <mc:Fallback>
                <p:oleObj r:id="rId42" imgW="243517" imgH="217917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37288"/>
                        <a:ext cx="4730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0" name="Object 36"/>
          <p:cNvGraphicFramePr>
            <a:graphicFrameLocks noChangeAspect="1"/>
          </p:cNvGraphicFramePr>
          <p:nvPr/>
        </p:nvGraphicFramePr>
        <p:xfrm>
          <a:off x="1763713" y="6237288"/>
          <a:ext cx="473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r:id="rId44" imgW="243517" imgH="217917" progId="">
                  <p:embed/>
                </p:oleObj>
              </mc:Choice>
              <mc:Fallback>
                <p:oleObj r:id="rId44" imgW="243517" imgH="217917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237288"/>
                        <a:ext cx="4730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1" name="Group 37"/>
          <p:cNvGrpSpPr>
            <a:grpSpLocks/>
          </p:cNvGrpSpPr>
          <p:nvPr/>
        </p:nvGrpSpPr>
        <p:grpSpPr bwMode="auto">
          <a:xfrm>
            <a:off x="3851275" y="5554663"/>
            <a:ext cx="4249738" cy="682625"/>
            <a:chOff x="0" y="0"/>
            <a:chExt cx="2677" cy="430"/>
          </a:xfrm>
        </p:grpSpPr>
        <p:sp>
          <p:nvSpPr>
            <p:cNvPr id="47142" name="Text Box 38"/>
            <p:cNvSpPr txBox="1">
              <a:spLocks noChangeArrowheads="1"/>
            </p:cNvSpPr>
            <p:nvPr/>
          </p:nvSpPr>
          <p:spPr bwMode="auto">
            <a:xfrm>
              <a:off x="0" y="45"/>
              <a:ext cx="2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显然，                不独立。</a:t>
              </a:r>
            </a:p>
          </p:txBody>
        </p:sp>
        <p:graphicFrame>
          <p:nvGraphicFramePr>
            <p:cNvPr id="47143" name="Object 39"/>
            <p:cNvGraphicFramePr>
              <a:graphicFrameLocks noChangeAspect="1"/>
            </p:cNvGraphicFramePr>
            <p:nvPr/>
          </p:nvGraphicFramePr>
          <p:xfrm>
            <a:off x="744" y="0"/>
            <a:ext cx="70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6" r:id="rId46" imgW="636975" imgH="395045" progId="">
                    <p:embed/>
                  </p:oleObj>
                </mc:Choice>
                <mc:Fallback>
                  <p:oleObj r:id="rId46" imgW="636975" imgH="395045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0"/>
                          <a:ext cx="708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12" grpId="0" autoUpdateAnimBg="0"/>
      <p:bldP spid="4713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0650" y="6234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81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323850" y="260350"/>
            <a:ext cx="8424863" cy="946150"/>
            <a:chOff x="0" y="0"/>
            <a:chExt cx="5307" cy="596"/>
          </a:xfrm>
        </p:grpSpPr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307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4.设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是相互独立的随机变量，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在(0,1)上服从均匀分布，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服从参数         的指数分布。</a:t>
              </a:r>
            </a:p>
          </p:txBody>
        </p:sp>
        <p:graphicFrame>
          <p:nvGraphicFramePr>
            <p:cNvPr id="48135" name="Object 7"/>
            <p:cNvGraphicFramePr>
              <a:graphicFrameLocks noChangeAspect="1"/>
            </p:cNvGraphicFramePr>
            <p:nvPr/>
          </p:nvGraphicFramePr>
          <p:xfrm>
            <a:off x="1996" y="324"/>
            <a:ext cx="44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4" r:id="rId3" imgW="370222" imgH="178892" progId="">
                    <p:embed/>
                  </p:oleObj>
                </mc:Choice>
                <mc:Fallback>
                  <p:oleObj r:id="rId3" imgW="370222" imgH="178892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324"/>
                          <a:ext cx="44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36575" y="3141663"/>
          <a:ext cx="266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r:id="rId5" imgW="1425191" imgH="216592" progId="">
                  <p:embed/>
                </p:oleObj>
              </mc:Choice>
              <mc:Fallback>
                <p:oleObj r:id="rId5" imgW="1425191" imgH="21659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141663"/>
                        <a:ext cx="2667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07950" y="1196975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的联合概率密度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</p:txBody>
      </p: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755650" y="1700213"/>
            <a:ext cx="2762250" cy="954087"/>
            <a:chOff x="0" y="0"/>
            <a:chExt cx="1740" cy="601"/>
          </a:xfrm>
        </p:grpSpPr>
        <p:graphicFrame>
          <p:nvGraphicFramePr>
            <p:cNvPr id="48139" name="Object 11"/>
            <p:cNvGraphicFramePr>
              <a:graphicFrameLocks noChangeAspect="1"/>
            </p:cNvGraphicFramePr>
            <p:nvPr/>
          </p:nvGraphicFramePr>
          <p:xfrm>
            <a:off x="0" y="0"/>
            <a:ext cx="174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" r:id="rId7" imgW="1414313" imgH="471649" progId="">
                    <p:embed/>
                  </p:oleObj>
                </mc:Choice>
                <mc:Fallback>
                  <p:oleObj r:id="rId7" imgW="1414313" imgH="471649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40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1108" y="27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4614863" y="1557338"/>
            <a:ext cx="2836862" cy="1322387"/>
            <a:chOff x="0" y="0"/>
            <a:chExt cx="1787" cy="833"/>
          </a:xfrm>
        </p:grpSpPr>
        <p:graphicFrame>
          <p:nvGraphicFramePr>
            <p:cNvPr id="48142" name="Object 14"/>
            <p:cNvGraphicFramePr>
              <a:graphicFrameLocks noChangeAspect="1"/>
            </p:cNvGraphicFramePr>
            <p:nvPr/>
          </p:nvGraphicFramePr>
          <p:xfrm>
            <a:off x="0" y="0"/>
            <a:ext cx="1787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" r:id="rId9" imgW="1451897" imgH="675174" progId="">
                    <p:embed/>
                  </p:oleObj>
                </mc:Choice>
                <mc:Fallback>
                  <p:oleObj r:id="rId9" imgW="1451897" imgH="675174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87" cy="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1131" y="399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68313" y="249237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由独立：</a:t>
            </a:r>
          </a:p>
        </p:txBody>
      </p: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3419475" y="2636838"/>
            <a:ext cx="4494213" cy="1316037"/>
            <a:chOff x="0" y="0"/>
            <a:chExt cx="2831" cy="829"/>
          </a:xfrm>
        </p:grpSpPr>
        <p:graphicFrame>
          <p:nvGraphicFramePr>
            <p:cNvPr id="48146" name="Object 18"/>
            <p:cNvGraphicFramePr>
              <a:graphicFrameLocks noChangeAspect="1"/>
            </p:cNvGraphicFramePr>
            <p:nvPr/>
          </p:nvGraphicFramePr>
          <p:xfrm>
            <a:off x="0" y="0"/>
            <a:ext cx="2831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8" r:id="rId11" imgW="2285325" imgH="673125" progId="">
                    <p:embed/>
                  </p:oleObj>
                </mc:Choice>
                <mc:Fallback>
                  <p:oleObj r:id="rId11" imgW="2285325" imgH="67312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831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1950" y="453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71438" y="3933825"/>
            <a:ext cx="8893175" cy="519113"/>
            <a:chOff x="0" y="0"/>
            <a:chExt cx="5602" cy="327"/>
          </a:xfrm>
        </p:grpSpPr>
        <p:graphicFrame>
          <p:nvGraphicFramePr>
            <p:cNvPr id="48149" name="Object 21"/>
            <p:cNvGraphicFramePr>
              <a:graphicFrameLocks noChangeAspect="1"/>
            </p:cNvGraphicFramePr>
            <p:nvPr/>
          </p:nvGraphicFramePr>
          <p:xfrm>
            <a:off x="2268" y="45"/>
            <a:ext cx="135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9" r:id="rId13" imgW="1094892" imgH="203959" progId="">
                    <p:embed/>
                  </p:oleObj>
                </mc:Choice>
                <mc:Fallback>
                  <p:oleObj r:id="rId13" imgW="1094892" imgH="203959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45"/>
                          <a:ext cx="135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5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(2)设含有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的二次方程                         试求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有实根的概率。</a:t>
              </a:r>
            </a:p>
          </p:txBody>
        </p:sp>
      </p:grpSp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611188" y="4440238"/>
          <a:ext cx="3048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r:id="rId15" imgW="1625917" imgH="228917" progId="">
                  <p:embed/>
                </p:oleObj>
              </mc:Choice>
              <mc:Fallback>
                <p:oleObj r:id="rId15" imgW="1625917" imgH="22891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40238"/>
                        <a:ext cx="3048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395288" y="4797425"/>
          <a:ext cx="7489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r:id="rId17" imgW="3960998" imgH="520791" progId="">
                  <p:embed/>
                </p:oleObj>
              </mc:Choice>
              <mc:Fallback>
                <p:oleObj r:id="rId17" imgW="3960998" imgH="520791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7489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1766888" y="5876925"/>
          <a:ext cx="3309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r:id="rId19" imgW="1764086" imgH="203341" progId="">
                  <p:embed/>
                </p:oleObj>
              </mc:Choice>
              <mc:Fallback>
                <p:oleObj r:id="rId19" imgW="1764086" imgH="203341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5876925"/>
                        <a:ext cx="33099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utoUpdateAnimBg="0"/>
      <p:bldP spid="481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4915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916238" y="1889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练习三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348038" y="3213100"/>
          <a:ext cx="12954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r:id="rId3" imgW="662441" imgH="471444" progId="">
                  <p:embed/>
                </p:oleObj>
              </mc:Choice>
              <mc:Fallback>
                <p:oleObj r:id="rId3" imgW="662441" imgH="47144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13100"/>
                        <a:ext cx="12954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95288" y="620713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  设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是相互独立的随机变量，且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的概率密度分别为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331913" y="2492375"/>
          <a:ext cx="41767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r:id="rId5" imgW="1879102" imgH="330374" progId="">
                  <p:embed/>
                </p:oleObj>
              </mc:Choice>
              <mc:Fallback>
                <p:oleObj r:id="rId5" imgW="1879102" imgH="33037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41767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541338" y="1989138"/>
            <a:ext cx="5759450" cy="519112"/>
            <a:chOff x="0" y="0"/>
            <a:chExt cx="3628" cy="327"/>
          </a:xfrm>
        </p:grpSpPr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3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求随机变量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=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         。</a:t>
              </a:r>
              <a:endPara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49163" name="Object 11"/>
            <p:cNvGraphicFramePr>
              <a:graphicFrameLocks noChangeAspect="1"/>
            </p:cNvGraphicFramePr>
            <p:nvPr/>
          </p:nvGraphicFramePr>
          <p:xfrm>
            <a:off x="2993" y="46"/>
            <a:ext cx="4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9" r:id="rId7" imgW="395906" imgH="217253" progId="">
                    <p:embed/>
                  </p:oleObj>
                </mc:Choice>
                <mc:Fallback>
                  <p:oleObj r:id="rId7" imgW="395906" imgH="217253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46"/>
                          <a:ext cx="46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2051050" y="1125538"/>
            <a:ext cx="2622550" cy="876300"/>
            <a:chOff x="0" y="0"/>
            <a:chExt cx="1652" cy="552"/>
          </a:xfrm>
        </p:grpSpPr>
        <p:graphicFrame>
          <p:nvGraphicFramePr>
            <p:cNvPr id="49165" name="Object 13"/>
            <p:cNvGraphicFramePr>
              <a:graphicFrameLocks noChangeAspect="1"/>
            </p:cNvGraphicFramePr>
            <p:nvPr/>
          </p:nvGraphicFramePr>
          <p:xfrm>
            <a:off x="0" y="0"/>
            <a:ext cx="165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0" r:id="rId9" imgW="1414313" imgH="471649" progId="">
                    <p:embed/>
                  </p:oleObj>
                </mc:Choice>
                <mc:Fallback>
                  <p:oleObj r:id="rId9" imgW="1414313" imgH="471649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52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987" y="225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5580063" y="1196975"/>
            <a:ext cx="2457450" cy="893763"/>
            <a:chOff x="0" y="0"/>
            <a:chExt cx="1548" cy="563"/>
          </a:xfrm>
        </p:grpSpPr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0" y="0"/>
            <a:ext cx="154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1" r:id="rId11" imgW="1324566" imgH="484177" progId="">
                    <p:embed/>
                  </p:oleObj>
                </mc:Choice>
                <mc:Fallback>
                  <p:oleObj r:id="rId11" imgW="1324566" imgH="484177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4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935" y="23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250825" y="24923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endParaRPr lang="zh-CN" altLang="zh-CN" sz="280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2314575" y="4117975"/>
            <a:ext cx="2905125" cy="1974850"/>
            <a:chOff x="0" y="0"/>
            <a:chExt cx="1830" cy="1244"/>
          </a:xfrm>
        </p:grpSpPr>
        <p:graphicFrame>
          <p:nvGraphicFramePr>
            <p:cNvPr id="49172" name="Object 20"/>
            <p:cNvGraphicFramePr>
              <a:graphicFrameLocks noChangeAspect="1"/>
            </p:cNvGraphicFramePr>
            <p:nvPr/>
          </p:nvGraphicFramePr>
          <p:xfrm>
            <a:off x="0" y="0"/>
            <a:ext cx="1830" cy="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2" r:id="rId13" imgW="1562417" imgH="1067117" progId="">
                    <p:embed/>
                  </p:oleObj>
                </mc:Choice>
                <mc:Fallback>
                  <p:oleObj r:id="rId13" imgW="1562417" imgH="1067117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30" cy="1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180" y="862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5180013" y="4319588"/>
            <a:ext cx="3063875" cy="1701800"/>
            <a:chOff x="0" y="0"/>
            <a:chExt cx="1613" cy="995"/>
          </a:xfrm>
        </p:grpSpPr>
        <p:graphicFrame>
          <p:nvGraphicFramePr>
            <p:cNvPr id="49175" name="Object 23"/>
            <p:cNvGraphicFramePr>
              <a:graphicFrameLocks noChangeAspect="1"/>
            </p:cNvGraphicFramePr>
            <p:nvPr/>
          </p:nvGraphicFramePr>
          <p:xfrm>
            <a:off x="0" y="0"/>
            <a:ext cx="1518" cy="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3" r:id="rId15" imgW="1299099" imgH="777040" progId="">
                    <p:embed/>
                  </p:oleObj>
                </mc:Choice>
                <mc:Fallback>
                  <p:oleObj r:id="rId15" imgW="1299099" imgH="77704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18" cy="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1024" y="692"/>
              <a:ext cx="58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59" grpId="0" autoUpdateAnimBg="0"/>
      <p:bldP spid="4917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01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339975" y="3500438"/>
          <a:ext cx="37623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r:id="rId3" imgW="1918017" imgH="470217" progId="">
                  <p:embed/>
                </p:oleObj>
              </mc:Choice>
              <mc:Fallback>
                <p:oleObj r:id="rId3" imgW="1918017" imgH="4702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37623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042988" y="2781300"/>
          <a:ext cx="38877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5" imgW="1879102" imgH="330374" progId="">
                  <p:embed/>
                </p:oleObj>
              </mc:Choice>
              <mc:Fallback>
                <p:oleObj r:id="rId5" imgW="1879102" imgH="33037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38877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395288" y="333375"/>
            <a:ext cx="8424862" cy="946150"/>
            <a:chOff x="0" y="0"/>
            <a:chExt cx="5307" cy="596"/>
          </a:xfrm>
        </p:grpSpPr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30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  设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是相互独立的随机变量，且都在(0,1)上服从均匀分布，求随机变量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=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0185" name="Object 9"/>
            <p:cNvGraphicFramePr>
              <a:graphicFrameLocks noChangeAspect="1"/>
            </p:cNvGraphicFramePr>
            <p:nvPr/>
          </p:nvGraphicFramePr>
          <p:xfrm>
            <a:off x="4400" y="318"/>
            <a:ext cx="4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1" r:id="rId7" imgW="395906" imgH="217253" progId="">
                    <p:embed/>
                  </p:oleObj>
                </mc:Choice>
                <mc:Fallback>
                  <p:oleObj r:id="rId7" imgW="395906" imgH="217253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318"/>
                          <a:ext cx="46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1042988" y="1844675"/>
            <a:ext cx="2622550" cy="876300"/>
            <a:chOff x="0" y="0"/>
            <a:chExt cx="1652" cy="552"/>
          </a:xfrm>
        </p:grpSpPr>
        <p:graphicFrame>
          <p:nvGraphicFramePr>
            <p:cNvPr id="50187" name="Object 11"/>
            <p:cNvGraphicFramePr>
              <a:graphicFrameLocks noChangeAspect="1"/>
            </p:cNvGraphicFramePr>
            <p:nvPr/>
          </p:nvGraphicFramePr>
          <p:xfrm>
            <a:off x="0" y="0"/>
            <a:ext cx="165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2" r:id="rId9" imgW="1414313" imgH="471649" progId="">
                    <p:embed/>
                  </p:oleObj>
                </mc:Choice>
                <mc:Fallback>
                  <p:oleObj r:id="rId9" imgW="1414313" imgH="471649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52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987" y="225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50189" name="Group 13"/>
          <p:cNvGrpSpPr>
            <a:grpSpLocks/>
          </p:cNvGrpSpPr>
          <p:nvPr/>
        </p:nvGrpSpPr>
        <p:grpSpPr bwMode="auto">
          <a:xfrm>
            <a:off x="4716463" y="1916113"/>
            <a:ext cx="2576512" cy="876300"/>
            <a:chOff x="0" y="0"/>
            <a:chExt cx="1623" cy="552"/>
          </a:xfrm>
        </p:grpSpPr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0" y="0"/>
            <a:ext cx="1623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r:id="rId11" imgW="1388836" imgH="471649" progId="">
                    <p:embed/>
                  </p:oleObj>
                </mc:Choice>
                <mc:Fallback>
                  <p:oleObj r:id="rId11" imgW="1388836" imgH="471649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23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972" y="225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50825" y="1412875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的概率密度函数分别为</a:t>
            </a:r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1979613" y="4508500"/>
            <a:ext cx="2951162" cy="2127250"/>
            <a:chOff x="0" y="0"/>
            <a:chExt cx="1554" cy="1244"/>
          </a:xfrm>
        </p:grpSpPr>
        <p:graphicFrame>
          <p:nvGraphicFramePr>
            <p:cNvPr id="50194" name="Object 18"/>
            <p:cNvGraphicFramePr>
              <a:graphicFrameLocks noChangeAspect="1"/>
            </p:cNvGraphicFramePr>
            <p:nvPr/>
          </p:nvGraphicFramePr>
          <p:xfrm>
            <a:off x="0" y="0"/>
            <a:ext cx="1399" cy="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4" r:id="rId13" imgW="1197755" imgH="1070368" progId="">
                    <p:embed/>
                  </p:oleObj>
                </mc:Choice>
                <mc:Fallback>
                  <p:oleObj r:id="rId13" imgW="1197755" imgH="1070368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99" cy="1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965" y="862"/>
              <a:ext cx="58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5292725" y="4868863"/>
            <a:ext cx="2951163" cy="1625600"/>
            <a:chOff x="0" y="0"/>
            <a:chExt cx="1554" cy="951"/>
          </a:xfrm>
        </p:grpSpPr>
        <p:graphicFrame>
          <p:nvGraphicFramePr>
            <p:cNvPr id="50197" name="Object 21"/>
            <p:cNvGraphicFramePr>
              <a:graphicFrameLocks noChangeAspect="1"/>
            </p:cNvGraphicFramePr>
            <p:nvPr/>
          </p:nvGraphicFramePr>
          <p:xfrm>
            <a:off x="0" y="0"/>
            <a:ext cx="1399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5" r:id="rId15" imgW="1197755" imgH="700946" progId="">
                    <p:embed/>
                  </p:oleObj>
                </mc:Choice>
                <mc:Fallback>
                  <p:oleObj r:id="rId15" imgW="1197755" imgH="700946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99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965" y="648"/>
              <a:ext cx="58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512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34925" y="222250"/>
            <a:ext cx="8748713" cy="974725"/>
            <a:chOff x="0" y="0"/>
            <a:chExt cx="5511" cy="614"/>
          </a:xfrm>
        </p:grpSpPr>
        <p:graphicFrame>
          <p:nvGraphicFramePr>
            <p:cNvPr id="51206" name="Object 6"/>
            <p:cNvGraphicFramePr>
              <a:graphicFrameLocks noChangeAspect="1"/>
            </p:cNvGraphicFramePr>
            <p:nvPr/>
          </p:nvGraphicFramePr>
          <p:xfrm>
            <a:off x="3595" y="24"/>
            <a:ext cx="191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6" r:id="rId3" imgW="1374302" imgH="216592" progId="">
                    <p:embed/>
                  </p:oleObj>
                </mc:Choice>
                <mc:Fallback>
                  <p:oleObj r:id="rId3" imgW="1374302" imgH="216592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" y="24"/>
                          <a:ext cx="191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07" name="Group 7"/>
            <p:cNvGrpSpPr>
              <a:grpSpLocks/>
            </p:cNvGrpSpPr>
            <p:nvPr/>
          </p:nvGrpSpPr>
          <p:grpSpPr bwMode="auto">
            <a:xfrm>
              <a:off x="0" y="0"/>
              <a:ext cx="5239" cy="614"/>
              <a:chOff x="0" y="0"/>
              <a:chExt cx="5239" cy="614"/>
            </a:xfrm>
          </p:grpSpPr>
          <p:sp>
            <p:nvSpPr>
              <p:cNvPr id="51208" name="Text Box 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239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800">
                    <a:latin typeface="隶书" panose="02010509060101010101" pitchFamily="49" charset="-122"/>
                    <a:ea typeface="隶书" panose="02010509060101010101" pitchFamily="49" charset="-122"/>
                  </a:rPr>
                  <a:t>3.   设    是相互独立的随机变量，                 </a:t>
                </a:r>
              </a:p>
              <a:p>
                <a:r>
                  <a:rPr lang="zh-CN" altLang="zh-CN" sz="2800">
                    <a:latin typeface="隶书" panose="02010509060101010101" pitchFamily="49" charset="-122"/>
                    <a:ea typeface="隶书" panose="02010509060101010101" pitchFamily="49" charset="-122"/>
                  </a:rPr>
                  <a:t>证明：</a:t>
                </a:r>
              </a:p>
            </p:txBody>
          </p:sp>
          <p:graphicFrame>
            <p:nvGraphicFramePr>
              <p:cNvPr id="51209" name="Object 9"/>
              <p:cNvGraphicFramePr>
                <a:graphicFrameLocks noChangeAspect="1"/>
              </p:cNvGraphicFramePr>
              <p:nvPr/>
            </p:nvGraphicFramePr>
            <p:xfrm>
              <a:off x="862" y="90"/>
              <a:ext cx="519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7" r:id="rId5" imgW="383312" imgH="204581" progId="">
                      <p:embed/>
                    </p:oleObj>
                  </mc:Choice>
                  <mc:Fallback>
                    <p:oleObj r:id="rId5" imgW="383312" imgH="204581" progId="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2" y="90"/>
                            <a:ext cx="519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0" name="Object 10"/>
              <p:cNvGraphicFramePr>
                <a:graphicFrameLocks noChangeAspect="1"/>
              </p:cNvGraphicFramePr>
              <p:nvPr/>
            </p:nvGraphicFramePr>
            <p:xfrm>
              <a:off x="680" y="317"/>
              <a:ext cx="2094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8" r:id="rId7" imgW="1496968" imgH="215936" progId="">
                      <p:embed/>
                    </p:oleObj>
                  </mc:Choice>
                  <mc:Fallback>
                    <p:oleObj r:id="rId7" imgW="1496968" imgH="215936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" y="317"/>
                            <a:ext cx="2094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07950" y="1125538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显然，   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r:id="rId9" imgW="115165" imgH="217253" progId="">
                  <p:embed/>
                </p:oleObj>
              </mc:Choice>
              <mc:Fallback>
                <p:oleObj r:id="rId9" imgW="115165" imgH="21725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403350" y="1412875"/>
          <a:ext cx="670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r:id="rId11" imgW="3021606" imgH="431930" progId="">
                  <p:embed/>
                </p:oleObj>
              </mc:Choice>
              <mc:Fallback>
                <p:oleObj r:id="rId11" imgW="3021606" imgH="43193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67024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1333500" y="908050"/>
          <a:ext cx="6731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r:id="rId13" imgW="3034300" imgH="431930" progId="">
                  <p:embed/>
                </p:oleObj>
              </mc:Choice>
              <mc:Fallback>
                <p:oleObj r:id="rId13" imgW="3034300" imgH="43193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908050"/>
                        <a:ext cx="6731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79388" y="1989138"/>
          <a:ext cx="76628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r:id="rId15" imgW="3453218" imgH="431930" progId="">
                  <p:embed/>
                </p:oleObj>
              </mc:Choice>
              <mc:Fallback>
                <p:oleObj r:id="rId15" imgW="3453218" imgH="43193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76628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211138" y="2852738"/>
          <a:ext cx="33528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r:id="rId17" imgW="1510961" imgH="431930" progId="">
                  <p:embed/>
                </p:oleObj>
              </mc:Choice>
              <mc:Fallback>
                <p:oleObj r:id="rId17" imgW="1510961" imgH="43193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852738"/>
                        <a:ext cx="33528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3563938" y="2852738"/>
          <a:ext cx="37480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r:id="rId19" imgW="1688684" imgH="431930" progId="">
                  <p:embed/>
                </p:oleObj>
              </mc:Choice>
              <mc:Fallback>
                <p:oleObj r:id="rId19" imgW="1688684" imgH="43193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52738"/>
                        <a:ext cx="374808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684213" y="3716338"/>
          <a:ext cx="36004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r:id="rId21" imgW="1498917" imgH="457517" progId="">
                  <p:embed/>
                </p:oleObj>
              </mc:Choice>
              <mc:Fallback>
                <p:oleObj r:id="rId21" imgW="1498917" imgH="4575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360045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4140200" y="3771900"/>
          <a:ext cx="36004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r:id="rId23" imgW="1498917" imgH="457517" progId="">
                  <p:embed/>
                </p:oleObj>
              </mc:Choice>
              <mc:Fallback>
                <p:oleObj r:id="rId23" imgW="1498917" imgH="45751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771900"/>
                        <a:ext cx="36004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7740650" y="3860800"/>
          <a:ext cx="4587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r:id="rId25" imgW="191898" imgH="396251" progId="">
                  <p:embed/>
                </p:oleObj>
              </mc:Choice>
              <mc:Fallback>
                <p:oleObj r:id="rId25" imgW="191898" imgH="396251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860800"/>
                        <a:ext cx="4587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755650" y="4724400"/>
          <a:ext cx="44561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r:id="rId27" imgW="1853713" imgH="444624" progId="">
                  <p:embed/>
                </p:oleObj>
              </mc:Choice>
              <mc:Fallback>
                <p:oleObj r:id="rId27" imgW="1853713" imgH="444624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44561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5189538" y="4797425"/>
          <a:ext cx="36020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r:id="rId29" imgW="1498267" imgH="444624" progId="">
                  <p:embed/>
                </p:oleObj>
              </mc:Choice>
              <mc:Fallback>
                <p:oleObj r:id="rId29" imgW="1498267" imgH="444624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4797425"/>
                        <a:ext cx="36020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23850" y="5805488"/>
          <a:ext cx="42481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r:id="rId31" imgW="1879917" imgH="419417" progId="">
                  <p:embed/>
                </p:oleObj>
              </mc:Choice>
              <mc:Fallback>
                <p:oleObj r:id="rId31" imgW="1879917" imgH="41941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05488"/>
                        <a:ext cx="42481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5819775" y="6021388"/>
          <a:ext cx="33242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r:id="rId33" imgW="1496968" imgH="215936" progId="">
                  <p:embed/>
                </p:oleObj>
              </mc:Choice>
              <mc:Fallback>
                <p:oleObj r:id="rId33" imgW="1496968" imgH="215936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6021388"/>
                        <a:ext cx="33242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643438" y="5934075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所以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 autoUpdateAnimBg="0"/>
      <p:bldP spid="5122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22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827088" y="3429000"/>
          <a:ext cx="73739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r:id="rId3" imgW="3567469" imgH="431930" progId="">
                  <p:embed/>
                </p:oleObj>
              </mc:Choice>
              <mc:Fallback>
                <p:oleObj r:id="rId3" imgW="3567469" imgH="43193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73739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708400" y="2636838"/>
          <a:ext cx="45481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r:id="rId5" imgW="2375217" imgH="457517" progId="">
                  <p:embed/>
                </p:oleObj>
              </mc:Choice>
              <mc:Fallback>
                <p:oleObj r:id="rId5" imgW="2375217" imgH="4575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636838"/>
                        <a:ext cx="45481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658938" y="4090988"/>
          <a:ext cx="36337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r:id="rId7" imgW="1701379" imgH="533486" progId="">
                  <p:embed/>
                </p:oleObj>
              </mc:Choice>
              <mc:Fallback>
                <p:oleObj r:id="rId7" imgW="1701379" imgH="53348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090988"/>
                        <a:ext cx="363378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07950" y="3597275"/>
          <a:ext cx="652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r:id="rId9" imgW="344712" imgH="178892" progId="">
                  <p:embed/>
                </p:oleObj>
              </mc:Choice>
              <mc:Fallback>
                <p:oleObj r:id="rId9" imgW="344712" imgH="17889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97275"/>
                        <a:ext cx="6524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250825" y="404813"/>
            <a:ext cx="8713788" cy="1373187"/>
            <a:chOff x="0" y="0"/>
            <a:chExt cx="5489" cy="865"/>
          </a:xfrm>
        </p:grpSpPr>
        <p:graphicFrame>
          <p:nvGraphicFramePr>
            <p:cNvPr id="52234" name="Object 10"/>
            <p:cNvGraphicFramePr>
              <a:graphicFrameLocks noChangeAspect="1"/>
            </p:cNvGraphicFramePr>
            <p:nvPr/>
          </p:nvGraphicFramePr>
          <p:xfrm>
            <a:off x="3357" y="272"/>
            <a:ext cx="123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4" r:id="rId11" imgW="955304" imgH="242247" progId="">
                    <p:embed/>
                  </p:oleObj>
                </mc:Choice>
                <mc:Fallback>
                  <p:oleObj r:id="rId11" imgW="955304" imgH="242247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272"/>
                          <a:ext cx="123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772" y="272"/>
            <a:ext cx="75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5" r:id="rId13" imgW="599036" imgH="229614" progId="">
                    <p:embed/>
                  </p:oleObj>
                </mc:Choice>
                <mc:Fallback>
                  <p:oleObj r:id="rId13" imgW="599036" imgH="229614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272"/>
                          <a:ext cx="75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548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4.  设</a:t>
              </a:r>
              <a:r>
                <a:rPr lang="zh-CN" altLang="en-US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en-US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是两个相互独立的随机变量，它们都服从正态分布               ，试验证随机变量                       的概率密度为</a:t>
              </a:r>
              <a:endParaRPr lang="en-US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700338" y="1125538"/>
            <a:ext cx="3975100" cy="1416050"/>
            <a:chOff x="0" y="0"/>
            <a:chExt cx="2504" cy="892"/>
          </a:xfrm>
        </p:grpSpPr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632" y="49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0" y="0"/>
            <a:ext cx="2504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r:id="rId15" imgW="1993352" imgH="711208" progId="">
                    <p:embed/>
                  </p:oleObj>
                </mc:Choice>
                <mc:Fallback>
                  <p:oleObj r:id="rId15" imgW="1993352" imgH="711208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04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323850" y="2276475"/>
            <a:ext cx="6624638" cy="519113"/>
            <a:chOff x="0" y="0"/>
            <a:chExt cx="4173" cy="327"/>
          </a:xfrm>
        </p:grpSpPr>
        <p:graphicFrame>
          <p:nvGraphicFramePr>
            <p:cNvPr id="52241" name="Object 17"/>
            <p:cNvGraphicFramePr>
              <a:graphicFrameLocks noChangeAspect="1"/>
            </p:cNvGraphicFramePr>
            <p:nvPr/>
          </p:nvGraphicFramePr>
          <p:xfrm>
            <a:off x="1996" y="46"/>
            <a:ext cx="8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r:id="rId17" imgW="598515" imgH="203959" progId="">
                    <p:embed/>
                  </p:oleObj>
                </mc:Choice>
                <mc:Fallback>
                  <p:oleObj r:id="rId17" imgW="598515" imgH="203959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46"/>
                          <a:ext cx="8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41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我们称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Z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服从参数为                的瑞利分布</a:t>
              </a:r>
            </a:p>
          </p:txBody>
        </p:sp>
      </p:grp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60363" y="2852738"/>
            <a:ext cx="334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证明：由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独立</a:t>
            </a:r>
          </a:p>
        </p:txBody>
      </p:sp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5580063" y="4365625"/>
            <a:ext cx="3362325" cy="519113"/>
            <a:chOff x="0" y="0"/>
            <a:chExt cx="2118" cy="327"/>
          </a:xfrm>
        </p:grpSpPr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令</a:t>
              </a:r>
            </a:p>
          </p:txBody>
        </p:sp>
        <p:graphicFrame>
          <p:nvGraphicFramePr>
            <p:cNvPr id="52246" name="Object 22"/>
            <p:cNvGraphicFramePr>
              <a:graphicFrameLocks noChangeAspect="1"/>
            </p:cNvGraphicFramePr>
            <p:nvPr/>
          </p:nvGraphicFramePr>
          <p:xfrm>
            <a:off x="273" y="45"/>
            <a:ext cx="184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8" r:id="rId19" imgW="1374900" imgH="203959" progId="">
                    <p:embed/>
                  </p:oleObj>
                </mc:Choice>
                <mc:Fallback>
                  <p:oleObj r:id="rId19" imgW="1374900" imgH="203959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45"/>
                          <a:ext cx="184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7" name="Group 23"/>
          <p:cNvGrpSpPr>
            <a:grpSpLocks/>
          </p:cNvGrpSpPr>
          <p:nvPr/>
        </p:nvGrpSpPr>
        <p:grpSpPr bwMode="auto">
          <a:xfrm>
            <a:off x="2613025" y="5181600"/>
            <a:ext cx="3975100" cy="1416050"/>
            <a:chOff x="0" y="0"/>
            <a:chExt cx="2504" cy="892"/>
          </a:xfrm>
        </p:grpSpPr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1724" y="49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  <a:endParaRPr lang="zh-CN" altLang="zh-CN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2249" name="Object 25"/>
            <p:cNvGraphicFramePr>
              <a:graphicFrameLocks noChangeAspect="1"/>
            </p:cNvGraphicFramePr>
            <p:nvPr/>
          </p:nvGraphicFramePr>
          <p:xfrm>
            <a:off x="0" y="0"/>
            <a:ext cx="2504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9" r:id="rId21" imgW="1993352" imgH="711208" progId="">
                    <p:embed/>
                  </p:oleObj>
                </mc:Choice>
                <mc:Fallback>
                  <p:oleObj r:id="rId21" imgW="1993352" imgH="711208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04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00113" y="2781300"/>
          <a:ext cx="3403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3" imgW="1700641" imgH="203341" progId="">
                  <p:embed/>
                </p:oleObj>
              </mc:Choice>
              <mc:Fallback>
                <p:oleObj r:id="rId3" imgW="1700641" imgH="20334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3403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23850" y="1484313"/>
            <a:ext cx="8569325" cy="946150"/>
            <a:chOff x="0" y="0"/>
            <a:chExt cx="5398" cy="596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2540" y="81"/>
            <a:ext cx="285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r:id="rId5" imgW="2423913" imgH="203341" progId="">
                    <p:embed/>
                  </p:oleObj>
                </mc:Choice>
                <mc:Fallback>
                  <p:oleObj r:id="rId5" imgW="2423913" imgH="203341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81"/>
                          <a:ext cx="285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3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solidFill>
                    <a:srgbClr val="FFFFFF"/>
                  </a:solidFill>
                  <a:latin typeface="Times New Roman" panose="02020603050405020304" pitchFamily="18" charset="0"/>
                  <a:ea typeface="文鼎CS中等线" pitchFamily="1" charset="-122"/>
                </a:rPr>
                <a:t>5</a:t>
              </a:r>
              <a:r>
                <a:rPr lang="zh-CN" altLang="zh-CN" sz="2800">
                  <a:solidFill>
                    <a:srgbClr val="FFFFFF"/>
                  </a:solidFill>
                  <a:latin typeface="文鼎CS中等线" pitchFamily="1" charset="-122"/>
                  <a:ea typeface="文鼎CS中等线" pitchFamily="1" charset="-122"/>
                </a:rPr>
                <a:t>.</a:t>
              </a:r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</a:t>
              </a:r>
              <a:r>
                <a:rPr lang="zh-CN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、</a:t>
              </a:r>
              <a:r>
                <a:rPr lang="zh-CN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B、C</a:t>
              </a:r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是三个事件                         </a:t>
              </a:r>
            </a:p>
            <a:p>
              <a:r>
                <a:rPr lang="zh-CN" altLang="zh-CN" sz="28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求       ，     。</a:t>
              </a:r>
            </a:p>
          </p:txBody>
        </p:sp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317" y="290"/>
            <a:ext cx="15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r:id="rId7" imgW="1222700" imgH="242247" progId="">
                    <p:embed/>
                  </p:oleObj>
                </mc:Choice>
                <mc:Fallback>
                  <p:oleObj r:id="rId7" imgW="1222700" imgH="24224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290"/>
                          <a:ext cx="153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314825" y="2781300"/>
          <a:ext cx="2057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9" imgW="1030358" imgH="178349" progId="">
                  <p:embed/>
                </p:oleObj>
              </mc:Choice>
              <mc:Fallback>
                <p:oleObj r:id="rId9" imgW="1030358" imgH="17834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781300"/>
                        <a:ext cx="2057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971550" y="3429000"/>
          <a:ext cx="4368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1" imgW="2182822" imgH="203341" progId="">
                  <p:embed/>
                </p:oleObj>
              </mc:Choice>
              <mc:Fallback>
                <p:oleObj r:id="rId11" imgW="2182822" imgH="20334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4368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331913" y="4610100"/>
          <a:ext cx="4572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3" imgW="2285325" imgH="241512" progId="">
                  <p:embed/>
                </p:oleObj>
              </mc:Choice>
              <mc:Fallback>
                <p:oleObj r:id="rId13" imgW="2285325" imgH="241512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10100"/>
                        <a:ext cx="4572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268538" y="4005263"/>
          <a:ext cx="27178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15" imgW="1360989" imgH="178349" progId="">
                  <p:embed/>
                </p:oleObj>
              </mc:Choice>
              <mc:Fallback>
                <p:oleObj r:id="rId15" imgW="1360989" imgH="17834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263"/>
                        <a:ext cx="27178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268538" y="5240338"/>
          <a:ext cx="2057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17" imgW="1030358" imgH="178349" progId="">
                  <p:embed/>
                </p:oleObj>
              </mc:Choice>
              <mc:Fallback>
                <p:oleObj r:id="rId17" imgW="1030358" imgH="17834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240338"/>
                        <a:ext cx="20574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32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5.  设随机变量(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2051050" y="765175"/>
            <a:ext cx="5900738" cy="1289050"/>
            <a:chOff x="0" y="0"/>
            <a:chExt cx="3717" cy="812"/>
          </a:xfrm>
        </p:grpSpPr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2238" y="45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3256" name="Object 8"/>
            <p:cNvGraphicFramePr>
              <a:graphicFrameLocks noChangeAspect="1"/>
            </p:cNvGraphicFramePr>
            <p:nvPr/>
          </p:nvGraphicFramePr>
          <p:xfrm>
            <a:off x="0" y="0"/>
            <a:ext cx="3717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2" r:id="rId3" imgW="2959417" imgH="648017" progId="">
                    <p:embed/>
                  </p:oleObj>
                </mc:Choice>
                <mc:Fallback>
                  <p:oleObj r:id="rId3" imgW="2959417" imgH="648017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717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7" name="Group 9"/>
          <p:cNvGrpSpPr>
            <a:grpSpLocks/>
          </p:cNvGrpSpPr>
          <p:nvPr/>
        </p:nvGrpSpPr>
        <p:grpSpPr bwMode="auto">
          <a:xfrm>
            <a:off x="174625" y="1916113"/>
            <a:ext cx="8789988" cy="519112"/>
            <a:chOff x="0" y="0"/>
            <a:chExt cx="5537" cy="327"/>
          </a:xfrm>
        </p:grpSpPr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(1)求随机变量(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)关于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的边缘概率密度</a:t>
              </a:r>
              <a:endParaRPr lang="zh-CN" altLang="zh-CN" sz="2800" baseline="30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3259" name="Object 11"/>
            <p:cNvGraphicFramePr>
              <a:graphicFrameLocks noChangeAspect="1"/>
            </p:cNvGraphicFramePr>
            <p:nvPr/>
          </p:nvGraphicFramePr>
          <p:xfrm>
            <a:off x="4468" y="0"/>
            <a:ext cx="106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3" r:id="rId5" imgW="852697" imgH="216592" progId="">
                    <p:embed/>
                  </p:oleObj>
                </mc:Choice>
                <mc:Fallback>
                  <p:oleObj r:id="rId5" imgW="852697" imgH="216592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0"/>
                          <a:ext cx="106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250825" y="2679700"/>
          <a:ext cx="28797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r:id="rId7" imgW="1400965" imgH="331379" progId="">
                  <p:embed/>
                </p:oleObj>
              </mc:Choice>
              <mc:Fallback>
                <p:oleObj r:id="rId7" imgW="1400965" imgH="33137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79700"/>
                        <a:ext cx="28797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50825" y="3860800"/>
          <a:ext cx="30241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r:id="rId9" imgW="1388231" imgH="331379" progId="">
                  <p:embed/>
                </p:oleObj>
              </mc:Choice>
              <mc:Fallback>
                <p:oleObj r:id="rId9" imgW="1388231" imgH="33137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60800"/>
                        <a:ext cx="302418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3132138" y="2420938"/>
            <a:ext cx="4686300" cy="1241425"/>
            <a:chOff x="0" y="0"/>
            <a:chExt cx="2919" cy="782"/>
          </a:xfrm>
        </p:grpSpPr>
        <p:graphicFrame>
          <p:nvGraphicFramePr>
            <p:cNvPr id="53263" name="Object 15"/>
            <p:cNvGraphicFramePr>
              <a:graphicFrameLocks noChangeAspect="1"/>
            </p:cNvGraphicFramePr>
            <p:nvPr/>
          </p:nvGraphicFramePr>
          <p:xfrm>
            <a:off x="0" y="0"/>
            <a:ext cx="2919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r:id="rId11" imgW="2818494" imgH="673125" progId="">
                    <p:embed/>
                  </p:oleObj>
                </mc:Choice>
                <mc:Fallback>
                  <p:oleObj r:id="rId11" imgW="2818494" imgH="673125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919" cy="7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2272" y="416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pSp>
        <p:nvGrpSpPr>
          <p:cNvPr id="53265" name="Group 17"/>
          <p:cNvGrpSpPr>
            <a:grpSpLocks/>
          </p:cNvGrpSpPr>
          <p:nvPr/>
        </p:nvGrpSpPr>
        <p:grpSpPr bwMode="auto">
          <a:xfrm>
            <a:off x="3205163" y="3644900"/>
            <a:ext cx="4541837" cy="1193800"/>
            <a:chOff x="0" y="0"/>
            <a:chExt cx="2829" cy="752"/>
          </a:xfrm>
        </p:grpSpPr>
        <p:graphicFrame>
          <p:nvGraphicFramePr>
            <p:cNvPr id="53266" name="Object 18"/>
            <p:cNvGraphicFramePr>
              <a:graphicFrameLocks noChangeAspect="1"/>
            </p:cNvGraphicFramePr>
            <p:nvPr/>
          </p:nvGraphicFramePr>
          <p:xfrm>
            <a:off x="0" y="0"/>
            <a:ext cx="2762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" r:id="rId13" imgW="2667317" imgH="648017" progId="">
                    <p:embed/>
                  </p:oleObj>
                </mc:Choice>
                <mc:Fallback>
                  <p:oleObj r:id="rId13" imgW="2667317" imgH="648017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62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194" y="40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87338" y="4797425"/>
            <a:ext cx="615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(2)判断随机变量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是否相互独立？</a:t>
            </a:r>
            <a:endParaRPr lang="zh-CN" altLang="zh-CN" sz="2800" baseline="30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827088" y="5589588"/>
            <a:ext cx="5832475" cy="541337"/>
            <a:chOff x="0" y="0"/>
            <a:chExt cx="3674" cy="341"/>
          </a:xfrm>
        </p:grpSpPr>
        <p:sp>
          <p:nvSpPr>
            <p:cNvPr id="53270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3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显然，                                      独立。</a:t>
              </a:r>
              <a:endParaRPr lang="zh-CN" altLang="zh-CN" sz="2800" baseline="30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3271" name="Object 23"/>
            <p:cNvGraphicFramePr>
              <a:graphicFrameLocks noChangeAspect="1"/>
            </p:cNvGraphicFramePr>
            <p:nvPr/>
          </p:nvGraphicFramePr>
          <p:xfrm>
            <a:off x="817" y="45"/>
            <a:ext cx="19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" r:id="rId15" imgW="1425191" imgH="216592" progId="">
                    <p:embed/>
                  </p:oleObj>
                </mc:Choice>
                <mc:Fallback>
                  <p:oleObj r:id="rId15" imgW="1425191" imgH="216592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45"/>
                          <a:ext cx="195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6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42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95288" y="466725"/>
            <a:ext cx="7345362" cy="519113"/>
            <a:chOff x="0" y="0"/>
            <a:chExt cx="4627" cy="327"/>
          </a:xfrm>
        </p:grpSpPr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4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(3)求随机变量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=max{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}的分布函数            。</a:t>
              </a:r>
            </a:p>
          </p:txBody>
        </p:sp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3856" y="45"/>
            <a:ext cx="51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6" r:id="rId3" imgW="421979" imgH="230315" progId="">
                    <p:embed/>
                  </p:oleObj>
                </mc:Choice>
                <mc:Fallback>
                  <p:oleObj r:id="rId3" imgW="421979" imgH="230315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45"/>
                          <a:ext cx="51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419475" y="1119188"/>
          <a:ext cx="398938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r:id="rId5" imgW="2400617" imgH="940117" progId="">
                  <p:embed/>
                </p:oleObj>
              </mc:Choice>
              <mc:Fallback>
                <p:oleObj r:id="rId5" imgW="2400617" imgH="9401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119188"/>
                        <a:ext cx="398938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00075" y="1598613"/>
          <a:ext cx="27479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r:id="rId7" imgW="1337299" imgH="331379" progId="">
                  <p:embed/>
                </p:oleObj>
              </mc:Choice>
              <mc:Fallback>
                <p:oleObj r:id="rId7" imgW="1337299" imgH="33137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98613"/>
                        <a:ext cx="27479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776288" y="3357563"/>
          <a:ext cx="26431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r:id="rId9" imgW="1286366" imgH="331379" progId="">
                  <p:embed/>
                </p:oleObj>
              </mc:Choice>
              <mc:Fallback>
                <p:oleObj r:id="rId9" imgW="1286366" imgH="33137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357563"/>
                        <a:ext cx="26431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563938" y="3141663"/>
          <a:ext cx="31877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r:id="rId11" imgW="1917185" imgH="584264" progId="">
                  <p:embed/>
                </p:oleObj>
              </mc:Choice>
              <mc:Fallback>
                <p:oleObj r:id="rId11" imgW="1917185" imgH="58426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141663"/>
                        <a:ext cx="31877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744538" y="5300663"/>
          <a:ext cx="2747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r:id="rId13" imgW="1337881" imgH="229614" progId="">
                  <p:embed/>
                </p:oleObj>
              </mc:Choice>
              <mc:Fallback>
                <p:oleObj r:id="rId13" imgW="1337881" imgH="22961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300663"/>
                        <a:ext cx="27479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635375" y="4648200"/>
          <a:ext cx="30178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r:id="rId15" imgW="1816417" imgH="940117" progId="">
                  <p:embed/>
                </p:oleObj>
              </mc:Choice>
              <mc:Fallback>
                <p:oleObj r:id="rId15" imgW="1816417" imgH="94011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648200"/>
                        <a:ext cx="30178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65188" y="473075"/>
            <a:ext cx="701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第四章  随机变量的数字特征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23850" y="1042988"/>
            <a:ext cx="8424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 设在某一规定的时间间隔里，某电气设备用于最大负荷的时间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(以分计)是一个随机变量其概率密度为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692275" y="4114800"/>
          <a:ext cx="2392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r:id="rId3" imgW="1299099" imgH="331379" progId="">
                  <p:embed/>
                </p:oleObj>
              </mc:Choice>
              <mc:Fallback>
                <p:oleObj r:id="rId3" imgW="1299099" imgH="3313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14800"/>
                        <a:ext cx="2392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2268538" y="1968500"/>
            <a:ext cx="4895850" cy="1747838"/>
            <a:chOff x="0" y="0"/>
            <a:chExt cx="2766" cy="1282"/>
          </a:xfrm>
        </p:grpSpPr>
        <p:graphicFrame>
          <p:nvGraphicFramePr>
            <p:cNvPr id="55305" name="Object 9"/>
            <p:cNvGraphicFramePr>
              <a:graphicFrameLocks noChangeAspect="1"/>
            </p:cNvGraphicFramePr>
            <p:nvPr/>
          </p:nvGraphicFramePr>
          <p:xfrm>
            <a:off x="0" y="0"/>
            <a:ext cx="2766" cy="1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2" r:id="rId5" imgW="2705417" imgH="1257617" progId="">
                    <p:embed/>
                  </p:oleObj>
                </mc:Choice>
                <mc:Fallback>
                  <p:oleObj r:id="rId5" imgW="2705417" imgH="125761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66" cy="1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1769" y="862"/>
              <a:ext cx="63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95288" y="3702050"/>
            <a:ext cx="525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试求随机变量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的数学期望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)。</a:t>
            </a: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2411413" y="4848225"/>
          <a:ext cx="53752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r:id="rId7" imgW="2843883" imgH="393846" progId="">
                  <p:embed/>
                </p:oleObj>
              </mc:Choice>
              <mc:Fallback>
                <p:oleObj r:id="rId7" imgW="2843883" imgH="39384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48225"/>
                        <a:ext cx="53752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468313" y="413385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2411413" y="5805488"/>
          <a:ext cx="24241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r:id="rId9" imgW="1284689" imgH="178349" progId="">
                  <p:embed/>
                </p:oleObj>
              </mc:Choice>
              <mc:Fallback>
                <p:oleObj r:id="rId9" imgW="1284689" imgH="17834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242411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02" grpId="0" autoUpdateAnimBg="0"/>
      <p:bldP spid="55307" grpId="0" autoUpdateAnimBg="0"/>
      <p:bldP spid="5530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3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11188" y="13414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403350" y="1412875"/>
          <a:ext cx="5113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r:id="rId3" imgW="2464117" imgH="228917" progId="">
                  <p:embed/>
                </p:oleObj>
              </mc:Choice>
              <mc:Fallback>
                <p:oleObj r:id="rId3" imgW="2464117" imgH="2289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51133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95288" y="1844675"/>
          <a:ext cx="8280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r:id="rId5" imgW="4331017" imgH="228917" progId="">
                  <p:embed/>
                </p:oleObj>
              </mc:Choice>
              <mc:Fallback>
                <p:oleObj r:id="rId5" imgW="4331017" imgH="2289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280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6526213" y="1412875"/>
          <a:ext cx="7826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r:id="rId7" imgW="357467" imgH="178892" progId="">
                  <p:embed/>
                </p:oleObj>
              </mc:Choice>
              <mc:Fallback>
                <p:oleObj r:id="rId7" imgW="357467" imgH="17889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1412875"/>
                        <a:ext cx="7826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684213" y="333375"/>
            <a:ext cx="7632700" cy="1022350"/>
            <a:chOff x="0" y="0"/>
            <a:chExt cx="4808" cy="644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0" y="45"/>
              <a:ext cx="48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 设随机变量X的分布律为                                        试求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6331" name="Object 11"/>
            <p:cNvGraphicFramePr>
              <a:graphicFrameLocks noChangeAspect="1"/>
            </p:cNvGraphicFramePr>
            <p:nvPr/>
          </p:nvGraphicFramePr>
          <p:xfrm>
            <a:off x="544" y="363"/>
            <a:ext cx="154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2" r:id="rId9" imgW="1261449" imgH="229614" progId="">
                    <p:embed/>
                  </p:oleObj>
                </mc:Choice>
                <mc:Fallback>
                  <p:oleObj r:id="rId9" imgW="1261449" imgH="229614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363"/>
                          <a:ext cx="154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32" name="Group 12"/>
            <p:cNvGrpSpPr>
              <a:grpSpLocks/>
            </p:cNvGrpSpPr>
            <p:nvPr/>
          </p:nvGrpSpPr>
          <p:grpSpPr bwMode="auto">
            <a:xfrm>
              <a:off x="2767" y="0"/>
              <a:ext cx="1814" cy="599"/>
              <a:chOff x="0" y="0"/>
              <a:chExt cx="1814" cy="599"/>
            </a:xfrm>
          </p:grpSpPr>
          <p:graphicFrame>
            <p:nvGraphicFramePr>
              <p:cNvPr id="56333" name="Object 13"/>
              <p:cNvGraphicFramePr>
                <a:graphicFrameLocks noChangeAspect="1"/>
              </p:cNvGraphicFramePr>
              <p:nvPr/>
            </p:nvGraphicFramePr>
            <p:xfrm>
              <a:off x="528" y="363"/>
              <a:ext cx="327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63" r:id="rId11" imgW="243411" imgH="179439" progId="">
                      <p:embed/>
                    </p:oleObj>
                  </mc:Choice>
                  <mc:Fallback>
                    <p:oleObj r:id="rId11" imgW="243411" imgH="179439" progId="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63"/>
                            <a:ext cx="327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4" name="Object 14"/>
              <p:cNvGraphicFramePr>
                <a:graphicFrameLocks noChangeAspect="1"/>
              </p:cNvGraphicFramePr>
              <p:nvPr/>
            </p:nvGraphicFramePr>
            <p:xfrm>
              <a:off x="508" y="45"/>
              <a:ext cx="34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64" r:id="rId13" imgW="243517" imgH="166717" progId="">
                      <p:embed/>
                    </p:oleObj>
                  </mc:Choice>
                  <mc:Fallback>
                    <p:oleObj r:id="rId13" imgW="243517" imgH="166717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" y="45"/>
                            <a:ext cx="348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5" name="Object 15"/>
              <p:cNvGraphicFramePr>
                <a:graphicFrameLocks noChangeAspect="1"/>
              </p:cNvGraphicFramePr>
              <p:nvPr/>
            </p:nvGraphicFramePr>
            <p:xfrm>
              <a:off x="1034" y="46"/>
              <a:ext cx="182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65" r:id="rId15" imgW="128598" imgH="179910" progId="">
                      <p:embed/>
                    </p:oleObj>
                  </mc:Choice>
                  <mc:Fallback>
                    <p:oleObj r:id="rId15" imgW="128598" imgH="179910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4" y="46"/>
                            <a:ext cx="182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6" name="Line 1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14" cy="0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7" name="Line 17"/>
              <p:cNvSpPr>
                <a:spLocks noChangeShapeType="1"/>
              </p:cNvSpPr>
              <p:nvPr/>
            </p:nvSpPr>
            <p:spPr bwMode="auto">
              <a:xfrm>
                <a:off x="410" y="25"/>
                <a:ext cx="0" cy="432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8" name="Text Box 18"/>
              <p:cNvSpPr txBox="1">
                <a:spLocks noChangeArrowheads="1"/>
              </p:cNvSpPr>
              <p:nvPr/>
            </p:nvSpPr>
            <p:spPr bwMode="auto">
              <a:xfrm>
                <a:off x="136" y="0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8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6339" name="Text Box 19"/>
              <p:cNvSpPr txBox="1">
                <a:spLocks noChangeArrowheads="1"/>
              </p:cNvSpPr>
              <p:nvPr/>
            </p:nvSpPr>
            <p:spPr bwMode="auto">
              <a:xfrm>
                <a:off x="136" y="27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800" i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graphicFrame>
            <p:nvGraphicFramePr>
              <p:cNvPr id="56340" name="Object 20"/>
              <p:cNvGraphicFramePr>
                <a:graphicFrameLocks noChangeAspect="1"/>
              </p:cNvGraphicFramePr>
              <p:nvPr/>
            </p:nvGraphicFramePr>
            <p:xfrm>
              <a:off x="1452" y="46"/>
              <a:ext cx="18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66" r:id="rId17" imgW="128598" imgH="167082" progId="">
                      <p:embed/>
                    </p:oleObj>
                  </mc:Choice>
                  <mc:Fallback>
                    <p:oleObj r:id="rId17" imgW="128598" imgH="167082" progId="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2" y="46"/>
                            <a:ext cx="182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1" name="Object 21"/>
              <p:cNvGraphicFramePr>
                <a:graphicFrameLocks noChangeAspect="1"/>
              </p:cNvGraphicFramePr>
              <p:nvPr/>
            </p:nvGraphicFramePr>
            <p:xfrm>
              <a:off x="952" y="367"/>
              <a:ext cx="317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67" r:id="rId19" imgW="243411" imgH="179439" progId="">
                      <p:embed/>
                    </p:oleObj>
                  </mc:Choice>
                  <mc:Fallback>
                    <p:oleObj r:id="rId19" imgW="243411" imgH="179439" progId="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367"/>
                            <a:ext cx="317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2" name="Object 22"/>
              <p:cNvGraphicFramePr>
                <a:graphicFrameLocks noChangeAspect="1"/>
              </p:cNvGraphicFramePr>
              <p:nvPr/>
            </p:nvGraphicFramePr>
            <p:xfrm>
              <a:off x="1392" y="363"/>
              <a:ext cx="331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68" r:id="rId21" imgW="243411" imgH="179439" progId="">
                      <p:embed/>
                    </p:oleObj>
                  </mc:Choice>
                  <mc:Fallback>
                    <p:oleObj r:id="rId21" imgW="243411" imgH="179439" progId="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63"/>
                            <a:ext cx="331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1835150" y="2349500"/>
          <a:ext cx="865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r:id="rId23" imgW="433999" imgH="178892" progId="">
                  <p:embed/>
                </p:oleObj>
              </mc:Choice>
              <mc:Fallback>
                <p:oleObj r:id="rId23" imgW="433999" imgH="178892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0"/>
                        <a:ext cx="8651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684213" y="2492375"/>
            <a:ext cx="7127875" cy="963613"/>
            <a:chOff x="0" y="0"/>
            <a:chExt cx="4490" cy="607"/>
          </a:xfrm>
        </p:grpSpPr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0" y="90"/>
              <a:ext cx="4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3.设随机变量X的概率密度为</a:t>
              </a:r>
            </a:p>
          </p:txBody>
        </p:sp>
        <p:graphicFrame>
          <p:nvGraphicFramePr>
            <p:cNvPr id="56346" name="Object 26"/>
            <p:cNvGraphicFramePr>
              <a:graphicFrameLocks noChangeAspect="1"/>
            </p:cNvGraphicFramePr>
            <p:nvPr/>
          </p:nvGraphicFramePr>
          <p:xfrm>
            <a:off x="2857" y="0"/>
            <a:ext cx="1633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0" r:id="rId25" imgW="1299099" imgH="484177" progId="">
                    <p:embed/>
                  </p:oleObj>
                </mc:Choice>
                <mc:Fallback>
                  <p:oleObj r:id="rId25" imgW="1299099" imgH="484177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0"/>
                          <a:ext cx="1633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395288" y="3284538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的数学期望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1016000" y="3860800"/>
          <a:ext cx="2476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r:id="rId27" imgW="1299099" imgH="331379" progId="">
                  <p:embed/>
                </p:oleObj>
              </mc:Choice>
              <mc:Fallback>
                <p:oleObj r:id="rId27" imgW="1299099" imgH="331379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860800"/>
                        <a:ext cx="2476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3498850" y="3860800"/>
          <a:ext cx="1577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r:id="rId29" imgW="827972" imgH="331379" progId="">
                  <p:embed/>
                </p:oleObj>
              </mc:Choice>
              <mc:Fallback>
                <p:oleObj r:id="rId29" imgW="827972" imgH="331379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860800"/>
                        <a:ext cx="1577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5141913" y="4005263"/>
          <a:ext cx="4381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r:id="rId31" imgW="230717" imgH="166717" progId="">
                  <p:embed/>
                </p:oleObj>
              </mc:Choice>
              <mc:Fallback>
                <p:oleObj r:id="rId31" imgW="230717" imgH="166717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4005263"/>
                        <a:ext cx="4381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395288" y="4437063"/>
            <a:ext cx="554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＝2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的数学期望</a:t>
            </a:r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1073150" y="4941888"/>
          <a:ext cx="3714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r:id="rId33" imgW="1942574" imgH="330374" progId="">
                  <p:embed/>
                </p:oleObj>
              </mc:Choice>
              <mc:Fallback>
                <p:oleObj r:id="rId33" imgW="1942574" imgH="330374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941888"/>
                        <a:ext cx="37147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33"/>
          <p:cNvGraphicFramePr>
            <a:graphicFrameLocks noChangeAspect="1"/>
          </p:cNvGraphicFramePr>
          <p:nvPr/>
        </p:nvGraphicFramePr>
        <p:xfrm>
          <a:off x="4787900" y="4941888"/>
          <a:ext cx="17240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r:id="rId35" imgW="904371" imgH="331379" progId="">
                  <p:embed/>
                </p:oleObj>
              </mc:Choice>
              <mc:Fallback>
                <p:oleObj r:id="rId35" imgW="904371" imgH="331379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41888"/>
                        <a:ext cx="17240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6588125" y="5084763"/>
          <a:ext cx="4635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r:id="rId37" imgW="243517" imgH="166717" progId="">
                  <p:embed/>
                </p:oleObj>
              </mc:Choice>
              <mc:Fallback>
                <p:oleObj r:id="rId37" imgW="243517" imgH="166717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84763"/>
                        <a:ext cx="4635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468313" y="5516563"/>
            <a:ext cx="554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(3)求随机变量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＝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zh-CN" sz="2800" baseline="30000">
                <a:latin typeface="Times New Roman" panose="02020603050405020304" pitchFamily="18" charset="0"/>
                <a:ea typeface="隶书" panose="02010509060101010101" pitchFamily="49" charset="-122"/>
              </a:rPr>
              <a:t>－5</a:t>
            </a:r>
            <a:r>
              <a:rPr lang="zh-CN" altLang="zh-CN" sz="2800" i="1" baseline="300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的数学期望</a:t>
            </a:r>
          </a:p>
        </p:txBody>
      </p:sp>
      <p:graphicFrame>
        <p:nvGraphicFramePr>
          <p:cNvPr id="56356" name="Object 36"/>
          <p:cNvGraphicFramePr>
            <a:graphicFrameLocks noChangeAspect="1"/>
          </p:cNvGraphicFramePr>
          <p:nvPr/>
        </p:nvGraphicFramePr>
        <p:xfrm>
          <a:off x="1042988" y="6021388"/>
          <a:ext cx="4054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r:id="rId39" imgW="2120297" imgH="330374" progId="">
                  <p:embed/>
                </p:oleObj>
              </mc:Choice>
              <mc:Fallback>
                <p:oleObj r:id="rId39" imgW="2120297" imgH="330374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021388"/>
                        <a:ext cx="4054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7" name="Object 37"/>
          <p:cNvGraphicFramePr>
            <a:graphicFrameLocks noChangeAspect="1"/>
          </p:cNvGraphicFramePr>
          <p:nvPr/>
        </p:nvGraphicFramePr>
        <p:xfrm>
          <a:off x="5076825" y="6021388"/>
          <a:ext cx="15065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r:id="rId41" imgW="789773" imgH="331379" progId="">
                  <p:embed/>
                </p:oleObj>
              </mc:Choice>
              <mc:Fallback>
                <p:oleObj r:id="rId41" imgW="789773" imgH="331379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021388"/>
                        <a:ext cx="15065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8" name="Object 38"/>
          <p:cNvGraphicFramePr>
            <a:graphicFrameLocks noChangeAspect="1"/>
          </p:cNvGraphicFramePr>
          <p:nvPr/>
        </p:nvGraphicFramePr>
        <p:xfrm>
          <a:off x="6659563" y="5949950"/>
          <a:ext cx="5127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r:id="rId43" imgW="268296" imgH="395906" progId="">
                  <p:embed/>
                </p:oleObj>
              </mc:Choice>
              <mc:Fallback>
                <p:oleObj r:id="rId43" imgW="268296" imgH="39590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949950"/>
                        <a:ext cx="5127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47" grpId="0" autoUpdateAnimBg="0"/>
      <p:bldP spid="56351" grpId="0" autoUpdateAnimBg="0"/>
      <p:bldP spid="5635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50825" y="677863"/>
            <a:ext cx="7561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4.设二维连续型随机变量(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787900" y="2924175"/>
          <a:ext cx="2447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r:id="rId3" imgW="1120835" imgH="331379" progId="">
                  <p:embed/>
                </p:oleObj>
              </mc:Choice>
              <mc:Fallback>
                <p:oleObj r:id="rId3" imgW="1120835" imgH="33137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24175"/>
                        <a:ext cx="2447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569913" y="3711575"/>
          <a:ext cx="42894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r:id="rId5" imgW="1942574" imgH="330374" progId="">
                  <p:embed/>
                </p:oleObj>
              </mc:Choice>
              <mc:Fallback>
                <p:oleObj r:id="rId5" imgW="1942574" imgH="33037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711575"/>
                        <a:ext cx="42894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2014538" y="1246188"/>
            <a:ext cx="4200525" cy="1030287"/>
            <a:chOff x="0" y="0"/>
            <a:chExt cx="2646" cy="649"/>
          </a:xfrm>
        </p:grpSpPr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1979" y="30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0" y="0"/>
            <a:ext cx="2646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8" r:id="rId7" imgW="1967963" imgH="482708" progId="">
                    <p:embed/>
                  </p:oleObj>
                </mc:Choice>
                <mc:Fallback>
                  <p:oleObj r:id="rId7" imgW="1967963" imgH="482708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46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268288" y="2133600"/>
            <a:ext cx="4448175" cy="519113"/>
            <a:chOff x="0" y="0"/>
            <a:chExt cx="2802" cy="327"/>
          </a:xfrm>
        </p:grpSpPr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试求</a:t>
              </a:r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499" y="9"/>
            <a:ext cx="230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9" r:id="rId9" imgW="1714817" imgH="228917" progId="">
                    <p:embed/>
                  </p:oleObj>
                </mc:Choice>
                <mc:Fallback>
                  <p:oleObj r:id="rId9" imgW="1714817" imgH="228917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9"/>
                          <a:ext cx="230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1116013" y="2871788"/>
          <a:ext cx="3790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r:id="rId11" imgW="1777546" imgH="330374" progId="">
                  <p:embed/>
                </p:oleObj>
              </mc:Choice>
              <mc:Fallback>
                <p:oleObj r:id="rId11" imgW="1777546" imgH="330374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71788"/>
                        <a:ext cx="3790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7235825" y="2852738"/>
          <a:ext cx="5381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r:id="rId13" imgW="268296" imgH="395906" progId="">
                  <p:embed/>
                </p:oleObj>
              </mc:Choice>
              <mc:Fallback>
                <p:oleObj r:id="rId13" imgW="268296" imgH="395906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852738"/>
                        <a:ext cx="5381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5975350" y="5299075"/>
          <a:ext cx="7572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r:id="rId15" imgW="345163" imgH="396251" progId="">
                  <p:embed/>
                </p:oleObj>
              </mc:Choice>
              <mc:Fallback>
                <p:oleObj r:id="rId15" imgW="345163" imgH="39625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5299075"/>
                        <a:ext cx="7572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323850" y="26368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4837113" y="3716338"/>
          <a:ext cx="2614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r:id="rId17" imgW="1197234" imgH="331379" progId="">
                  <p:embed/>
                </p:oleObj>
              </mc:Choice>
              <mc:Fallback>
                <p:oleObj r:id="rId17" imgW="1197234" imgH="33137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3716338"/>
                        <a:ext cx="2614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7467600" y="3716338"/>
          <a:ext cx="48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r:id="rId19" imgW="268296" imgH="395906" progId="">
                  <p:embed/>
                </p:oleObj>
              </mc:Choice>
              <mc:Fallback>
                <p:oleObj r:id="rId19" imgW="268296" imgH="39590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716338"/>
                        <a:ext cx="4889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323850" y="4575175"/>
          <a:ext cx="58864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r:id="rId21" imgW="2666160" imgH="330374" progId="">
                  <p:embed/>
                </p:oleObj>
              </mc:Choice>
              <mc:Fallback>
                <p:oleObj r:id="rId21" imgW="2666160" imgH="330374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75175"/>
                        <a:ext cx="58864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2051050" y="5373688"/>
          <a:ext cx="38655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r:id="rId23" imgW="1764851" imgH="330374" progId="">
                  <p:embed/>
                </p:oleObj>
              </mc:Choice>
              <mc:Fallback>
                <p:oleObj r:id="rId23" imgW="1764851" imgH="330374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38655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6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83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400175" y="3513138"/>
          <a:ext cx="3748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r:id="rId3" imgW="1902840" imgH="215936" progId="">
                  <p:embed/>
                </p:oleObj>
              </mc:Choice>
              <mc:Fallback>
                <p:oleObj r:id="rId3" imgW="1902840" imgH="21593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513138"/>
                        <a:ext cx="37480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23850" y="283845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11188" y="533400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5.设随机变量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的概率密度分别为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58376" name="Group 8"/>
          <p:cNvGrpSpPr>
            <a:grpSpLocks/>
          </p:cNvGrpSpPr>
          <p:nvPr/>
        </p:nvGrpSpPr>
        <p:grpSpPr bwMode="auto">
          <a:xfrm>
            <a:off x="395288" y="2117725"/>
            <a:ext cx="2409825" cy="519113"/>
            <a:chOff x="0" y="0"/>
            <a:chExt cx="1518" cy="327"/>
          </a:xfrm>
        </p:grpSpPr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1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</a:t>
              </a:r>
              <a:endPara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544" y="45"/>
            <a:ext cx="97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1" r:id="rId5" imgW="789086" imgH="216592" progId="">
                    <p:embed/>
                  </p:oleObj>
                </mc:Choice>
                <mc:Fallback>
                  <p:oleObj r:id="rId5" imgW="789086" imgH="216592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45"/>
                          <a:ext cx="97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5292725" y="4894263"/>
          <a:ext cx="5238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r:id="rId7" imgW="268296" imgH="395906" progId="">
                  <p:embed/>
                </p:oleObj>
              </mc:Choice>
              <mc:Fallback>
                <p:oleObj r:id="rId7" imgW="268296" imgH="395906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894263"/>
                        <a:ext cx="5238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042988" y="1103313"/>
          <a:ext cx="30353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r:id="rId9" imgW="1426431" imgH="484177" progId="">
                  <p:embed/>
                </p:oleObj>
              </mc:Choice>
              <mc:Fallback>
                <p:oleObj r:id="rId9" imgW="1426431" imgH="48417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03313"/>
                        <a:ext cx="30353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395288" y="4205288"/>
            <a:ext cx="5976937" cy="519112"/>
            <a:chOff x="0" y="0"/>
            <a:chExt cx="3765" cy="327"/>
          </a:xfrm>
        </p:grpSpPr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3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(2)又设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，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相互独立，求</a:t>
              </a:r>
            </a:p>
          </p:txBody>
        </p:sp>
        <p:graphicFrame>
          <p:nvGraphicFramePr>
            <p:cNvPr id="58383" name="Object 15"/>
            <p:cNvGraphicFramePr>
              <a:graphicFrameLocks noChangeAspect="1"/>
            </p:cNvGraphicFramePr>
            <p:nvPr/>
          </p:nvGraphicFramePr>
          <p:xfrm>
            <a:off x="2812" y="46"/>
            <a:ext cx="82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4" r:id="rId11" imgW="636421" imgH="216592" progId="">
                    <p:embed/>
                  </p:oleObj>
                </mc:Choice>
                <mc:Fallback>
                  <p:oleObj r:id="rId11" imgW="636421" imgH="216592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46"/>
                          <a:ext cx="82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1619250" y="2743200"/>
          <a:ext cx="13684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r:id="rId13" imgW="713374" imgH="395045" progId="">
                  <p:embed/>
                </p:oleObj>
              </mc:Choice>
              <mc:Fallback>
                <p:oleObj r:id="rId13" imgW="713374" imgH="395045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43200"/>
                        <a:ext cx="13684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547813" y="5064125"/>
          <a:ext cx="3744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r:id="rId15" imgW="1611120" imgH="215936" progId="">
                  <p:embed/>
                </p:oleObj>
              </mc:Choice>
              <mc:Fallback>
                <p:oleObj r:id="rId15" imgW="1611120" imgH="21593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64125"/>
                        <a:ext cx="37449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4500563" y="1103313"/>
          <a:ext cx="30622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r:id="rId17" imgW="1439164" imgH="484177" progId="">
                  <p:embed/>
                </p:oleObj>
              </mc:Choice>
              <mc:Fallback>
                <p:oleObj r:id="rId17" imgW="1439164" imgH="48417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103313"/>
                        <a:ext cx="306228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3419475" y="2816225"/>
          <a:ext cx="13684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r:id="rId19" imgW="713374" imgH="395045" progId="">
                  <p:embed/>
                </p:oleObj>
              </mc:Choice>
              <mc:Fallback>
                <p:oleObj r:id="rId19" imgW="713374" imgH="39504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16225"/>
                        <a:ext cx="13684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5219700" y="3357563"/>
          <a:ext cx="5127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r:id="rId21" imgW="268296" imgH="395906" progId="">
                  <p:embed/>
                </p:oleObj>
              </mc:Choice>
              <mc:Fallback>
                <p:oleObj r:id="rId21" imgW="268296" imgH="395906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57563"/>
                        <a:ext cx="51276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611188" y="485457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75" grpId="0" autoUpdateAnimBg="0"/>
      <p:bldP spid="5838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3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771775" y="3333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练习二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79388" y="4292600"/>
          <a:ext cx="3348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r:id="rId3" imgW="1675990" imgH="241512" progId="">
                  <p:embed/>
                </p:oleObj>
              </mc:Choice>
              <mc:Fallback>
                <p:oleObj r:id="rId3" imgW="1675990" imgH="24151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292600"/>
                        <a:ext cx="33480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50825" y="836613"/>
            <a:ext cx="8642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1.设某台设备由三个元件所组成，在设备运转中各个元件需要调整的概率分布为0.1,0.2,0.3。假设各个元件是否需要调整是相互独立，以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表示同时需要调整的元件数，试求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的数学期望和方差。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23850" y="2420938"/>
            <a:ext cx="611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i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表示第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个元件的调整情况，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=1,2,3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430588" y="5013325"/>
          <a:ext cx="781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r:id="rId5" imgW="433999" imgH="178892" progId="">
                  <p:embed/>
                </p:oleObj>
              </mc:Choice>
              <mc:Fallback>
                <p:oleObj r:id="rId5" imgW="433999" imgH="17889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5013325"/>
                        <a:ext cx="7810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3492500" y="4403725"/>
          <a:ext cx="7794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r:id="rId7" imgW="433999" imgH="178892" progId="">
                  <p:embed/>
                </p:oleObj>
              </mc:Choice>
              <mc:Fallback>
                <p:oleObj r:id="rId7" imgW="433999" imgH="17889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03725"/>
                        <a:ext cx="7794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2771775" y="3789363"/>
          <a:ext cx="1422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r:id="rId9" imgW="789086" imgH="216592" progId="">
                  <p:embed/>
                </p:oleObj>
              </mc:Choice>
              <mc:Fallback>
                <p:oleObj r:id="rId9" imgW="789086" imgH="21659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9363"/>
                        <a:ext cx="1422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395288" y="3789363"/>
          <a:ext cx="2124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r:id="rId11" imgW="1172278" imgH="229614" progId="">
                  <p:embed/>
                </p:oleObj>
              </mc:Choice>
              <mc:Fallback>
                <p:oleObj r:id="rId11" imgW="1172278" imgH="22961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9363"/>
                        <a:ext cx="2124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1765300" y="2852738"/>
            <a:ext cx="4391025" cy="960437"/>
            <a:chOff x="0" y="0"/>
            <a:chExt cx="2766" cy="605"/>
          </a:xfrm>
        </p:grpSpPr>
        <p:grpSp>
          <p:nvGrpSpPr>
            <p:cNvPr id="59406" name="Group 14"/>
            <p:cNvGrpSpPr>
              <a:grpSpLocks/>
            </p:cNvGrpSpPr>
            <p:nvPr/>
          </p:nvGrpSpPr>
          <p:grpSpPr bwMode="auto">
            <a:xfrm>
              <a:off x="0" y="0"/>
              <a:ext cx="2494" cy="601"/>
              <a:chOff x="0" y="0"/>
              <a:chExt cx="2494" cy="601"/>
            </a:xfrm>
          </p:grpSpPr>
          <p:graphicFrame>
            <p:nvGraphicFramePr>
              <p:cNvPr id="59407" name="Object 15"/>
              <p:cNvGraphicFramePr>
                <a:graphicFrameLocks noChangeAspect="1"/>
              </p:cNvGraphicFramePr>
              <p:nvPr/>
            </p:nvGraphicFramePr>
            <p:xfrm>
              <a:off x="0" y="0"/>
              <a:ext cx="685" cy="6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22" r:id="rId13" imgW="535110" imgH="471444" progId="">
                      <p:embed/>
                    </p:oleObj>
                  </mc:Choice>
                  <mc:Fallback>
                    <p:oleObj r:id="rId13" imgW="535110" imgH="471444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685" cy="6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08" name="Text Box 16"/>
              <p:cNvSpPr txBox="1">
                <a:spLocks noChangeArrowheads="1"/>
              </p:cNvSpPr>
              <p:nvPr/>
            </p:nvSpPr>
            <p:spPr bwMode="auto">
              <a:xfrm>
                <a:off x="680" y="0"/>
                <a:ext cx="1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>
                    <a:solidFill>
                      <a:srgbClr val="FFFF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第</a:t>
                </a:r>
                <a:r>
                  <a:rPr lang="zh-CN" altLang="zh-CN" i="1">
                    <a:solidFill>
                      <a:srgbClr val="FFFF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i</a:t>
                </a:r>
                <a:r>
                  <a:rPr lang="zh-CN" altLang="zh-CN">
                    <a:solidFill>
                      <a:srgbClr val="FFFF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个元件需要调整</a:t>
                </a:r>
              </a:p>
            </p:txBody>
          </p:sp>
        </p:grp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680" y="317"/>
              <a:ext cx="2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第</a:t>
              </a:r>
              <a:r>
                <a:rPr lang="zh-CN" altLang="zh-CN" i="1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i</a:t>
              </a:r>
              <a:r>
                <a:rPr lang="zh-CN" altLang="zh-CN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个元件不需要调整</a:t>
              </a:r>
            </a:p>
          </p:txBody>
        </p:sp>
      </p:grpSp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4781550" y="3789363"/>
          <a:ext cx="14462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r:id="rId15" imgW="801808" imgH="216592" progId="">
                  <p:embed/>
                </p:oleObj>
              </mc:Choice>
              <mc:Fallback>
                <p:oleObj r:id="rId15" imgW="801808" imgH="216592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789363"/>
                        <a:ext cx="14462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6516688" y="3806825"/>
          <a:ext cx="1444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r:id="rId17" imgW="802506" imgH="229514" progId="">
                  <p:embed/>
                </p:oleObj>
              </mc:Choice>
              <mc:Fallback>
                <p:oleObj r:id="rId17" imgW="802506" imgH="229514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06825"/>
                        <a:ext cx="14446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179388" y="4868863"/>
          <a:ext cx="33988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r:id="rId19" imgW="1701379" imgH="241512" progId="">
                  <p:embed/>
                </p:oleObj>
              </mc:Choice>
              <mc:Fallback>
                <p:oleObj r:id="rId19" imgW="1701379" imgH="241512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868863"/>
                        <a:ext cx="33988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179388" y="5445125"/>
          <a:ext cx="33988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r:id="rId21" imgW="1700641" imgH="254097" progId="">
                  <p:embed/>
                </p:oleObj>
              </mc:Choice>
              <mc:Fallback>
                <p:oleObj r:id="rId21" imgW="1700641" imgH="254097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45125"/>
                        <a:ext cx="33988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3492500" y="5589588"/>
          <a:ext cx="781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r:id="rId23" imgW="433999" imgH="178892" progId="">
                  <p:embed/>
                </p:oleObj>
              </mc:Choice>
              <mc:Fallback>
                <p:oleObj r:id="rId23" imgW="433999" imgH="178892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89588"/>
                        <a:ext cx="7810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4427538" y="4745038"/>
          <a:ext cx="4402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r:id="rId25" imgW="2438717" imgH="228917" progId="">
                  <p:embed/>
                </p:oleObj>
              </mc:Choice>
              <mc:Fallback>
                <p:oleObj r:id="rId25" imgW="2438717" imgH="22891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45038"/>
                        <a:ext cx="44021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Object 24"/>
          <p:cNvGraphicFramePr>
            <a:graphicFrameLocks noChangeAspect="1"/>
          </p:cNvGraphicFramePr>
          <p:nvPr/>
        </p:nvGraphicFramePr>
        <p:xfrm>
          <a:off x="4427538" y="5248275"/>
          <a:ext cx="4540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r:id="rId27" imgW="2514917" imgH="228917" progId="">
                  <p:embed/>
                </p:oleObj>
              </mc:Choice>
              <mc:Fallback>
                <p:oleObj r:id="rId27" imgW="2514917" imgH="228917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48275"/>
                        <a:ext cx="4540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utoUpdateAnimBg="0"/>
      <p:bldP spid="59399" grpId="0" autoUpdateAnimBg="0"/>
      <p:bldP spid="5940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04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908175" y="4983163"/>
          <a:ext cx="40322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r:id="rId3" imgW="2094908" imgH="393846" progId="">
                  <p:embed/>
                </p:oleObj>
              </mc:Choice>
              <mc:Fallback>
                <p:oleObj r:id="rId3" imgW="2094908" imgH="3938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83163"/>
                        <a:ext cx="40322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23850" y="687388"/>
            <a:ext cx="84248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2.设乒乓球队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比赛，如果有一个队胜3场，则比赛结束。已知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队在比赛中获胜的概率为0.5，试求比赛场数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的数学期望。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55650" y="2189163"/>
            <a:ext cx="5688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的可能取值为3,4,5。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403350" y="2692400"/>
          <a:ext cx="39798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r:id="rId5" imgW="1929880" imgH="393846" progId="">
                  <p:embed/>
                </p:oleObj>
              </mc:Choice>
              <mc:Fallback>
                <p:oleObj r:id="rId5" imgW="1929880" imgH="39384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92400"/>
                        <a:ext cx="39798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331913" y="3384550"/>
          <a:ext cx="49863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r:id="rId7" imgW="2336103" imgH="393846" progId="">
                  <p:embed/>
                </p:oleObj>
              </mc:Choice>
              <mc:Fallback>
                <p:oleObj r:id="rId7" imgW="2336103" imgH="39384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84550"/>
                        <a:ext cx="498633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331913" y="4176713"/>
          <a:ext cx="51212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r:id="rId9" imgW="2399576" imgH="393846" progId="">
                  <p:embed/>
                </p:oleObj>
              </mc:Choice>
              <mc:Fallback>
                <p:oleObj r:id="rId9" imgW="2399576" imgH="39384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76713"/>
                        <a:ext cx="51212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4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96888" y="5797550"/>
          <a:ext cx="29225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r:id="rId3" imgW="1498917" imgH="228917" progId="">
                  <p:embed/>
                </p:oleObj>
              </mc:Choice>
              <mc:Fallback>
                <p:oleObj r:id="rId3" imgW="1498917" imgH="2289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797550"/>
                        <a:ext cx="29225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68313" y="119697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(1)写出随机变量(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)的概率密度函数。</a:t>
            </a:r>
          </a:p>
        </p:txBody>
      </p:sp>
      <p:grpSp>
        <p:nvGrpSpPr>
          <p:cNvPr id="61447" name="Group 7"/>
          <p:cNvGrpSpPr>
            <a:grpSpLocks/>
          </p:cNvGrpSpPr>
          <p:nvPr/>
        </p:nvGrpSpPr>
        <p:grpSpPr bwMode="auto">
          <a:xfrm>
            <a:off x="179388" y="333375"/>
            <a:ext cx="8713787" cy="946150"/>
            <a:chOff x="0" y="0"/>
            <a:chExt cx="5489" cy="596"/>
          </a:xfrm>
        </p:grpSpPr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48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3.设二维连续型随机变量(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)在区域                                 内服从均匀分布。</a:t>
              </a:r>
            </a:p>
          </p:txBody>
        </p:sp>
        <p:graphicFrame>
          <p:nvGraphicFramePr>
            <p:cNvPr id="61449" name="Object 9"/>
            <p:cNvGraphicFramePr>
              <a:graphicFrameLocks noChangeAspect="1"/>
            </p:cNvGraphicFramePr>
            <p:nvPr/>
          </p:nvGraphicFramePr>
          <p:xfrm>
            <a:off x="3642" y="81"/>
            <a:ext cx="180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3" r:id="rId5" imgW="1522995" imgH="203341" progId="">
                    <p:embed/>
                  </p:oleObj>
                </mc:Choice>
                <mc:Fallback>
                  <p:oleObj r:id="rId5" imgW="1522995" imgH="203341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2" y="81"/>
                          <a:ext cx="180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419350" y="1989138"/>
            <a:ext cx="4170363" cy="879475"/>
            <a:chOff x="0" y="0"/>
            <a:chExt cx="2627" cy="554"/>
          </a:xfrm>
        </p:grpSpPr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0" y="0"/>
            <a:ext cx="2627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4" r:id="rId7" imgW="2222817" imgH="470217" progId="">
                    <p:embed/>
                  </p:oleObj>
                </mc:Choice>
                <mc:Fallback>
                  <p:oleObj r:id="rId7" imgW="2222817" imgH="470217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27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1855" y="227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7524750" y="4797425"/>
          <a:ext cx="6064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r:id="rId9" imgW="345163" imgH="396251" progId="">
                  <p:embed/>
                </p:oleObj>
              </mc:Choice>
              <mc:Fallback>
                <p:oleObj r:id="rId9" imgW="345163" imgH="39625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797425"/>
                        <a:ext cx="6064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7956550" y="3465513"/>
          <a:ext cx="520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r:id="rId11" imgW="268296" imgH="395906" progId="">
                  <p:embed/>
                </p:oleObj>
              </mc:Choice>
              <mc:Fallback>
                <p:oleObj r:id="rId11" imgW="268296" imgH="39590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465513"/>
                        <a:ext cx="5207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971550" y="1628775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解：积分区域的面积为1</a:t>
            </a:r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179388" y="3503613"/>
          <a:ext cx="54387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r:id="rId13" imgW="3072384" imgH="330374" progId="">
                  <p:embed/>
                </p:oleObj>
              </mc:Choice>
              <mc:Fallback>
                <p:oleObj r:id="rId13" imgW="3072384" imgH="330374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03613"/>
                        <a:ext cx="54387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539750" y="285273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＝2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＋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的数学期望及方差。</a:t>
            </a:r>
          </a:p>
        </p:txBody>
      </p:sp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5651500" y="3503613"/>
          <a:ext cx="23145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r:id="rId15" imgW="1311832" imgH="331379" progId="">
                  <p:embed/>
                </p:oleObj>
              </mc:Choice>
              <mc:Fallback>
                <p:oleObj r:id="rId15" imgW="1311832" imgH="33137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503613"/>
                        <a:ext cx="23145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9"/>
          <p:cNvGraphicFramePr>
            <a:graphicFrameLocks noChangeAspect="1"/>
          </p:cNvGraphicFramePr>
          <p:nvPr/>
        </p:nvGraphicFramePr>
        <p:xfrm>
          <a:off x="277813" y="4202113"/>
          <a:ext cx="77501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r:id="rId17" imgW="4214888" imgH="330374" progId="">
                  <p:embed/>
                </p:oleObj>
              </mc:Choice>
              <mc:Fallback>
                <p:oleObj r:id="rId17" imgW="4214888" imgH="330374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4202113"/>
                        <a:ext cx="77501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3708400" y="4860925"/>
          <a:ext cx="36734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r:id="rId19" imgW="1815629" imgH="330374" progId="">
                  <p:embed/>
                </p:oleObj>
              </mc:Choice>
              <mc:Fallback>
                <p:oleObj r:id="rId19" imgW="1815629" imgH="330374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60925"/>
                        <a:ext cx="36734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3348038" y="5624513"/>
          <a:ext cx="18827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r:id="rId21" imgW="968037" imgH="395045" progId="">
                  <p:embed/>
                </p:oleObj>
              </mc:Choice>
              <mc:Fallback>
                <p:oleObj r:id="rId21" imgW="968037" imgH="39504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624513"/>
                        <a:ext cx="18827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  <p:bldP spid="61455" grpId="0" autoUpdateAnimBg="0"/>
      <p:bldP spid="6145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0650" y="6234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46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476375" y="2890838"/>
          <a:ext cx="30241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r:id="rId3" imgW="1537017" imgH="419417" progId="">
                  <p:embed/>
                </p:oleObj>
              </mc:Choice>
              <mc:Fallback>
                <p:oleObj r:id="rId3" imgW="1537017" imgH="4194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90838"/>
                        <a:ext cx="30241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84213" y="283845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6372225" y="2852738"/>
          <a:ext cx="582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r:id="rId5" imgW="268296" imgH="395906" progId="">
                  <p:embed/>
                </p:oleObj>
              </mc:Choice>
              <mc:Fallback>
                <p:oleObj r:id="rId5" imgW="268296" imgH="39590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52738"/>
                        <a:ext cx="582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641475" y="3733800"/>
          <a:ext cx="14176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r:id="rId7" imgW="726107" imgH="395045" progId="">
                  <p:embed/>
                </p:oleObj>
              </mc:Choice>
              <mc:Fallback>
                <p:oleObj r:id="rId7" imgW="726107" imgH="39504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3733800"/>
                        <a:ext cx="14176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331913" y="5516563"/>
          <a:ext cx="431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r:id="rId9" imgW="2197417" imgH="228917" progId="">
                  <p:embed/>
                </p:oleObj>
              </mc:Choice>
              <mc:Fallback>
                <p:oleObj r:id="rId9" imgW="2197417" imgH="2289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4318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1500188" y="4556125"/>
          <a:ext cx="30003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r:id="rId11" imgW="1587128" imgH="393846" progId="">
                  <p:embed/>
                </p:oleObj>
              </mc:Choice>
              <mc:Fallback>
                <p:oleObj r:id="rId11" imgW="1587128" imgH="39384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556125"/>
                        <a:ext cx="30003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4500563" y="2890838"/>
          <a:ext cx="18002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r:id="rId13" imgW="917504" imgH="420694" progId="">
                  <p:embed/>
                </p:oleObj>
              </mc:Choice>
              <mc:Fallback>
                <p:oleObj r:id="rId13" imgW="917504" imgH="42069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90838"/>
                        <a:ext cx="18002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323850" y="260350"/>
            <a:ext cx="8424863" cy="1939925"/>
            <a:chOff x="0" y="0"/>
            <a:chExt cx="5307" cy="1222"/>
          </a:xfrm>
        </p:grpSpPr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0" y="357"/>
              <a:ext cx="530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4.设随机变量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的概率密度为                                 ，对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独立地重复观察4次，用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表示观察值大于       的次数，求随机变量      的数学期望。</a:t>
              </a:r>
            </a:p>
          </p:txBody>
        </p:sp>
        <p:grpSp>
          <p:nvGrpSpPr>
            <p:cNvPr id="62478" name="Group 14"/>
            <p:cNvGrpSpPr>
              <a:grpSpLocks/>
            </p:cNvGrpSpPr>
            <p:nvPr/>
          </p:nvGrpSpPr>
          <p:grpSpPr bwMode="auto">
            <a:xfrm>
              <a:off x="2857" y="0"/>
              <a:ext cx="1906" cy="712"/>
              <a:chOff x="0" y="0"/>
              <a:chExt cx="1906" cy="712"/>
            </a:xfrm>
          </p:grpSpPr>
          <p:graphicFrame>
            <p:nvGraphicFramePr>
              <p:cNvPr id="62479" name="Object 15"/>
              <p:cNvGraphicFramePr>
                <a:graphicFrameLocks noChangeAspect="1"/>
              </p:cNvGraphicFramePr>
              <p:nvPr/>
            </p:nvGraphicFramePr>
            <p:xfrm>
              <a:off x="0" y="0"/>
              <a:ext cx="1906" cy="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90" r:id="rId15" imgW="1740217" imgH="648017" progId="">
                      <p:embed/>
                    </p:oleObj>
                  </mc:Choice>
                  <mc:Fallback>
                    <p:oleObj r:id="rId15" imgW="1740217" imgH="648017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906" cy="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1180" y="362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其它</a:t>
                </a:r>
              </a:p>
            </p:txBody>
          </p:sp>
        </p:grpSp>
        <p:graphicFrame>
          <p:nvGraphicFramePr>
            <p:cNvPr id="62481" name="Object 17"/>
            <p:cNvGraphicFramePr>
              <a:graphicFrameLocks noChangeAspect="1"/>
            </p:cNvGraphicFramePr>
            <p:nvPr/>
          </p:nvGraphicFramePr>
          <p:xfrm>
            <a:off x="4309" y="590"/>
            <a:ext cx="21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1" r:id="rId17" imgW="178892" imgH="395733" progId="">
                    <p:embed/>
                  </p:oleObj>
                </mc:Choice>
                <mc:Fallback>
                  <p:oleObj r:id="rId17" imgW="178892" imgH="395733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590"/>
                          <a:ext cx="21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2" name="Object 18"/>
            <p:cNvGraphicFramePr>
              <a:graphicFrameLocks noChangeAspect="1"/>
            </p:cNvGraphicFramePr>
            <p:nvPr/>
          </p:nvGraphicFramePr>
          <p:xfrm>
            <a:off x="1633" y="883"/>
            <a:ext cx="31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2" r:id="rId19" imgW="205836" imgH="192991" progId="">
                    <p:embed/>
                  </p:oleObj>
                </mc:Choice>
                <mc:Fallback>
                  <p:oleObj r:id="rId19" imgW="205836" imgH="192991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883"/>
                          <a:ext cx="31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4932363" y="4556125"/>
          <a:ext cx="20161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r:id="rId21" imgW="1069902" imgH="395045" progId="">
                  <p:embed/>
                </p:oleObj>
              </mc:Choice>
              <mc:Fallback>
                <p:oleObj r:id="rId21" imgW="1069902" imgH="39504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56125"/>
                        <a:ext cx="20161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9750" y="1830388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表示事件“指定的3本书放在一起”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555875" y="4005263"/>
          <a:ext cx="2736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3" imgW="1388231" imgH="395045" progId="">
                  <p:embed/>
                </p:oleObj>
              </mc:Choice>
              <mc:Fallback>
                <p:oleObj r:id="rId3" imgW="1388231" imgH="39504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05263"/>
                        <a:ext cx="2736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916238" y="4048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练习二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95288" y="908050"/>
            <a:ext cx="8245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1.把10本不同的书任意放在书架上，求其中指定的3本书放在一起的概率。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258888" y="2333625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10本书任意放置的情况共有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940425" y="2349500"/>
          <a:ext cx="504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5" imgW="230616" imgH="179439" progId="">
                  <p:embed/>
                </p:oleObj>
              </mc:Choice>
              <mc:Fallback>
                <p:oleObj r:id="rId5" imgW="230616" imgH="17943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49500"/>
                        <a:ext cx="5048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476375" y="2852738"/>
            <a:ext cx="460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3个作整体放置的情况共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43213" y="34290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3本书的排列共有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991225" y="2924175"/>
          <a:ext cx="30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7" imgW="128598" imgH="179910" progId="">
                  <p:embed/>
                </p:oleObj>
              </mc:Choice>
              <mc:Fallback>
                <p:oleObj r:id="rId7" imgW="128598" imgH="17991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2924175"/>
                        <a:ext cx="309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926138" y="3500438"/>
          <a:ext cx="374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9" imgW="167155" imgH="179989" progId="">
                  <p:embed/>
                </p:oleObj>
              </mc:Choice>
              <mc:Fallback>
                <p:oleObj r:id="rId9" imgW="167155" imgH="179989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3500438"/>
                        <a:ext cx="374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9" grpId="0" autoUpdateAnimBg="0"/>
      <p:bldP spid="8200" grpId="0" autoUpdateAnimBg="0"/>
      <p:bldP spid="8201" grpId="0" autoUpdateAnimBg="0"/>
      <p:bldP spid="8203" grpId="0" autoUpdateAnimBg="0"/>
      <p:bldP spid="820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0650" y="6234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34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116013" y="1125538"/>
          <a:ext cx="45481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r:id="rId3" imgW="2309712" imgH="203341" progId="">
                  <p:embed/>
                </p:oleObj>
              </mc:Choice>
              <mc:Fallback>
                <p:oleObj r:id="rId3" imgW="2309712" imgH="20334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45481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11188" y="6207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(1)求随机变量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Z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=2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的分布；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042988" y="1639888"/>
          <a:ext cx="47529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r:id="rId5" imgW="2309712" imgH="203341" progId="">
                  <p:embed/>
                </p:oleObj>
              </mc:Choice>
              <mc:Fallback>
                <p:oleObj r:id="rId5" imgW="2309712" imgH="20334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39888"/>
                        <a:ext cx="47529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3203575" y="1971675"/>
          <a:ext cx="22129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r:id="rId7" imgW="1133568" imgH="229514" progId="">
                  <p:embed/>
                </p:oleObj>
              </mc:Choice>
              <mc:Fallback>
                <p:oleObj r:id="rId7" imgW="1133568" imgH="22951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71675"/>
                        <a:ext cx="22129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859338" y="2492375"/>
          <a:ext cx="20716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r:id="rId9" imgW="1056710" imgH="203959" progId="">
                  <p:embed/>
                </p:oleObj>
              </mc:Choice>
              <mc:Fallback>
                <p:oleObj r:id="rId9" imgW="1056710" imgH="20395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92375"/>
                        <a:ext cx="20716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5651500" y="1125538"/>
          <a:ext cx="2800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r:id="rId11" imgW="1424571" imgH="178349" progId="">
                  <p:embed/>
                </p:oleObj>
              </mc:Choice>
              <mc:Fallback>
                <p:oleObj r:id="rId11" imgW="1424571" imgH="17834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25538"/>
                        <a:ext cx="2800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042988" y="2997200"/>
          <a:ext cx="6335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r:id="rId13" imgW="3197941" imgH="203341" progId="">
                  <p:embed/>
                </p:oleObj>
              </mc:Choice>
              <mc:Fallback>
                <p:oleObj r:id="rId13" imgW="3197941" imgH="20334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00"/>
                        <a:ext cx="63357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68313" y="28527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令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042988" y="3500438"/>
          <a:ext cx="623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r:id="rId15" imgW="3327717" imgH="228917" progId="">
                  <p:embed/>
                </p:oleObj>
              </mc:Choice>
              <mc:Fallback>
                <p:oleObj r:id="rId15" imgW="3327717" imgH="22891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6238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250825" y="188913"/>
            <a:ext cx="8424863" cy="519112"/>
            <a:chOff x="0" y="0"/>
            <a:chExt cx="5307" cy="327"/>
          </a:xfrm>
        </p:grpSpPr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5.设随机变量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X,Y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相互独立，</a:t>
              </a:r>
            </a:p>
          </p:txBody>
        </p:sp>
        <p:graphicFrame>
          <p:nvGraphicFramePr>
            <p:cNvPr id="63504" name="Object 16"/>
            <p:cNvGraphicFramePr>
              <a:graphicFrameLocks noChangeAspect="1"/>
            </p:cNvGraphicFramePr>
            <p:nvPr/>
          </p:nvGraphicFramePr>
          <p:xfrm>
            <a:off x="2722" y="49"/>
            <a:ext cx="254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6" r:id="rId17" imgW="2108517" imgH="228917" progId="">
                    <p:embed/>
                  </p:oleObj>
                </mc:Choice>
                <mc:Fallback>
                  <p:oleObj r:id="rId17" imgW="2108517" imgH="228917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49"/>
                          <a:ext cx="254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1116013" y="2565400"/>
          <a:ext cx="1320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r:id="rId19" imgW="700032" imgH="165704" progId="">
                  <p:embed/>
                </p:oleObj>
              </mc:Choice>
              <mc:Fallback>
                <p:oleObj r:id="rId19" imgW="700032" imgH="16570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13208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395288" y="9810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5708650" y="1590675"/>
          <a:ext cx="27511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r:id="rId21" imgW="1400355" imgH="203959" progId="">
                  <p:embed/>
                </p:oleObj>
              </mc:Choice>
              <mc:Fallback>
                <p:oleObj r:id="rId21" imgW="1400355" imgH="20395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590675"/>
                        <a:ext cx="27511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8" name="Group 20"/>
          <p:cNvGrpSpPr>
            <a:grpSpLocks/>
          </p:cNvGrpSpPr>
          <p:nvPr/>
        </p:nvGrpSpPr>
        <p:grpSpPr bwMode="auto">
          <a:xfrm>
            <a:off x="682625" y="2189163"/>
            <a:ext cx="3097213" cy="519112"/>
            <a:chOff x="0" y="0"/>
            <a:chExt cx="1951" cy="327"/>
          </a:xfrm>
        </p:grpSpPr>
        <p:graphicFrame>
          <p:nvGraphicFramePr>
            <p:cNvPr id="63509" name="Object 21"/>
            <p:cNvGraphicFramePr>
              <a:graphicFrameLocks noChangeAspect="1"/>
            </p:cNvGraphicFramePr>
            <p:nvPr/>
          </p:nvGraphicFramePr>
          <p:xfrm>
            <a:off x="998" y="45"/>
            <a:ext cx="78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9" r:id="rId23" imgW="662153" imgH="203959" progId="">
                    <p:embed/>
                  </p:oleObj>
                </mc:Choice>
                <mc:Fallback>
                  <p:oleObj r:id="rId23" imgW="662153" imgH="203959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5"/>
                          <a:ext cx="78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(2)求概率</a:t>
              </a:r>
            </a:p>
          </p:txBody>
        </p:sp>
      </p:grpSp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107950" y="3894138"/>
          <a:ext cx="88566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r:id="rId25" imgW="4889817" imgH="419417" progId="">
                  <p:embed/>
                </p:oleObj>
              </mc:Choice>
              <mc:Fallback>
                <p:oleObj r:id="rId25" imgW="4889817" imgH="41941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94138"/>
                        <a:ext cx="88566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2" name="Group 24"/>
          <p:cNvGrpSpPr>
            <a:grpSpLocks/>
          </p:cNvGrpSpPr>
          <p:nvPr/>
        </p:nvGrpSpPr>
        <p:grpSpPr bwMode="auto">
          <a:xfrm>
            <a:off x="684213" y="4494213"/>
            <a:ext cx="3600450" cy="519112"/>
            <a:chOff x="0" y="0"/>
            <a:chExt cx="2268" cy="327"/>
          </a:xfrm>
        </p:grpSpPr>
        <p:graphicFrame>
          <p:nvGraphicFramePr>
            <p:cNvPr id="63513" name="Object 25"/>
            <p:cNvGraphicFramePr>
              <a:graphicFrameLocks noChangeAspect="1"/>
            </p:cNvGraphicFramePr>
            <p:nvPr/>
          </p:nvGraphicFramePr>
          <p:xfrm>
            <a:off x="953" y="76"/>
            <a:ext cx="131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1" r:id="rId27" imgW="1107620" imgH="203959" progId="">
                    <p:embed/>
                  </p:oleObj>
                </mc:Choice>
                <mc:Fallback>
                  <p:oleObj r:id="rId27" imgW="1107620" imgH="203959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76"/>
                          <a:ext cx="131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4" name="Text Box 26"/>
            <p:cNvSpPr txBox="1">
              <a:spLocks noChangeArrowheads="1"/>
            </p:cNvSpPr>
            <p:nvPr/>
          </p:nvSpPr>
          <p:spPr bwMode="auto">
            <a:xfrm>
              <a:off x="0" y="0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(3)求概率</a:t>
              </a:r>
            </a:p>
          </p:txBody>
        </p:sp>
      </p:grp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84213" y="507047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令</a:t>
            </a:r>
          </a:p>
        </p:txBody>
      </p:sp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1595438" y="5133975"/>
          <a:ext cx="1320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r:id="rId29" imgW="700032" imgH="165704" progId="">
                  <p:embed/>
                </p:oleObj>
              </mc:Choice>
              <mc:Fallback>
                <p:oleObj r:id="rId29" imgW="700032" imgH="165704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133975"/>
                        <a:ext cx="13208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29"/>
          <p:cNvGraphicFramePr>
            <a:graphicFrameLocks noChangeAspect="1"/>
          </p:cNvGraphicFramePr>
          <p:nvPr/>
        </p:nvGraphicFramePr>
        <p:xfrm>
          <a:off x="3059113" y="5118100"/>
          <a:ext cx="2346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r:id="rId31" imgW="1196713" imgH="203959" progId="">
                  <p:embed/>
                </p:oleObj>
              </mc:Choice>
              <mc:Fallback>
                <p:oleObj r:id="rId31" imgW="1196713" imgH="203959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118100"/>
                        <a:ext cx="23463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1692275" y="5589588"/>
          <a:ext cx="56197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r:id="rId33" imgW="3199329" imgH="635042" progId="">
                  <p:embed/>
                </p:oleObj>
              </mc:Choice>
              <mc:Fallback>
                <p:oleObj r:id="rId33" imgW="3199329" imgH="635042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9588"/>
                        <a:ext cx="561975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utoUpdateAnimBg="0"/>
      <p:bldP spid="63500" grpId="0" autoUpdateAnimBg="0"/>
      <p:bldP spid="63506" grpId="0" autoUpdateAnimBg="0"/>
      <p:bldP spid="6351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451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916238" y="1889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练习三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971550" y="5516563"/>
          <a:ext cx="4683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r:id="rId3" imgW="2385846" imgH="203341" progId="">
                  <p:embed/>
                </p:oleObj>
              </mc:Choice>
              <mc:Fallback>
                <p:oleObj r:id="rId3" imgW="2385846" imgH="2033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4683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95288" y="620713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  设二维离散型随机变量(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)的联合分布律为：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50825" y="3500438"/>
          <a:ext cx="42497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r:id="rId5" imgW="2158380" imgH="393846" progId="">
                  <p:embed/>
                </p:oleObj>
              </mc:Choice>
              <mc:Fallback>
                <p:oleObj r:id="rId5" imgW="2158380" imgH="39384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42497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23850" y="2997200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试证明：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是不相关的，但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不是相互独立的。</a:t>
            </a:r>
            <a:endParaRPr lang="zh-CN" altLang="zh-CN" sz="280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50825" y="4213225"/>
          <a:ext cx="74406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r:id="rId7" imgW="3999081" imgH="393846" progId="">
                  <p:embed/>
                </p:oleObj>
              </mc:Choice>
              <mc:Fallback>
                <p:oleObj r:id="rId7" imgW="3999081" imgH="39384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13225"/>
                        <a:ext cx="744061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3132138" y="981075"/>
            <a:ext cx="3311525" cy="2233613"/>
            <a:chOff x="0" y="0"/>
            <a:chExt cx="2086" cy="1407"/>
          </a:xfrm>
        </p:grpSpPr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 flipH="1">
              <a:off x="499" y="0"/>
              <a:ext cx="0" cy="1407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25" name="Group 13"/>
            <p:cNvGrpSpPr>
              <a:grpSpLocks/>
            </p:cNvGrpSpPr>
            <p:nvPr/>
          </p:nvGrpSpPr>
          <p:grpSpPr bwMode="auto">
            <a:xfrm>
              <a:off x="0" y="91"/>
              <a:ext cx="2086" cy="962"/>
              <a:chOff x="0" y="0"/>
              <a:chExt cx="2086" cy="962"/>
            </a:xfrm>
          </p:grpSpPr>
          <p:graphicFrame>
            <p:nvGraphicFramePr>
              <p:cNvPr id="64526" name="Object 14"/>
              <p:cNvGraphicFramePr>
                <a:graphicFrameLocks noChangeAspect="1"/>
              </p:cNvGraphicFramePr>
              <p:nvPr/>
            </p:nvGraphicFramePr>
            <p:xfrm>
              <a:off x="641" y="99"/>
              <a:ext cx="38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0" r:id="rId9" imgW="230717" imgH="166717" progId="">
                      <p:embed/>
                    </p:oleObj>
                  </mc:Choice>
                  <mc:Fallback>
                    <p:oleObj r:id="rId9" imgW="230717" imgH="166717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" y="99"/>
                            <a:ext cx="380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7" name="Object 15"/>
              <p:cNvGraphicFramePr>
                <a:graphicFrameLocks noChangeAspect="1"/>
              </p:cNvGraphicFramePr>
              <p:nvPr/>
            </p:nvGraphicFramePr>
            <p:xfrm>
              <a:off x="668" y="391"/>
              <a:ext cx="29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1" r:id="rId11" imgW="243517" imgH="217917" progId="">
                      <p:embed/>
                    </p:oleObj>
                  </mc:Choice>
                  <mc:Fallback>
                    <p:oleObj r:id="rId11" imgW="243517" imgH="217917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" y="391"/>
                            <a:ext cx="29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8" name="Object 16"/>
              <p:cNvGraphicFramePr>
                <a:graphicFrameLocks noChangeAspect="1"/>
              </p:cNvGraphicFramePr>
              <p:nvPr/>
            </p:nvGraphicFramePr>
            <p:xfrm>
              <a:off x="1095" y="400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2" r:id="rId13" imgW="243517" imgH="217917" progId="">
                      <p:embed/>
                    </p:oleObj>
                  </mc:Choice>
                  <mc:Fallback>
                    <p:oleObj r:id="rId13" imgW="243517" imgH="217917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5" y="400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9" name="Object 17"/>
              <p:cNvGraphicFramePr>
                <a:graphicFrameLocks noChangeAspect="1"/>
              </p:cNvGraphicFramePr>
              <p:nvPr/>
            </p:nvGraphicFramePr>
            <p:xfrm>
              <a:off x="1124" y="122"/>
              <a:ext cx="184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3" r:id="rId15" imgW="128598" imgH="179910" progId="">
                      <p:embed/>
                    </p:oleObj>
                  </mc:Choice>
                  <mc:Fallback>
                    <p:oleObj r:id="rId15" imgW="128598" imgH="179910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4" y="122"/>
                            <a:ext cx="184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0" name="Object 18"/>
              <p:cNvGraphicFramePr>
                <a:graphicFrameLocks noChangeAspect="1"/>
              </p:cNvGraphicFramePr>
              <p:nvPr/>
            </p:nvGraphicFramePr>
            <p:xfrm>
              <a:off x="1587" y="92"/>
              <a:ext cx="164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4" r:id="rId17" imgW="115820" imgH="167155" progId="">
                      <p:embed/>
                    </p:oleObj>
                  </mc:Choice>
                  <mc:Fallback>
                    <p:oleObj r:id="rId17" imgW="115820" imgH="167155" progId="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7" y="92"/>
                            <a:ext cx="164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1" name="Line 19"/>
              <p:cNvSpPr>
                <a:spLocks noChangeShapeType="1"/>
              </p:cNvSpPr>
              <p:nvPr/>
            </p:nvSpPr>
            <p:spPr bwMode="auto">
              <a:xfrm>
                <a:off x="0" y="363"/>
                <a:ext cx="2086" cy="0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32" name="Object 20"/>
              <p:cNvGraphicFramePr>
                <a:graphicFrameLocks noChangeAspect="1"/>
              </p:cNvGraphicFramePr>
              <p:nvPr/>
            </p:nvGraphicFramePr>
            <p:xfrm>
              <a:off x="109" y="364"/>
              <a:ext cx="32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5" r:id="rId19" imgW="230717" imgH="166717" progId="">
                      <p:embed/>
                    </p:oleObj>
                  </mc:Choice>
                  <mc:Fallback>
                    <p:oleObj r:id="rId19" imgW="230717" imgH="166717" progId="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" y="364"/>
                            <a:ext cx="327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3" name="Object 21"/>
              <p:cNvGraphicFramePr>
                <a:graphicFrameLocks noChangeAspect="1"/>
              </p:cNvGraphicFramePr>
              <p:nvPr/>
            </p:nvGraphicFramePr>
            <p:xfrm>
              <a:off x="272" y="45"/>
              <a:ext cx="215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6" r:id="rId21" imgW="179989" imgH="167155" progId="">
                      <p:embed/>
                    </p:oleObj>
                  </mc:Choice>
                  <mc:Fallback>
                    <p:oleObj r:id="rId21" imgW="179989" imgH="167155" progId="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45"/>
                            <a:ext cx="215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4" name="Object 22"/>
              <p:cNvGraphicFramePr>
                <a:graphicFrameLocks noChangeAspect="1"/>
              </p:cNvGraphicFramePr>
              <p:nvPr/>
            </p:nvGraphicFramePr>
            <p:xfrm>
              <a:off x="90" y="181"/>
              <a:ext cx="185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7" r:id="rId23" imgW="154389" imgH="167228" progId="">
                      <p:embed/>
                    </p:oleObj>
                  </mc:Choice>
                  <mc:Fallback>
                    <p:oleObj r:id="rId23" imgW="154389" imgH="167228" progId="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" y="181"/>
                            <a:ext cx="185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5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452" cy="338"/>
              </a:xfrm>
              <a:prstGeom prst="line">
                <a:avLst/>
              </a:prstGeom>
              <a:noFill/>
              <a:ln w="952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36" name="Object 24"/>
              <p:cNvGraphicFramePr>
                <a:graphicFrameLocks noChangeAspect="1"/>
              </p:cNvGraphicFramePr>
              <p:nvPr/>
            </p:nvGraphicFramePr>
            <p:xfrm>
              <a:off x="172" y="545"/>
              <a:ext cx="183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8" r:id="rId25" imgW="128598" imgH="179910" progId="">
                      <p:embed/>
                    </p:oleObj>
                  </mc:Choice>
                  <mc:Fallback>
                    <p:oleObj r:id="rId25" imgW="128598" imgH="179910" progId="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" y="545"/>
                            <a:ext cx="183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7" name="Object 25"/>
              <p:cNvGraphicFramePr>
                <a:graphicFrameLocks noChangeAspect="1"/>
              </p:cNvGraphicFramePr>
              <p:nvPr/>
            </p:nvGraphicFramePr>
            <p:xfrm>
              <a:off x="190" y="727"/>
              <a:ext cx="164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9" r:id="rId27" imgW="115820" imgH="167155" progId="">
                      <p:embed/>
                    </p:oleObj>
                  </mc:Choice>
                  <mc:Fallback>
                    <p:oleObj r:id="rId27" imgW="115820" imgH="167155" progId="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" y="727"/>
                            <a:ext cx="164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8" name="Object 26"/>
              <p:cNvGraphicFramePr>
                <a:graphicFrameLocks noChangeAspect="1"/>
              </p:cNvGraphicFramePr>
              <p:nvPr/>
            </p:nvGraphicFramePr>
            <p:xfrm>
              <a:off x="1134" y="576"/>
              <a:ext cx="182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0" r:id="rId29" imgW="128598" imgH="179910" progId="">
                      <p:embed/>
                    </p:oleObj>
                  </mc:Choice>
                  <mc:Fallback>
                    <p:oleObj r:id="rId29" imgW="128598" imgH="179910" progId="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4" y="576"/>
                            <a:ext cx="182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9" name="Object 27"/>
              <p:cNvGraphicFramePr>
                <a:graphicFrameLocks noChangeAspect="1"/>
              </p:cNvGraphicFramePr>
              <p:nvPr/>
            </p:nvGraphicFramePr>
            <p:xfrm>
              <a:off x="1542" y="400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1" r:id="rId31" imgW="243517" imgH="217917" progId="">
                      <p:embed/>
                    </p:oleObj>
                  </mc:Choice>
                  <mc:Fallback>
                    <p:oleObj r:id="rId31" imgW="243517" imgH="217917" progId="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2" y="400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0" name="Object 28"/>
              <p:cNvGraphicFramePr>
                <a:graphicFrameLocks noChangeAspect="1"/>
              </p:cNvGraphicFramePr>
              <p:nvPr/>
            </p:nvGraphicFramePr>
            <p:xfrm>
              <a:off x="672" y="590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2" r:id="rId33" imgW="243517" imgH="217917" progId="">
                      <p:embed/>
                    </p:oleObj>
                  </mc:Choice>
                  <mc:Fallback>
                    <p:oleObj r:id="rId33" imgW="243517" imgH="217917" progId="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590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1" name="Object 29"/>
              <p:cNvGraphicFramePr>
                <a:graphicFrameLocks noChangeAspect="1"/>
              </p:cNvGraphicFramePr>
              <p:nvPr/>
            </p:nvGraphicFramePr>
            <p:xfrm>
              <a:off x="1579" y="582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3" r:id="rId34" imgW="243517" imgH="217917" progId="">
                      <p:embed/>
                    </p:oleObj>
                  </mc:Choice>
                  <mc:Fallback>
                    <p:oleObj r:id="rId34" imgW="243517" imgH="217917" progId="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" y="582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2" name="Object 30"/>
              <p:cNvGraphicFramePr>
                <a:graphicFrameLocks noChangeAspect="1"/>
              </p:cNvGraphicFramePr>
              <p:nvPr/>
            </p:nvGraphicFramePr>
            <p:xfrm>
              <a:off x="672" y="772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4" r:id="rId35" imgW="243517" imgH="217917" progId="">
                      <p:embed/>
                    </p:oleObj>
                  </mc:Choice>
                  <mc:Fallback>
                    <p:oleObj r:id="rId35" imgW="243517" imgH="217917" progId="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772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3" name="Object 31"/>
              <p:cNvGraphicFramePr>
                <a:graphicFrameLocks noChangeAspect="1"/>
              </p:cNvGraphicFramePr>
              <p:nvPr/>
            </p:nvGraphicFramePr>
            <p:xfrm>
              <a:off x="1088" y="772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5" r:id="rId36" imgW="243517" imgH="217917" progId="">
                      <p:embed/>
                    </p:oleObj>
                  </mc:Choice>
                  <mc:Fallback>
                    <p:oleObj r:id="rId36" imgW="243517" imgH="217917" progId="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8" y="772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4" name="Object 32"/>
              <p:cNvGraphicFramePr>
                <a:graphicFrameLocks noChangeAspect="1"/>
              </p:cNvGraphicFramePr>
              <p:nvPr/>
            </p:nvGraphicFramePr>
            <p:xfrm>
              <a:off x="1579" y="763"/>
              <a:ext cx="28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6" r:id="rId37" imgW="243517" imgH="217917" progId="">
                      <p:embed/>
                    </p:oleObj>
                  </mc:Choice>
                  <mc:Fallback>
                    <p:oleObj r:id="rId37" imgW="243517" imgH="217917" progId="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70000" contrast="-7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" y="763"/>
                            <a:ext cx="28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4545" name="Line 33"/>
          <p:cNvSpPr>
            <a:spLocks noChangeShapeType="1"/>
          </p:cNvSpPr>
          <p:nvPr/>
        </p:nvSpPr>
        <p:spPr bwMode="auto">
          <a:xfrm flipH="1">
            <a:off x="6084888" y="1052513"/>
            <a:ext cx="0" cy="2233612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203575" y="2636838"/>
            <a:ext cx="3311525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6156325" y="2060575"/>
          <a:ext cx="3429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r:id="rId38" imgW="243517" imgH="217917" progId="">
                  <p:embed/>
                </p:oleObj>
              </mc:Choice>
              <mc:Fallback>
                <p:oleObj r:id="rId38" imgW="243517" imgH="217917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060575"/>
                        <a:ext cx="3429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6156325" y="2349500"/>
          <a:ext cx="3603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r:id="rId40" imgW="256317" imgH="217917" progId="">
                  <p:embed/>
                </p:oleObj>
              </mc:Choice>
              <mc:Fallback>
                <p:oleObj r:id="rId40" imgW="256317" imgH="217917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36036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7"/>
          <p:cNvGraphicFramePr>
            <a:graphicFrameLocks noChangeAspect="1"/>
          </p:cNvGraphicFramePr>
          <p:nvPr/>
        </p:nvGraphicFramePr>
        <p:xfrm>
          <a:off x="6156325" y="1773238"/>
          <a:ext cx="36036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r:id="rId42" imgW="256317" imgH="217917" progId="">
                  <p:embed/>
                </p:oleObj>
              </mc:Choice>
              <mc:Fallback>
                <p:oleObj r:id="rId42" imgW="256317" imgH="217917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773238"/>
                        <a:ext cx="360363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0" name="Object 38"/>
          <p:cNvGraphicFramePr>
            <a:graphicFrameLocks noChangeAspect="1"/>
          </p:cNvGraphicFramePr>
          <p:nvPr/>
        </p:nvGraphicFramePr>
        <p:xfrm>
          <a:off x="4211638" y="2708275"/>
          <a:ext cx="36036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r:id="rId44" imgW="256317" imgH="217917" progId="">
                  <p:embed/>
                </p:oleObj>
              </mc:Choice>
              <mc:Fallback>
                <p:oleObj r:id="rId44" imgW="256317" imgH="217917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08275"/>
                        <a:ext cx="36036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651500" y="2708275"/>
          <a:ext cx="3603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r:id="rId46" imgW="256317" imgH="217917" progId="">
                  <p:embed/>
                </p:oleObj>
              </mc:Choice>
              <mc:Fallback>
                <p:oleObj r:id="rId46" imgW="256317" imgH="217917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08275"/>
                        <a:ext cx="36036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2" name="Object 40"/>
          <p:cNvGraphicFramePr>
            <a:graphicFrameLocks noChangeAspect="1"/>
          </p:cNvGraphicFramePr>
          <p:nvPr/>
        </p:nvGraphicFramePr>
        <p:xfrm>
          <a:off x="4876800" y="2722563"/>
          <a:ext cx="3429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r:id="rId48" imgW="243517" imgH="217917" progId="">
                  <p:embed/>
                </p:oleObj>
              </mc:Choice>
              <mc:Fallback>
                <p:oleObj r:id="rId48" imgW="243517" imgH="217917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22563"/>
                        <a:ext cx="3429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4787900" y="3500438"/>
          <a:ext cx="41735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r:id="rId50" imgW="2120297" imgH="393846" progId="">
                  <p:embed/>
                </p:oleObj>
              </mc:Choice>
              <mc:Fallback>
                <p:oleObj r:id="rId50" imgW="2120297" imgH="393846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00438"/>
                        <a:ext cx="41735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4" name="Object 42"/>
          <p:cNvGraphicFramePr>
            <a:graphicFrameLocks noChangeAspect="1"/>
          </p:cNvGraphicFramePr>
          <p:nvPr/>
        </p:nvGraphicFramePr>
        <p:xfrm>
          <a:off x="1547813" y="4716463"/>
          <a:ext cx="66135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r:id="rId52" imgW="3554774" imgH="393846" progId="">
                  <p:embed/>
                </p:oleObj>
              </mc:Choice>
              <mc:Fallback>
                <p:oleObj r:id="rId52" imgW="3554774" imgH="393846" progId="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16463"/>
                        <a:ext cx="66135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5" name="Object 43"/>
          <p:cNvGraphicFramePr>
            <a:graphicFrameLocks noChangeAspect="1"/>
          </p:cNvGraphicFramePr>
          <p:nvPr/>
        </p:nvGraphicFramePr>
        <p:xfrm>
          <a:off x="1763713" y="6021388"/>
          <a:ext cx="10207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r:id="rId54" imgW="521923" imgH="216592" progId="">
                  <p:embed/>
                </p:oleObj>
              </mc:Choice>
              <mc:Fallback>
                <p:oleObj r:id="rId54" imgW="521923" imgH="216592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21388"/>
                        <a:ext cx="10207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3563938" y="6021388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故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不相关，而且不独立。</a:t>
            </a:r>
            <a:endParaRPr lang="zh-CN" altLang="zh-CN" sz="280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  <p:bldP spid="64519" grpId="0" autoUpdateAnimBg="0"/>
      <p:bldP spid="64521" grpId="0" autoUpdateAnimBg="0"/>
      <p:bldP spid="6455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55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403350" y="5157788"/>
          <a:ext cx="47085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r:id="rId3" imgW="2385846" imgH="203341" progId="">
                  <p:embed/>
                </p:oleObj>
              </mc:Choice>
              <mc:Fallback>
                <p:oleObj r:id="rId3" imgW="2385846" imgH="20334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57788"/>
                        <a:ext cx="47085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323850" y="388938"/>
            <a:ext cx="8742363" cy="946150"/>
            <a:chOff x="0" y="0"/>
            <a:chExt cx="5507" cy="596"/>
          </a:xfrm>
        </p:grpSpPr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2358" y="327"/>
            <a:ext cx="1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7" r:id="rId5" imgW="1120348" imgH="203959" progId="">
                    <p:embed/>
                  </p:oleObj>
                </mc:Choice>
                <mc:Fallback>
                  <p:oleObj r:id="rId5" imgW="1120348" imgH="203959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27"/>
                          <a:ext cx="1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30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  设二维连续型随机变量(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)在区域                            内服从均匀分布，计算                 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719" y="55"/>
            <a:ext cx="17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8" r:id="rId7" imgW="1522995" imgH="203341" progId="">
                    <p:embed/>
                  </p:oleObj>
                </mc:Choice>
                <mc:Fallback>
                  <p:oleObj r:id="rId7" imgW="1522995" imgH="203341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55"/>
                          <a:ext cx="17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119188" y="2924175"/>
          <a:ext cx="3308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r:id="rId9" imgW="1777546" imgH="330374" progId="">
                  <p:embed/>
                </p:oleObj>
              </mc:Choice>
              <mc:Fallback>
                <p:oleObj r:id="rId9" imgW="1777546" imgH="33037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924175"/>
                        <a:ext cx="33083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1908175" y="1989138"/>
            <a:ext cx="4113213" cy="879475"/>
            <a:chOff x="0" y="0"/>
            <a:chExt cx="2591" cy="554"/>
          </a:xfrm>
        </p:grpSpPr>
        <p:graphicFrame>
          <p:nvGraphicFramePr>
            <p:cNvPr id="65548" name="Object 12"/>
            <p:cNvGraphicFramePr>
              <a:graphicFrameLocks noChangeAspect="1"/>
            </p:cNvGraphicFramePr>
            <p:nvPr/>
          </p:nvGraphicFramePr>
          <p:xfrm>
            <a:off x="0" y="0"/>
            <a:ext cx="2591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0" r:id="rId11" imgW="2210117" imgH="470217" progId="">
                    <p:embed/>
                  </p:oleObj>
                </mc:Choice>
                <mc:Fallback>
                  <p:oleObj r:id="rId11" imgW="2210117" imgH="470217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91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1935" y="227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其它</a:t>
              </a:r>
            </a:p>
          </p:txBody>
        </p:sp>
      </p:grp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95288" y="1412875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解：(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)的概率密度函数为</a:t>
            </a:r>
          </a:p>
        </p:txBody>
      </p:sp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4437063" y="2852738"/>
          <a:ext cx="20796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r:id="rId13" imgW="1120835" imgH="395045" progId="">
                  <p:embed/>
                </p:oleObj>
              </mc:Choice>
              <mc:Fallback>
                <p:oleObj r:id="rId13" imgW="1120835" imgH="395045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2852738"/>
                        <a:ext cx="20796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166813" y="3644900"/>
          <a:ext cx="32607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r:id="rId15" imgW="1752157" imgH="330374" progId="">
                  <p:embed/>
                </p:oleObj>
              </mc:Choice>
              <mc:Fallback>
                <p:oleObj r:id="rId15" imgW="1752157" imgH="330374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644900"/>
                        <a:ext cx="32607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4435475" y="3681413"/>
          <a:ext cx="20081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r:id="rId17" imgW="1082636" imgH="331379" progId="">
                  <p:embed/>
                </p:oleObj>
              </mc:Choice>
              <mc:Fallback>
                <p:oleObj r:id="rId17" imgW="1082636" imgH="331379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3681413"/>
                        <a:ext cx="200818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957263" y="4292600"/>
          <a:ext cx="36147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r:id="rId19" imgW="1942574" imgH="330374" progId="">
                  <p:embed/>
                </p:oleObj>
              </mc:Choice>
              <mc:Fallback>
                <p:oleObj r:id="rId19" imgW="1942574" imgH="330374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292600"/>
                        <a:ext cx="361473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4533900" y="4365625"/>
          <a:ext cx="21256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r:id="rId21" imgW="1146301" imgH="331379" progId="">
                  <p:embed/>
                </p:oleObj>
              </mc:Choice>
              <mc:Fallback>
                <p:oleObj r:id="rId21" imgW="1146301" imgH="33137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365625"/>
                        <a:ext cx="21256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3300"/>
                </a:solidFill>
                <a:latin typeface="Times New Roman" panose="02020603050405020304" pitchFamily="18" charset="0"/>
              </a:rPr>
              <a:t>12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665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553200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23850" y="1628775"/>
            <a:ext cx="79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解：   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r:id="rId3" imgW="115165" imgH="217253" progId="">
                  <p:embed/>
                </p:oleObj>
              </mc:Choice>
              <mc:Fallback>
                <p:oleObj r:id="rId3" imgW="115165" imgH="21725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692275" y="3832225"/>
          <a:ext cx="2951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r:id="rId5" imgW="1348272" imgH="178349" progId="">
                  <p:embed/>
                </p:oleObj>
              </mc:Choice>
              <mc:Fallback>
                <p:oleObj r:id="rId5" imgW="1348272" imgH="17834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832225"/>
                        <a:ext cx="2951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187450" y="1700213"/>
          <a:ext cx="48244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r:id="rId7" imgW="2296028" imgH="215936" progId="">
                  <p:embed/>
                </p:oleObj>
              </mc:Choice>
              <mc:Fallback>
                <p:oleObj r:id="rId7" imgW="2296028" imgH="21593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48244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827088" y="3287713"/>
          <a:ext cx="64087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r:id="rId9" imgW="3234606" imgH="215936" progId="">
                  <p:embed/>
                </p:oleObj>
              </mc:Choice>
              <mc:Fallback>
                <p:oleObj r:id="rId9" imgW="3234606" imgH="21593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7713"/>
                        <a:ext cx="64087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611188" y="5278438"/>
          <a:ext cx="61928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r:id="rId11" imgW="3364357" imgH="444624" progId="">
                  <p:embed/>
                </p:oleObj>
              </mc:Choice>
              <mc:Fallback>
                <p:oleObj r:id="rId11" imgW="3364357" imgH="44462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78438"/>
                        <a:ext cx="619283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6804025" y="5310188"/>
          <a:ext cx="20161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r:id="rId13" imgW="1172278" imgH="420694" progId="">
                  <p:embed/>
                </p:oleObj>
              </mc:Choice>
              <mc:Fallback>
                <p:oleObj r:id="rId13" imgW="1172278" imgH="42069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310188"/>
                        <a:ext cx="20161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250825" y="404813"/>
            <a:ext cx="8640763" cy="1162050"/>
            <a:chOff x="0" y="0"/>
            <a:chExt cx="5443" cy="732"/>
          </a:xfrm>
        </p:grpSpPr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3447" y="0"/>
            <a:ext cx="54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8" r:id="rId15" imgW="473090" imgH="473090" progId="">
                    <p:embed/>
                  </p:oleObj>
                </mc:Choice>
                <mc:Fallback>
                  <p:oleObj r:id="rId15" imgW="473090" imgH="47309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0"/>
                          <a:ext cx="54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0" y="136"/>
              <a:ext cx="523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>
                  <a:latin typeface="隶书" panose="02010509060101010101" pitchFamily="49" charset="-122"/>
                  <a:ea typeface="隶书" panose="02010509060101010101" pitchFamily="49" charset="-122"/>
                </a:rPr>
                <a:t>3.设随机变量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)的协方差矩阵为          ，求             与                  的相关系数。</a:t>
              </a:r>
            </a:p>
          </p:txBody>
        </p:sp>
        <p:graphicFrame>
          <p:nvGraphicFramePr>
            <p:cNvPr id="66575" name="Object 15"/>
            <p:cNvGraphicFramePr>
              <a:graphicFrameLocks noChangeAspect="1"/>
            </p:cNvGraphicFramePr>
            <p:nvPr/>
          </p:nvGraphicFramePr>
          <p:xfrm>
            <a:off x="4490" y="182"/>
            <a:ext cx="95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9" r:id="rId17" imgW="839975" imgH="216592" progId="">
                    <p:embed/>
                  </p:oleObj>
                </mc:Choice>
                <mc:Fallback>
                  <p:oleObj r:id="rId17" imgW="839975" imgH="216592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182"/>
                          <a:ext cx="95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Object 16"/>
            <p:cNvGraphicFramePr>
              <a:graphicFrameLocks noChangeAspect="1"/>
            </p:cNvGraphicFramePr>
            <p:nvPr/>
          </p:nvGraphicFramePr>
          <p:xfrm>
            <a:off x="317" y="454"/>
            <a:ext cx="96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0" r:id="rId19" imgW="852697" imgH="216592" progId="">
                    <p:embed/>
                  </p:oleObj>
                </mc:Choice>
                <mc:Fallback>
                  <p:oleObj r:id="rId19" imgW="852697" imgH="216592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454"/>
                          <a:ext cx="96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900113" y="2281238"/>
          <a:ext cx="7223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r:id="rId21" imgW="3439032" imgH="203341" progId="">
                  <p:embed/>
                </p:oleObj>
              </mc:Choice>
              <mc:Fallback>
                <p:oleObj r:id="rId21" imgW="3439032" imgH="203341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81238"/>
                        <a:ext cx="7223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900113" y="2794000"/>
          <a:ext cx="30654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r:id="rId23" imgW="1460183" imgH="165345" progId="">
                  <p:embed/>
                </p:oleObj>
              </mc:Choice>
              <mc:Fallback>
                <p:oleObj r:id="rId23" imgW="1460183" imgH="165345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94000"/>
                        <a:ext cx="306546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3924300" y="2767013"/>
          <a:ext cx="5064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r:id="rId25" imgW="243411" imgH="179439" progId="">
                  <p:embed/>
                </p:oleObj>
              </mc:Choice>
              <mc:Fallback>
                <p:oleObj r:id="rId25" imgW="243411" imgH="17943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67013"/>
                        <a:ext cx="5064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827088" y="4295775"/>
          <a:ext cx="64341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r:id="rId27" imgW="3247289" imgH="215936" progId="">
                  <p:embed/>
                </p:oleObj>
              </mc:Choice>
              <mc:Fallback>
                <p:oleObj r:id="rId27" imgW="3247289" imgH="215936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5775"/>
                        <a:ext cx="64341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1692275" y="4797425"/>
          <a:ext cx="28114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r:id="rId29" imgW="1285248" imgH="165704" progId="">
                  <p:embed/>
                </p:oleObj>
              </mc:Choice>
              <mc:Fallback>
                <p:oleObj r:id="rId29" imgW="1285248" imgH="165704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7425"/>
                        <a:ext cx="28114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675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075113" y="1557338"/>
          <a:ext cx="43561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r:id="rId3" imgW="2107602" imgH="393846" progId="">
                  <p:embed/>
                </p:oleObj>
              </mc:Choice>
              <mc:Fallback>
                <p:oleObj r:id="rId3" imgW="2107602" imgH="3938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1557338"/>
                        <a:ext cx="43561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116013" y="1628775"/>
          <a:ext cx="30162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r:id="rId5" imgW="1574434" imgH="330374" progId="">
                  <p:embed/>
                </p:oleObj>
              </mc:Choice>
              <mc:Fallback>
                <p:oleObj r:id="rId5" imgW="1574434" imgH="33037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8775"/>
                        <a:ext cx="30162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250825" y="260350"/>
            <a:ext cx="8713788" cy="784225"/>
            <a:chOff x="0" y="0"/>
            <a:chExt cx="5489" cy="494"/>
          </a:xfrm>
        </p:grpSpPr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3675" y="0"/>
            <a:ext cx="1618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6" r:id="rId7" imgW="1286366" imgH="395045" progId="">
                    <p:embed/>
                  </p:oleObj>
                </mc:Choice>
                <mc:Fallback>
                  <p:oleObj r:id="rId7" imgW="1286366" imgH="395045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0"/>
                          <a:ext cx="1618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0" y="91"/>
              <a:ext cx="5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4.  设连续型随即变量</a:t>
              </a:r>
              <a:r>
                <a:rPr lang="zh-CN" altLang="en-US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的概率密度为</a:t>
              </a:r>
              <a:endParaRPr lang="en-US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95288" y="981075"/>
            <a:ext cx="532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(1)问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与|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|是否相关？为什么？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95288" y="16287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539750" y="4076700"/>
          <a:ext cx="56467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r:id="rId9" imgW="2829961" imgH="203341" progId="">
                  <p:embed/>
                </p:oleObj>
              </mc:Choice>
              <mc:Fallback>
                <p:oleObj r:id="rId9" imgW="2829961" imgH="203341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56467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1258888" y="2366963"/>
          <a:ext cx="24812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r:id="rId11" imgW="1299099" imgH="331379" progId="">
                  <p:embed/>
                </p:oleObj>
              </mc:Choice>
              <mc:Fallback>
                <p:oleObj r:id="rId11" imgW="1299099" imgH="33137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66963"/>
                        <a:ext cx="24812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4098925" y="2276475"/>
          <a:ext cx="41449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r:id="rId13" imgW="2006046" imgH="393846" progId="">
                  <p:embed/>
                </p:oleObj>
              </mc:Choice>
              <mc:Fallback>
                <p:oleObj r:id="rId13" imgW="2006046" imgH="39384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276475"/>
                        <a:ext cx="41449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684213" y="3284538"/>
          <a:ext cx="35750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r:id="rId15" imgW="1866407" imgH="330374" progId="">
                  <p:embed/>
                </p:oleObj>
              </mc:Choice>
              <mc:Fallback>
                <p:oleObj r:id="rId15" imgW="1866407" imgH="330374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35750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4211638" y="3197225"/>
          <a:ext cx="46418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r:id="rId17" imgW="2247242" imgH="393846" progId="">
                  <p:embed/>
                </p:oleObj>
              </mc:Choice>
              <mc:Fallback>
                <p:oleObj r:id="rId17" imgW="2247242" imgH="3938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97225"/>
                        <a:ext cx="46418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588125" y="400526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显然不相关。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468313" y="4581525"/>
            <a:ext cx="532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(2)问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与|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|是否独立？为什么？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4213" y="5300663"/>
            <a:ext cx="136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不独立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autoUpdateAnimBg="0"/>
      <p:bldP spid="67601" grpId="0" autoUpdateAnimBg="0"/>
      <p:bldP spid="67602" grpId="0" autoUpdateAnimBg="0"/>
      <p:bldP spid="676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86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66725" y="461963"/>
            <a:ext cx="7129463" cy="519112"/>
            <a:chOff x="0" y="0"/>
            <a:chExt cx="4491" cy="327"/>
          </a:xfrm>
        </p:grpSpPr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4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5.  已知                                                   ，试求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68615" name="Object 7"/>
            <p:cNvGraphicFramePr>
              <a:graphicFrameLocks noChangeAspect="1"/>
            </p:cNvGraphicFramePr>
            <p:nvPr/>
          </p:nvGraphicFramePr>
          <p:xfrm>
            <a:off x="817" y="62"/>
            <a:ext cx="279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1" r:id="rId3" imgW="2220889" imgH="203341" progId="">
                    <p:embed/>
                  </p:oleObj>
                </mc:Choice>
                <mc:Fallback>
                  <p:oleObj r:id="rId3" imgW="2220889" imgH="203341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62"/>
                          <a:ext cx="279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611188" y="1052513"/>
            <a:ext cx="2978150" cy="519112"/>
            <a:chOff x="0" y="0"/>
            <a:chExt cx="1876" cy="327"/>
          </a:xfrm>
        </p:grpSpPr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17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(1)协方差</a:t>
              </a:r>
              <a:endParaRPr lang="zh-CN" altLang="zh-CN" sz="2800" baseline="30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68618" name="Object 10"/>
            <p:cNvGraphicFramePr>
              <a:graphicFrameLocks noChangeAspect="1"/>
            </p:cNvGraphicFramePr>
            <p:nvPr/>
          </p:nvGraphicFramePr>
          <p:xfrm>
            <a:off x="998" y="45"/>
            <a:ext cx="87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2" r:id="rId5" imgW="700336" imgH="203959" progId="">
                    <p:embed/>
                  </p:oleObj>
                </mc:Choice>
                <mc:Fallback>
                  <p:oleObj r:id="rId5" imgW="700336" imgH="203959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5"/>
                          <a:ext cx="87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684213" y="2133600"/>
          <a:ext cx="79200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r:id="rId7" imgW="4011776" imgH="393846" progId="">
                  <p:embed/>
                </p:oleObj>
              </mc:Choice>
              <mc:Fallback>
                <p:oleObj r:id="rId7" imgW="4011776" imgH="393846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79200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1547813" y="3500438"/>
          <a:ext cx="39608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r:id="rId9" imgW="2221853" imgH="444624" progId="">
                  <p:embed/>
                </p:oleObj>
              </mc:Choice>
              <mc:Fallback>
                <p:oleObj r:id="rId9" imgW="2221853" imgH="44462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00438"/>
                        <a:ext cx="39608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971550" y="1628775"/>
          <a:ext cx="51847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r:id="rId11" imgW="2817272" imgH="203341" progId="">
                  <p:embed/>
                </p:oleObj>
              </mc:Choice>
              <mc:Fallback>
                <p:oleObj r:id="rId11" imgW="2817272" imgH="20334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51847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755650" y="4292600"/>
            <a:ext cx="4119563" cy="519113"/>
            <a:chOff x="0" y="0"/>
            <a:chExt cx="2595" cy="327"/>
          </a:xfrm>
        </p:grpSpPr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(3)互协方差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68624" name="Object 16"/>
            <p:cNvGraphicFramePr>
              <a:graphicFrameLocks noChangeAspect="1"/>
            </p:cNvGraphicFramePr>
            <p:nvPr/>
          </p:nvGraphicFramePr>
          <p:xfrm>
            <a:off x="1225" y="91"/>
            <a:ext cx="137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6" r:id="rId13" imgW="1311262" imgH="203959" progId="">
                    <p:embed/>
                  </p:oleObj>
                </mc:Choice>
                <mc:Fallback>
                  <p:oleObj r:id="rId13" imgW="1311262" imgH="203959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91"/>
                          <a:ext cx="137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5" name="Group 17"/>
          <p:cNvGrpSpPr>
            <a:grpSpLocks/>
          </p:cNvGrpSpPr>
          <p:nvPr/>
        </p:nvGrpSpPr>
        <p:grpSpPr bwMode="auto">
          <a:xfrm>
            <a:off x="611188" y="2852738"/>
            <a:ext cx="2665412" cy="519112"/>
            <a:chOff x="0" y="0"/>
            <a:chExt cx="1679" cy="327"/>
          </a:xfrm>
        </p:grpSpPr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1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(2)相关系数</a:t>
              </a:r>
              <a:endParaRPr lang="zh-CN" altLang="zh-CN" sz="2800" baseline="30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68627" name="Object 19"/>
            <p:cNvGraphicFramePr>
              <a:graphicFrameLocks noChangeAspect="1"/>
            </p:cNvGraphicFramePr>
            <p:nvPr/>
          </p:nvGraphicFramePr>
          <p:xfrm>
            <a:off x="1225" y="0"/>
            <a:ext cx="3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7" r:id="rId15" imgW="281917" imgH="217917" progId="">
                    <p:embed/>
                  </p:oleObj>
                </mc:Choice>
                <mc:Fallback>
                  <p:oleObj r:id="rId15" imgW="281917" imgH="217917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0"/>
                          <a:ext cx="38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1331913" y="4868863"/>
          <a:ext cx="59975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r:id="rId17" imgW="3364357" imgH="431930" progId="">
                  <p:embed/>
                </p:oleObj>
              </mc:Choice>
              <mc:Fallback>
                <p:oleObj r:id="rId17" imgW="3364357" imgH="43193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59975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1331913" y="5734050"/>
          <a:ext cx="49164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r:id="rId19" imgW="2753827" imgH="203341" progId="">
                  <p:embed/>
                </p:oleObj>
              </mc:Choice>
              <mc:Fallback>
                <p:oleObj r:id="rId19" imgW="2753827" imgH="203341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34050"/>
                        <a:ext cx="49164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1331913" y="6237288"/>
          <a:ext cx="26511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r:id="rId21" imgW="1483642" imgH="177809" progId="">
                  <p:embed/>
                </p:oleObj>
              </mc:Choice>
              <mc:Fallback>
                <p:oleObj r:id="rId21" imgW="1483642" imgH="177809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37288"/>
                        <a:ext cx="26511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65188" y="617538"/>
            <a:ext cx="701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第五章  大数定理与中心极限定理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323850" y="1254125"/>
            <a:ext cx="7920038" cy="1022350"/>
            <a:chOff x="0" y="0"/>
            <a:chExt cx="4989" cy="644"/>
          </a:xfrm>
        </p:grpSpPr>
        <p:sp>
          <p:nvSpPr>
            <p:cNvPr id="69639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4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1. 设                                   ，则由契比雪夫不等式有</a:t>
              </a:r>
            </a:p>
          </p:txBody>
        </p:sp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272" y="408"/>
            <a:ext cx="137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4" r:id="rId3" imgW="1183986" imgH="203959" progId="">
                    <p:embed/>
                  </p:oleObj>
                </mc:Choice>
                <mc:Fallback>
                  <p:oleObj r:id="rId3" imgW="1183986" imgH="203959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08"/>
                          <a:ext cx="137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499" y="46"/>
            <a:ext cx="204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5" r:id="rId5" imgW="1401574" imgH="229614" progId="">
                    <p:embed/>
                  </p:oleObj>
                </mc:Choice>
                <mc:Fallback>
                  <p:oleObj r:id="rId5" imgW="1401574" imgH="2296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46"/>
                          <a:ext cx="204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84213" y="391795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987675" y="1631950"/>
          <a:ext cx="14636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r:id="rId7" imgW="777040" imgH="420511" progId="">
                  <p:embed/>
                </p:oleObj>
              </mc:Choice>
              <mc:Fallback>
                <p:oleObj r:id="rId7" imgW="777040" imgH="42051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31950"/>
                        <a:ext cx="14636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395288" y="2560638"/>
            <a:ext cx="8351837" cy="1373187"/>
            <a:chOff x="0" y="0"/>
            <a:chExt cx="5261" cy="865"/>
          </a:xfrm>
        </p:grpSpPr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2.设                     相互独立且均服从参数          的泊松分布，试证明：当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趋向于无穷大时，                依概率收敛于12。</a:t>
              </a:r>
            </a:p>
          </p:txBody>
        </p:sp>
        <p:graphicFrame>
          <p:nvGraphicFramePr>
            <p:cNvPr id="69646" name="Object 14"/>
            <p:cNvGraphicFramePr>
              <a:graphicFrameLocks noChangeAspect="1"/>
            </p:cNvGraphicFramePr>
            <p:nvPr/>
          </p:nvGraphicFramePr>
          <p:xfrm>
            <a:off x="499" y="45"/>
            <a:ext cx="10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7" r:id="rId9" imgW="904371" imgH="229514" progId="">
                    <p:embed/>
                  </p:oleObj>
                </mc:Choice>
                <mc:Fallback>
                  <p:oleObj r:id="rId9" imgW="904371" imgH="229514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45"/>
                          <a:ext cx="10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3901" y="45"/>
            <a:ext cx="4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8" r:id="rId11" imgW="382978" imgH="178892" progId="">
                    <p:embed/>
                  </p:oleObj>
                </mc:Choice>
                <mc:Fallback>
                  <p:oleObj r:id="rId11" imgW="382978" imgH="178892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45"/>
                          <a:ext cx="49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629" y="213"/>
            <a:ext cx="1012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9" r:id="rId13" imgW="853439" imgH="433244" progId="">
                    <p:embed/>
                  </p:oleObj>
                </mc:Choice>
                <mc:Fallback>
                  <p:oleObj r:id="rId13" imgW="853439" imgH="433244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213"/>
                          <a:ext cx="1012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1476375" y="4005263"/>
          <a:ext cx="55181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r:id="rId15" imgW="2920050" imgH="241512" progId="">
                  <p:embed/>
                </p:oleObj>
              </mc:Choice>
              <mc:Fallback>
                <p:oleObj r:id="rId15" imgW="2920050" imgH="241512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55181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1550988" y="4557713"/>
          <a:ext cx="4173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r:id="rId17" imgW="2209158" imgH="431930" progId="">
                  <p:embed/>
                </p:oleObj>
              </mc:Choice>
              <mc:Fallback>
                <p:oleObj r:id="rId17" imgW="2209158" imgH="43193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557713"/>
                        <a:ext cx="4173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5724525" y="4629150"/>
          <a:ext cx="17510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r:id="rId19" imgW="929838" imgH="395045" progId="">
                  <p:embed/>
                </p:oleObj>
              </mc:Choice>
              <mc:Fallback>
                <p:oleObj r:id="rId19" imgW="929838" imgH="39504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629150"/>
                        <a:ext cx="175101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11188" y="54308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由辛钦大数定律</a:t>
            </a:r>
          </a:p>
        </p:txBody>
      </p:sp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3924300" y="5492750"/>
          <a:ext cx="26876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r:id="rId21" imgW="1427052" imgH="280568" progId="">
                  <p:embed/>
                </p:oleObj>
              </mc:Choice>
              <mc:Fallback>
                <p:oleObj r:id="rId21" imgW="1427052" imgH="280568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92750"/>
                        <a:ext cx="26876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42" grpId="0" autoUpdateAnimBg="0"/>
      <p:bldP spid="6965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971550" y="2708275"/>
          <a:ext cx="6208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r:id="rId3" imgW="3097773" imgH="431930" progId="">
                  <p:embed/>
                </p:oleObj>
              </mc:Choice>
              <mc:Fallback>
                <p:oleObj r:id="rId3" imgW="3097773" imgH="43193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6208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250825" y="981075"/>
            <a:ext cx="8642350" cy="1017588"/>
            <a:chOff x="0" y="0"/>
            <a:chExt cx="5444" cy="641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0" y="45"/>
              <a:ext cx="54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证明：当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充分大时，               近似服从正态分布，并指出其分布参数。</a:t>
              </a:r>
            </a:p>
          </p:txBody>
        </p:sp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2042" y="0"/>
            <a:ext cx="998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8" r:id="rId5" imgW="891638" imgH="433244" progId="">
                    <p:embed/>
                  </p:oleObj>
                </mc:Choice>
                <mc:Fallback>
                  <p:oleObj r:id="rId5" imgW="891638" imgH="433244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0"/>
                          <a:ext cx="998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50825" y="20605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971550" y="2133600"/>
          <a:ext cx="14335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r:id="rId7" imgW="751900" imgH="229614" progId="">
                  <p:embed/>
                </p:oleObj>
              </mc:Choice>
              <mc:Fallback>
                <p:oleObj r:id="rId7" imgW="751900" imgH="22961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14335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619250" y="4360863"/>
          <a:ext cx="54006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r:id="rId9" imgW="3212023" imgH="863542" progId="">
                  <p:embed/>
                </p:oleObj>
              </mc:Choice>
              <mc:Fallback>
                <p:oleObj r:id="rId9" imgW="3212023" imgH="86354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0863"/>
                        <a:ext cx="54006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627313" y="5949950"/>
          <a:ext cx="28892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r:id="rId11" imgW="1510961" imgH="393846" progId="">
                  <p:embed/>
                </p:oleObj>
              </mc:Choice>
              <mc:Fallback>
                <p:oleObj r:id="rId11" imgW="1510961" imgH="39384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949950"/>
                        <a:ext cx="288925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179388" y="533400"/>
            <a:ext cx="8748712" cy="519113"/>
            <a:chOff x="0" y="0"/>
            <a:chExt cx="5511" cy="327"/>
          </a:xfrm>
        </p:grpSpPr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3.设                  相互独立且同分布，已知</a:t>
              </a:r>
            </a:p>
          </p:txBody>
        </p:sp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408" y="45"/>
            <a:ext cx="10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2" r:id="rId13" imgW="904371" imgH="229514" progId="">
                    <p:embed/>
                  </p:oleObj>
                </mc:Choice>
                <mc:Fallback>
                  <p:oleObj r:id="rId13" imgW="904371" imgH="229514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45"/>
                          <a:ext cx="10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2" name="Object 16"/>
            <p:cNvGraphicFramePr>
              <a:graphicFrameLocks noChangeAspect="1"/>
            </p:cNvGraphicFramePr>
            <p:nvPr/>
          </p:nvGraphicFramePr>
          <p:xfrm>
            <a:off x="3923" y="45"/>
            <a:ext cx="15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3" r:id="rId15" imgW="1485572" imgH="241512" progId="">
                    <p:embed/>
                  </p:oleObj>
                </mc:Choice>
                <mc:Fallback>
                  <p:oleObj r:id="rId15" imgW="1485572" imgH="241512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45"/>
                          <a:ext cx="15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2555875" y="2133600"/>
          <a:ext cx="14335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r:id="rId17" imgW="751900" imgH="229614" progId="">
                  <p:embed/>
                </p:oleObj>
              </mc:Choice>
              <mc:Fallback>
                <p:oleObj r:id="rId17" imgW="751900" imgH="22961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14335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4140200" y="2133600"/>
          <a:ext cx="3206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r:id="rId19" imgW="1676717" imgH="228917" progId="">
                  <p:embed/>
                </p:oleObj>
              </mc:Choice>
              <mc:Fallback>
                <p:oleObj r:id="rId19" imgW="1676717" imgH="2289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33600"/>
                        <a:ext cx="32067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7308850" y="2060575"/>
          <a:ext cx="1190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r:id="rId21" imgW="624242" imgH="242247" progId="">
                  <p:embed/>
                </p:oleObj>
              </mc:Choice>
              <mc:Fallback>
                <p:oleObj r:id="rId21" imgW="624242" imgH="24224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060575"/>
                        <a:ext cx="1190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971550" y="3429000"/>
          <a:ext cx="7735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r:id="rId23" imgW="3859442" imgH="431930" progId="">
                  <p:embed/>
                </p:oleObj>
              </mc:Choice>
              <mc:Fallback>
                <p:oleObj r:id="rId23" imgW="3859442" imgH="43193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77358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6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8497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4.有一批建筑房屋用的木柱，其中80%的长度不小于3m，现从这批木柱中随机地取出100根，问其中至少有30根短于3m的概率是多少。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708400" y="2781300"/>
          <a:ext cx="14398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r:id="rId3" imgW="751247" imgH="203959" progId="">
                  <p:embed/>
                </p:oleObj>
              </mc:Choice>
              <mc:Fallback>
                <p:oleObj r:id="rId3" imgW="751247" imgH="20395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781300"/>
                        <a:ext cx="14398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411413" y="3306763"/>
          <a:ext cx="3455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r:id="rId5" imgW="1625212" imgH="431930" progId="">
                  <p:embed/>
                </p:oleObj>
              </mc:Choice>
              <mc:Fallback>
                <p:oleObj r:id="rId5" imgW="1625212" imgH="43193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06763"/>
                        <a:ext cx="34559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68313" y="1844675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解：设随机变量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1979613" y="4149725"/>
          <a:ext cx="63817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r:id="rId7" imgW="3480117" imgH="1067117" progId="">
                  <p:embed/>
                </p:oleObj>
              </mc:Choice>
              <mc:Fallback>
                <p:oleObj r:id="rId7" imgW="3480117" imgH="10671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638175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708400" y="1773238"/>
            <a:ext cx="3960813" cy="889000"/>
            <a:chOff x="0" y="0"/>
            <a:chExt cx="2495" cy="560"/>
          </a:xfrm>
        </p:grpSpPr>
        <p:graphicFrame>
          <p:nvGraphicFramePr>
            <p:cNvPr id="71691" name="Object 11"/>
            <p:cNvGraphicFramePr>
              <a:graphicFrameLocks noChangeAspect="1"/>
            </p:cNvGraphicFramePr>
            <p:nvPr/>
          </p:nvGraphicFramePr>
          <p:xfrm>
            <a:off x="0" y="0"/>
            <a:ext cx="58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2" r:id="rId9" imgW="496910" imgH="471444" progId="">
                    <p:embed/>
                  </p:oleObj>
                </mc:Choice>
                <mc:Fallback>
                  <p:oleObj r:id="rId9" imgW="496910" imgH="471444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89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680" y="0"/>
              <a:ext cx="18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木柱长度不小于3m</a:t>
              </a: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680" y="272"/>
              <a:ext cx="15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solidFill>
                    <a:srgbClr val="FFFF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木柱长度小于3m</a:t>
              </a:r>
            </a:p>
          </p:txBody>
        </p:sp>
      </p:grp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684213" y="2693988"/>
            <a:ext cx="295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服从(0-1)分布且</a:t>
            </a: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5580063" y="2781300"/>
          <a:ext cx="16557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r:id="rId11" imgW="827612" imgH="203959" progId="">
                  <p:embed/>
                </p:oleObj>
              </mc:Choice>
              <mc:Fallback>
                <p:oleObj r:id="rId11" imgW="827612" imgH="20395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781300"/>
                        <a:ext cx="16557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6" name="Group 16"/>
          <p:cNvGrpSpPr>
            <a:grpSpLocks/>
          </p:cNvGrpSpPr>
          <p:nvPr/>
        </p:nvGrpSpPr>
        <p:grpSpPr bwMode="auto">
          <a:xfrm>
            <a:off x="323850" y="3284538"/>
            <a:ext cx="1728788" cy="738187"/>
            <a:chOff x="0" y="0"/>
            <a:chExt cx="1089" cy="465"/>
          </a:xfrm>
        </p:grpSpPr>
        <p:graphicFrame>
          <p:nvGraphicFramePr>
            <p:cNvPr id="71697" name="Object 17"/>
            <p:cNvGraphicFramePr>
              <a:graphicFrameLocks noChangeAspect="1"/>
            </p:cNvGraphicFramePr>
            <p:nvPr/>
          </p:nvGraphicFramePr>
          <p:xfrm>
            <a:off x="363" y="0"/>
            <a:ext cx="72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4" r:id="rId13" imgW="675174" imgH="433244" progId="">
                    <p:embed/>
                  </p:oleObj>
                </mc:Choice>
                <mc:Fallback>
                  <p:oleObj r:id="rId13" imgW="675174" imgH="433244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0"/>
                          <a:ext cx="726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8" name="Text Box 18"/>
            <p:cNvSpPr txBox="1">
              <a:spLocks noChangeArrowheads="1"/>
            </p:cNvSpPr>
            <p:nvPr/>
          </p:nvSpPr>
          <p:spPr bwMode="auto">
            <a:xfrm>
              <a:off x="0" y="4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utoUpdateAnimBg="0"/>
      <p:bldP spid="7169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270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133475" y="1844675"/>
          <a:ext cx="61753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r:id="rId3" imgW="4037165" imgH="482708" progId="">
                  <p:embed/>
                </p:oleObj>
              </mc:Choice>
              <mc:Fallback>
                <p:oleObj r:id="rId3" imgW="4037165" imgH="4827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844675"/>
                        <a:ext cx="61753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79388" y="1458913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解：设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表示随机变量，则舍入误差</a:t>
            </a:r>
            <a:r>
              <a:rPr lang="zh-CN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~U(-0.5,0.5)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50825" y="260350"/>
            <a:ext cx="849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5.计算器在进行加法时，将每个加数取最靠近它的数据。设所有的舍入误差是独立的。且在(-0.5,0.5)上服从均匀分布。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52413" y="1052513"/>
            <a:ext cx="864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(1)若将</a:t>
            </a:r>
            <a:r>
              <a:rPr lang="zh-CN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1500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个数相加，问误差总和的绝对值超过</a:t>
            </a:r>
            <a:r>
              <a:rPr lang="zh-CN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15</a:t>
            </a: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的概率是多少</a:t>
            </a:r>
            <a:endParaRPr lang="zh-CN" altLang="zh-CN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6877050" y="1412875"/>
          <a:ext cx="21256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r:id="rId5" imgW="1388231" imgH="395045" progId="">
                  <p:embed/>
                </p:oleObj>
              </mc:Choice>
              <mc:Fallback>
                <p:oleObj r:id="rId5" imgW="1388231" imgH="39504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12875"/>
                        <a:ext cx="21256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34925" y="2492375"/>
          <a:ext cx="590708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r:id="rId7" imgW="3605552" imgH="863542" progId="">
                  <p:embed/>
                </p:oleObj>
              </mc:Choice>
              <mc:Fallback>
                <p:oleObj r:id="rId7" imgW="3605552" imgH="86354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492375"/>
                        <a:ext cx="5907088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6011863" y="3068638"/>
          <a:ext cx="10080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r:id="rId9" imgW="585279" imgH="178349" progId="">
                  <p:embed/>
                </p:oleObj>
              </mc:Choice>
              <mc:Fallback>
                <p:oleObj r:id="rId9" imgW="585279" imgH="17834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68638"/>
                        <a:ext cx="10080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6011863" y="2708275"/>
          <a:ext cx="30591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r:id="rId11" imgW="1814842" imgH="203341" progId="">
                  <p:embed/>
                </p:oleObj>
              </mc:Choice>
              <mc:Fallback>
                <p:oleObj r:id="rId11" imgW="1814842" imgH="203341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708275"/>
                        <a:ext cx="30591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50825" y="422116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解：设最多可以有n个数相加使得误差总和绝对值小于10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23850" y="3429000"/>
            <a:ext cx="8640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(2)最多可以有几个数相加使得误差总和的绝对值小于10的概率不小于0.9？</a:t>
            </a:r>
            <a:endParaRPr lang="zh-CN" altLang="zh-CN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1116013" y="4652963"/>
          <a:ext cx="38258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r:id="rId13" imgW="2501132" imgH="482708" progId="">
                  <p:embed/>
                </p:oleObj>
              </mc:Choice>
              <mc:Fallback>
                <p:oleObj r:id="rId13" imgW="2501132" imgH="48270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38258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468313" y="5391150"/>
          <a:ext cx="50546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r:id="rId15" imgW="3085078" imgH="863542" progId="">
                  <p:embed/>
                </p:oleObj>
              </mc:Choice>
              <mc:Fallback>
                <p:oleObj r:id="rId15" imgW="3085078" imgH="863542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91150"/>
                        <a:ext cx="50546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5724525" y="4797425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解之得：</a:t>
            </a:r>
          </a:p>
        </p:txBody>
      </p:sp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5867400" y="5445125"/>
          <a:ext cx="135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r:id="rId17" imgW="891638" imgH="445978" progId="">
                  <p:embed/>
                </p:oleObj>
              </mc:Choice>
              <mc:Fallback>
                <p:oleObj r:id="rId17" imgW="891638" imgH="445978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45125"/>
                        <a:ext cx="135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7524750" y="5516563"/>
          <a:ext cx="10810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r:id="rId19" imgW="508979" imgH="178349" progId="">
                  <p:embed/>
                </p:oleObj>
              </mc:Choice>
              <mc:Fallback>
                <p:oleObj r:id="rId19" imgW="508979" imgH="17834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516563"/>
                        <a:ext cx="10810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utoUpdateAnimBg="0"/>
      <p:bldP spid="72717" grpId="0" autoUpdateAnimBg="0"/>
      <p:bldP spid="727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“指定的3本书放在一起”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28675" y="2046288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以事件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“指定的3本书放在一起”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00113" y="2852738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把事件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“指定的3本书放在一起”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表示为A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00113" y="363061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把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“指定的3本书放在一起”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表示为事件A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2" grpId="0" autoUpdateAnimBg="0"/>
      <p:bldP spid="9223" grpId="0" autoUpdateAnimBg="0"/>
      <p:bldP spid="922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65188" y="476250"/>
            <a:ext cx="701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第六章样本及抽样分布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11188" y="25495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395288" y="1546225"/>
            <a:ext cx="8351837" cy="946150"/>
            <a:chOff x="0" y="0"/>
            <a:chExt cx="5261" cy="596"/>
          </a:xfrm>
        </p:grpSpPr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1.自总体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抽得一个容量为5的样本为8,2,5,3,7，求样本均值   和样本方差    及经验分布函数         。</a:t>
              </a:r>
            </a:p>
          </p:txBody>
        </p:sp>
        <p:graphicFrame>
          <p:nvGraphicFramePr>
            <p:cNvPr id="73737" name="Object 9"/>
            <p:cNvGraphicFramePr>
              <a:graphicFrameLocks noChangeAspect="1"/>
            </p:cNvGraphicFramePr>
            <p:nvPr/>
          </p:nvGraphicFramePr>
          <p:xfrm>
            <a:off x="726" y="317"/>
            <a:ext cx="21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5" r:id="rId3" imgW="179989" imgH="205656" progId="">
                    <p:embed/>
                  </p:oleObj>
                </mc:Choice>
                <mc:Fallback>
                  <p:oleObj r:id="rId3" imgW="179989" imgH="205656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317"/>
                          <a:ext cx="21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3810" y="292"/>
            <a:ext cx="53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6" r:id="rId5" imgW="408845" imgH="230114" progId="">
                    <p:embed/>
                  </p:oleObj>
                </mc:Choice>
                <mc:Fallback>
                  <p:oleObj r:id="rId5" imgW="408845" imgH="230114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292"/>
                          <a:ext cx="53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9" name="Object 11"/>
            <p:cNvGraphicFramePr>
              <a:graphicFrameLocks noChangeAspect="1"/>
            </p:cNvGraphicFramePr>
            <p:nvPr/>
          </p:nvGraphicFramePr>
          <p:xfrm>
            <a:off x="2041" y="317"/>
            <a:ext cx="29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7" r:id="rId7" imgW="205836" imgH="205836" progId="">
                    <p:embed/>
                  </p:oleObj>
                </mc:Choice>
                <mc:Fallback>
                  <p:oleObj r:id="rId7" imgW="205836" imgH="205836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317"/>
                          <a:ext cx="29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1619250" y="2511425"/>
          <a:ext cx="27368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r:id="rId9" imgW="1536350" imgH="393846" progId="">
                  <p:embed/>
                </p:oleObj>
              </mc:Choice>
              <mc:Fallback>
                <p:oleObj r:id="rId9" imgW="1536350" imgH="39384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11425"/>
                        <a:ext cx="27368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620838" y="3038475"/>
          <a:ext cx="62642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r:id="rId11" imgW="3643636" imgH="393846" progId="">
                  <p:embed/>
                </p:oleObj>
              </mc:Choice>
              <mc:Fallback>
                <p:oleObj r:id="rId11" imgW="3643636" imgH="393846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038475"/>
                        <a:ext cx="62642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006600" y="3684588"/>
          <a:ext cx="30702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r:id="rId13" imgW="1777546" imgH="393846" progId="">
                  <p:embed/>
                </p:oleObj>
              </mc:Choice>
              <mc:Fallback>
                <p:oleObj r:id="rId13" imgW="1777546" imgH="39384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684588"/>
                        <a:ext cx="30702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2771775" y="4337050"/>
          <a:ext cx="2665413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r:id="rId15" imgW="1537017" imgH="1384617" progId="">
                  <p:embed/>
                </p:oleObj>
              </mc:Choice>
              <mc:Fallback>
                <p:oleObj r:id="rId15" imgW="1537017" imgH="138461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37050"/>
                        <a:ext cx="2665413" cy="240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3348038" y="1052513"/>
            <a:ext cx="136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34" grpId="0" autoUpdateAnimBg="0"/>
      <p:bldP spid="73744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5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908175" y="2708275"/>
          <a:ext cx="4706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r:id="rId3" imgW="2348798" imgH="241512" progId="">
                  <p:embed/>
                </p:oleObj>
              </mc:Choice>
              <mc:Fallback>
                <p:oleObj r:id="rId3" imgW="2348798" imgH="24151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08275"/>
                        <a:ext cx="47069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611188" y="26939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619250" y="5035550"/>
          <a:ext cx="11160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r:id="rId5" imgW="585279" imgH="178349" progId="">
                  <p:embed/>
                </p:oleObj>
              </mc:Choice>
              <mc:Fallback>
                <p:oleObj r:id="rId5" imgW="585279" imgH="17834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35550"/>
                        <a:ext cx="111601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539750" y="1268413"/>
            <a:ext cx="8351838" cy="1373187"/>
            <a:chOff x="0" y="0"/>
            <a:chExt cx="5261" cy="865"/>
          </a:xfrm>
        </p:grpSpPr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2.在总体                      中随机地取一容量为100的样本，问样本均值与总体均值差的绝对值小于3的概率是多少？</a:t>
              </a:r>
            </a:p>
          </p:txBody>
        </p:sp>
        <p:graphicFrame>
          <p:nvGraphicFramePr>
            <p:cNvPr id="74762" name="Object 10"/>
            <p:cNvGraphicFramePr>
              <a:graphicFrameLocks noChangeAspect="1"/>
            </p:cNvGraphicFramePr>
            <p:nvPr/>
          </p:nvGraphicFramePr>
          <p:xfrm>
            <a:off x="899" y="34"/>
            <a:ext cx="123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8" r:id="rId7" imgW="993503" imgH="229514" progId="">
                    <p:embed/>
                  </p:oleObj>
                </mc:Choice>
                <mc:Fallback>
                  <p:oleObj r:id="rId7" imgW="993503" imgH="229514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34"/>
                          <a:ext cx="123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1635125" y="3206750"/>
          <a:ext cx="46656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r:id="rId9" imgW="2438717" imgH="457517" progId="">
                  <p:embed/>
                </p:oleObj>
              </mc:Choice>
              <mc:Fallback>
                <p:oleObj r:id="rId9" imgW="2438717" imgH="4575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3206750"/>
                        <a:ext cx="46656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1619250" y="4122738"/>
          <a:ext cx="23558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r:id="rId11" imgW="1234896" imgH="203959" progId="">
                  <p:embed/>
                </p:oleObj>
              </mc:Choice>
              <mc:Fallback>
                <p:oleObj r:id="rId11" imgW="1234896" imgH="20395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22738"/>
                        <a:ext cx="23558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1619250" y="4625975"/>
          <a:ext cx="3524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r:id="rId13" imgW="1840220" imgH="203341" progId="">
                  <p:embed/>
                </p:oleObj>
              </mc:Choice>
              <mc:Fallback>
                <p:oleObj r:id="rId13" imgW="1840220" imgH="20334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25975"/>
                        <a:ext cx="35242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403350" y="1341438"/>
          <a:ext cx="53292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r:id="rId3" imgW="3085078" imgH="241512" progId="">
                  <p:embed/>
                </p:oleObj>
              </mc:Choice>
              <mc:Fallback>
                <p:oleObj r:id="rId3" imgW="3085078" imgH="24151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53292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900113" y="2565400"/>
          <a:ext cx="51736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r:id="rId5" imgW="2779205" imgH="203341" progId="">
                  <p:embed/>
                </p:oleObj>
              </mc:Choice>
              <mc:Fallback>
                <p:oleObj r:id="rId5" imgW="2779205" imgH="2033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517366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4859338" y="3357563"/>
          <a:ext cx="2028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r:id="rId7" imgW="1133480" imgH="254818" progId="">
                  <p:embed/>
                </p:oleObj>
              </mc:Choice>
              <mc:Fallback>
                <p:oleObj r:id="rId7" imgW="1133480" imgH="25481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357563"/>
                        <a:ext cx="2028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836613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(1)求样本均值与总体均值之差的绝对值大于1的概率。</a:t>
            </a:r>
          </a:p>
        </p:txBody>
      </p:sp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395288" y="333375"/>
            <a:ext cx="8497887" cy="487363"/>
            <a:chOff x="0" y="0"/>
            <a:chExt cx="5353" cy="307"/>
          </a:xfrm>
        </p:grpSpPr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5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3.在总体</a:t>
              </a:r>
              <a:r>
                <a:rPr lang="zh-CN" altLang="zh-CN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~</a:t>
              </a:r>
              <a:r>
                <a:rPr lang="zh-CN" altLang="zh-CN" i="1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(12,4)中随机地抽一容量为5的样本</a:t>
              </a:r>
            </a:p>
          </p:txBody>
        </p:sp>
        <p:graphicFrame>
          <p:nvGraphicFramePr>
            <p:cNvPr id="75787" name="Object 11"/>
            <p:cNvGraphicFramePr>
              <a:graphicFrameLocks noChangeAspect="1"/>
            </p:cNvGraphicFramePr>
            <p:nvPr/>
          </p:nvGraphicFramePr>
          <p:xfrm>
            <a:off x="4037" y="45"/>
            <a:ext cx="104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9" r:id="rId9" imgW="904371" imgH="229514" progId="">
                    <p:embed/>
                  </p:oleObj>
                </mc:Choice>
                <mc:Fallback>
                  <p:oleObj r:id="rId9" imgW="904371" imgH="229514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45"/>
                          <a:ext cx="104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900113" y="4076700"/>
          <a:ext cx="59039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r:id="rId11" imgW="3162557" imgH="343037" progId="">
                  <p:embed/>
                </p:oleObj>
              </mc:Choice>
              <mc:Fallback>
                <p:oleObj r:id="rId11" imgW="3162557" imgH="34303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59039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900113" y="1773238"/>
          <a:ext cx="74882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r:id="rId13" imgW="4456083" imgH="482708" progId="">
                  <p:embed/>
                </p:oleObj>
              </mc:Choice>
              <mc:Fallback>
                <p:oleObj r:id="rId13" imgW="4456083" imgH="482708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4882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755650" y="3284538"/>
            <a:ext cx="3816350" cy="469900"/>
            <a:chOff x="0" y="0"/>
            <a:chExt cx="2404" cy="296"/>
          </a:xfrm>
        </p:grpSpPr>
        <p:graphicFrame>
          <p:nvGraphicFramePr>
            <p:cNvPr id="75791" name="Object 15"/>
            <p:cNvGraphicFramePr>
              <a:graphicFrameLocks noChangeAspect="1"/>
            </p:cNvGraphicFramePr>
            <p:nvPr/>
          </p:nvGraphicFramePr>
          <p:xfrm>
            <a:off x="681" y="46"/>
            <a:ext cx="172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2" r:id="rId15" imgW="1562417" imgH="228917" progId="">
                    <p:embed/>
                  </p:oleObj>
                </mc:Choice>
                <mc:Fallback>
                  <p:oleObj r:id="rId15" imgW="1562417" imgH="228917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46"/>
                          <a:ext cx="172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解：令</a:t>
              </a:r>
            </a:p>
          </p:txBody>
        </p:sp>
      </p:grp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1908175" y="2997200"/>
          <a:ext cx="30876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r:id="rId17" imgW="1803717" imgH="228917" progId="">
                  <p:embed/>
                </p:oleObj>
              </mc:Choice>
              <mc:Fallback>
                <p:oleObj r:id="rId17" imgW="1803717" imgH="228917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7200"/>
                        <a:ext cx="30876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39750" y="2924175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(2)求概率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84213" y="126841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11188" y="4581525"/>
            <a:ext cx="4456112" cy="463550"/>
            <a:chOff x="0" y="0"/>
            <a:chExt cx="2807" cy="292"/>
          </a:xfrm>
        </p:grpSpPr>
        <p:graphicFrame>
          <p:nvGraphicFramePr>
            <p:cNvPr id="75797" name="Object 21"/>
            <p:cNvGraphicFramePr>
              <a:graphicFrameLocks noChangeAspect="1"/>
            </p:cNvGraphicFramePr>
            <p:nvPr/>
          </p:nvGraphicFramePr>
          <p:xfrm>
            <a:off x="876" y="46"/>
            <a:ext cx="193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4" r:id="rId19" imgW="1791017" imgH="228917" progId="">
                    <p:embed/>
                  </p:oleObj>
                </mc:Choice>
                <mc:Fallback>
                  <p:oleObj r:id="rId19" imgW="1791017" imgH="228917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46"/>
                          <a:ext cx="193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19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(3)求概率</a:t>
              </a:r>
            </a:p>
          </p:txBody>
        </p:sp>
      </p:grp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1042988" y="3789363"/>
          <a:ext cx="61325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r:id="rId21" imgW="3581717" imgH="228917" progId="">
                  <p:embed/>
                </p:oleObj>
              </mc:Choice>
              <mc:Fallback>
                <p:oleObj r:id="rId21" imgW="3581717" imgH="22891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61325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0" name="Object 24"/>
          <p:cNvGraphicFramePr>
            <a:graphicFrameLocks noChangeAspect="1"/>
          </p:cNvGraphicFramePr>
          <p:nvPr/>
        </p:nvGraphicFramePr>
        <p:xfrm>
          <a:off x="1116013" y="5589588"/>
          <a:ext cx="5413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r:id="rId23" imgW="3162617" imgH="228917" progId="">
                  <p:embed/>
                </p:oleObj>
              </mc:Choice>
              <mc:Fallback>
                <p:oleObj r:id="rId23" imgW="3162617" imgH="228917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5413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1" name="Group 25"/>
          <p:cNvGrpSpPr>
            <a:grpSpLocks/>
          </p:cNvGrpSpPr>
          <p:nvPr/>
        </p:nvGrpSpPr>
        <p:grpSpPr bwMode="auto">
          <a:xfrm>
            <a:off x="827088" y="5084763"/>
            <a:ext cx="3859212" cy="482600"/>
            <a:chOff x="0" y="0"/>
            <a:chExt cx="2431" cy="304"/>
          </a:xfrm>
        </p:grpSpPr>
        <p:graphicFrame>
          <p:nvGraphicFramePr>
            <p:cNvPr id="75802" name="Object 26"/>
            <p:cNvGraphicFramePr>
              <a:graphicFrameLocks noChangeAspect="1"/>
            </p:cNvGraphicFramePr>
            <p:nvPr/>
          </p:nvGraphicFramePr>
          <p:xfrm>
            <a:off x="680" y="45"/>
            <a:ext cx="175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7" r:id="rId25" imgW="1537017" imgH="228917" progId="">
                    <p:embed/>
                  </p:oleObj>
                </mc:Choice>
                <mc:Fallback>
                  <p:oleObj r:id="rId25" imgW="1537017" imgH="228917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45"/>
                          <a:ext cx="175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解：令</a:t>
              </a:r>
            </a:p>
          </p:txBody>
        </p:sp>
      </p:grpSp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5219700" y="5157788"/>
          <a:ext cx="31448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r:id="rId27" imgW="1752797" imgH="254117" progId="">
                  <p:embed/>
                </p:oleObj>
              </mc:Choice>
              <mc:Fallback>
                <p:oleObj r:id="rId27" imgW="1752797" imgH="254117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57788"/>
                        <a:ext cx="31448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5" name="Object 29"/>
          <p:cNvGraphicFramePr>
            <a:graphicFrameLocks noChangeAspect="1"/>
          </p:cNvGraphicFramePr>
          <p:nvPr/>
        </p:nvGraphicFramePr>
        <p:xfrm>
          <a:off x="611188" y="5949950"/>
          <a:ext cx="79216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r:id="rId29" imgW="4786140" imgH="393846" progId="">
                  <p:embed/>
                </p:oleObj>
              </mc:Choice>
              <mc:Fallback>
                <p:oleObj r:id="rId29" imgW="4786140" imgH="393846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949950"/>
                        <a:ext cx="79216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utoUpdateAnimBg="0"/>
      <p:bldP spid="7579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8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323850" y="620713"/>
            <a:ext cx="8496300" cy="946150"/>
            <a:chOff x="0" y="0"/>
            <a:chExt cx="5352" cy="596"/>
          </a:xfrm>
        </p:grpSpPr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2.设                       是取自具有          分布的总体的样本，  与    分别为样本均值与样本方差求</a:t>
              </a:r>
            </a:p>
          </p:txBody>
        </p:sp>
        <p:graphicFrame>
          <p:nvGraphicFramePr>
            <p:cNvPr id="76807" name="Object 7"/>
            <p:cNvGraphicFramePr>
              <a:graphicFrameLocks noChangeAspect="1"/>
            </p:cNvGraphicFramePr>
            <p:nvPr/>
          </p:nvGraphicFramePr>
          <p:xfrm>
            <a:off x="408" y="318"/>
            <a:ext cx="21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7" r:id="rId3" imgW="179989" imgH="205656" progId="">
                    <p:embed/>
                  </p:oleObj>
                </mc:Choice>
                <mc:Fallback>
                  <p:oleObj r:id="rId3" imgW="179989" imgH="205656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318"/>
                          <a:ext cx="21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8"/>
            <p:cNvGraphicFramePr>
              <a:graphicFrameLocks noChangeAspect="1"/>
            </p:cNvGraphicFramePr>
            <p:nvPr/>
          </p:nvGraphicFramePr>
          <p:xfrm>
            <a:off x="635" y="46"/>
            <a:ext cx="123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8" r:id="rId5" imgW="942981" imgH="229614" progId="">
                    <p:embed/>
                  </p:oleObj>
                </mc:Choice>
                <mc:Fallback>
                  <p:oleObj r:id="rId5" imgW="942981" imgH="229614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46"/>
                          <a:ext cx="123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9" name="Object 9"/>
            <p:cNvGraphicFramePr>
              <a:graphicFrameLocks noChangeAspect="1"/>
            </p:cNvGraphicFramePr>
            <p:nvPr/>
          </p:nvGraphicFramePr>
          <p:xfrm>
            <a:off x="2858" y="0"/>
            <a:ext cx="58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9" r:id="rId7" imgW="408845" imgH="230114" progId="">
                    <p:embed/>
                  </p:oleObj>
                </mc:Choice>
                <mc:Fallback>
                  <p:oleObj r:id="rId7" imgW="408845" imgH="2301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0"/>
                          <a:ext cx="58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0" name="Object 10"/>
            <p:cNvGraphicFramePr>
              <a:graphicFrameLocks noChangeAspect="1"/>
            </p:cNvGraphicFramePr>
            <p:nvPr/>
          </p:nvGraphicFramePr>
          <p:xfrm>
            <a:off x="862" y="318"/>
            <a:ext cx="24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0" r:id="rId9" imgW="205836" imgH="205836" progId="">
                    <p:embed/>
                  </p:oleObj>
                </mc:Choice>
                <mc:Fallback>
                  <p:oleObj r:id="rId9" imgW="205836" imgH="205836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318"/>
                          <a:ext cx="24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1" name="Object 11"/>
            <p:cNvGraphicFramePr>
              <a:graphicFrameLocks noChangeAspect="1"/>
            </p:cNvGraphicFramePr>
            <p:nvPr/>
          </p:nvGraphicFramePr>
          <p:xfrm>
            <a:off x="3946" y="281"/>
            <a:ext cx="14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1" r:id="rId11" imgW="1286366" imgH="242247" progId="">
                    <p:embed/>
                  </p:oleObj>
                </mc:Choice>
                <mc:Fallback>
                  <p:oleObj r:id="rId11" imgW="1286366" imgH="242247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81"/>
                          <a:ext cx="140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827088" y="170021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解：设总体为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4140200" y="1773238"/>
          <a:ext cx="27352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r:id="rId13" imgW="1387628" imgH="203959" progId="">
                  <p:embed/>
                </p:oleObj>
              </mc:Choice>
              <mc:Fallback>
                <p:oleObj r:id="rId13" imgW="1387628" imgH="20395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73238"/>
                        <a:ext cx="27352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1187450" y="2492375"/>
          <a:ext cx="24479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r:id="rId15" imgW="1171768" imgH="242247" progId="">
                  <p:embed/>
                </p:oleObj>
              </mc:Choice>
              <mc:Fallback>
                <p:oleObj r:id="rId15" imgW="1171768" imgH="24224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24479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1258888" y="3213100"/>
          <a:ext cx="31686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r:id="rId17" imgW="1561739" imgH="393846" progId="">
                  <p:embed/>
                </p:oleObj>
              </mc:Choice>
              <mc:Fallback>
                <p:oleObj r:id="rId17" imgW="1561739" imgH="393846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31686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1258888" y="4221163"/>
          <a:ext cx="25923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r:id="rId19" imgW="1286926" imgH="229614" progId="">
                  <p:embed/>
                </p:oleObj>
              </mc:Choice>
              <mc:Fallback>
                <p:oleObj r:id="rId19" imgW="1286926" imgH="229614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163"/>
                        <a:ext cx="25923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84213" y="1557338"/>
            <a:ext cx="71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395288" y="620713"/>
            <a:ext cx="8351837" cy="1176337"/>
            <a:chOff x="0" y="0"/>
            <a:chExt cx="5261" cy="741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1.设                       是取自正态总体                 的简单随机样本，求概率                        。</a:t>
              </a:r>
            </a:p>
          </p:txBody>
        </p:sp>
        <p:graphicFrame>
          <p:nvGraphicFramePr>
            <p:cNvPr id="77832" name="Object 8"/>
            <p:cNvGraphicFramePr>
              <a:graphicFrameLocks noChangeAspect="1"/>
            </p:cNvGraphicFramePr>
            <p:nvPr/>
          </p:nvGraphicFramePr>
          <p:xfrm>
            <a:off x="1633" y="227"/>
            <a:ext cx="127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6" r:id="rId3" imgW="1069902" imgH="433244" progId="">
                    <p:embed/>
                  </p:oleObj>
                </mc:Choice>
                <mc:Fallback>
                  <p:oleObj r:id="rId3" imgW="1069902" imgH="433244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227"/>
                          <a:ext cx="1272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9"/>
            <p:cNvGraphicFramePr>
              <a:graphicFrameLocks noChangeAspect="1"/>
            </p:cNvGraphicFramePr>
            <p:nvPr/>
          </p:nvGraphicFramePr>
          <p:xfrm>
            <a:off x="499" y="45"/>
            <a:ext cx="123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7" r:id="rId5" imgW="942981" imgH="229614" progId="">
                    <p:embed/>
                  </p:oleObj>
                </mc:Choice>
                <mc:Fallback>
                  <p:oleObj r:id="rId5" imgW="942981" imgH="2296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45"/>
                          <a:ext cx="123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0"/>
            <p:cNvGraphicFramePr>
              <a:graphicFrameLocks noChangeAspect="1"/>
            </p:cNvGraphicFramePr>
            <p:nvPr/>
          </p:nvGraphicFramePr>
          <p:xfrm>
            <a:off x="3311" y="45"/>
            <a:ext cx="9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" r:id="rId7" imgW="662441" imgH="229514" progId="">
                    <p:embed/>
                  </p:oleObj>
                </mc:Choice>
                <mc:Fallback>
                  <p:oleObj r:id="rId7" imgW="662441" imgH="229514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45"/>
                          <a:ext cx="9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042988" y="2349500"/>
          <a:ext cx="19002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9" r:id="rId9" imgW="1069902" imgH="433244" progId="">
                  <p:embed/>
                </p:oleObj>
              </mc:Choice>
              <mc:Fallback>
                <p:oleObj r:id="rId9" imgW="1069902" imgH="43324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19002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2916238" y="2276475"/>
          <a:ext cx="2901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r:id="rId11" imgW="1688684" imgH="533486" progId="">
                  <p:embed/>
                </p:oleObj>
              </mc:Choice>
              <mc:Fallback>
                <p:oleObj r:id="rId11" imgW="1688684" imgH="53348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6475"/>
                        <a:ext cx="29019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2987675" y="3141663"/>
          <a:ext cx="6143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r:id="rId13" imgW="357467" imgH="178892" progId="">
                  <p:embed/>
                </p:oleObj>
              </mc:Choice>
              <mc:Fallback>
                <p:oleObj r:id="rId13" imgW="357467" imgH="17889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41663"/>
                        <a:ext cx="6143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1763713" y="1628775"/>
          <a:ext cx="17399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r:id="rId15" imgW="1006237" imgH="395045" progId="">
                  <p:embed/>
                </p:oleObj>
              </mc:Choice>
              <mc:Fallback>
                <p:oleObj r:id="rId15" imgW="1006237" imgH="39504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17399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563938" y="188913"/>
            <a:ext cx="136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练习二</a:t>
            </a:r>
          </a:p>
        </p:txBody>
      </p:sp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3851275" y="1557338"/>
          <a:ext cx="24653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r:id="rId17" imgW="1439790" imgH="471649" progId="">
                  <p:embed/>
                </p:oleObj>
              </mc:Choice>
              <mc:Fallback>
                <p:oleObj r:id="rId17" imgW="1439790" imgH="471649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557338"/>
                        <a:ext cx="24653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5795963" y="2276475"/>
          <a:ext cx="26622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r:id="rId19" imgW="1549045" imgH="533486" progId="">
                  <p:embed/>
                </p:oleObj>
              </mc:Choice>
              <mc:Fallback>
                <p:oleObj r:id="rId19" imgW="1549045" imgH="53348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26622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971550" y="465296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解：设总体为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</a:p>
        </p:txBody>
      </p:sp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4572000" y="4724400"/>
          <a:ext cx="26352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r:id="rId21" imgW="1336717" imgH="203959" progId="">
                  <p:embed/>
                </p:oleObj>
              </mc:Choice>
              <mc:Fallback>
                <p:oleObj r:id="rId21" imgW="1336717" imgH="20395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6352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1116013" y="5300663"/>
          <a:ext cx="24749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r:id="rId23" imgW="1184501" imgH="242247" progId="">
                  <p:embed/>
                </p:oleObj>
              </mc:Choice>
              <mc:Fallback>
                <p:oleObj r:id="rId23" imgW="1184501" imgH="242247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24749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4572000" y="5229225"/>
          <a:ext cx="22701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r:id="rId25" imgW="1235433" imgH="395045" progId="">
                  <p:embed/>
                </p:oleObj>
              </mc:Choice>
              <mc:Fallback>
                <p:oleObj r:id="rId25" imgW="1235433" imgH="39504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29225"/>
                        <a:ext cx="22701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1106488" y="6021388"/>
          <a:ext cx="24653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r:id="rId27" imgW="1223232" imgH="229614" progId="">
                  <p:embed/>
                </p:oleObj>
              </mc:Choice>
              <mc:Fallback>
                <p:oleObj r:id="rId27" imgW="1223232" imgH="229614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6021388"/>
                        <a:ext cx="24653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/>
          <p:cNvGraphicFramePr>
            <a:graphicFrameLocks noChangeAspect="1"/>
          </p:cNvGraphicFramePr>
          <p:nvPr/>
        </p:nvGraphicFramePr>
        <p:xfrm>
          <a:off x="1042988" y="2349500"/>
          <a:ext cx="19002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r:id="rId29" imgW="1069902" imgH="433244" progId="">
                  <p:embed/>
                </p:oleObj>
              </mc:Choice>
              <mc:Fallback>
                <p:oleObj r:id="rId29" imgW="1069902" imgH="433244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19002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8" name="Group 24"/>
          <p:cNvGrpSpPr>
            <a:grpSpLocks/>
          </p:cNvGrpSpPr>
          <p:nvPr/>
        </p:nvGrpSpPr>
        <p:grpSpPr bwMode="auto">
          <a:xfrm>
            <a:off x="323850" y="3357563"/>
            <a:ext cx="8380413" cy="1373187"/>
            <a:chOff x="0" y="0"/>
            <a:chExt cx="5279" cy="865"/>
          </a:xfrm>
        </p:grpSpPr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526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2.设                       是取自参数为     的泊松总体         的一个简单随机样本，    与    分别为样本均值与样本方差求</a:t>
              </a:r>
            </a:p>
          </p:txBody>
        </p:sp>
        <p:graphicFrame>
          <p:nvGraphicFramePr>
            <p:cNvPr id="77850" name="Object 26"/>
            <p:cNvGraphicFramePr>
              <a:graphicFrameLocks noChangeAspect="1"/>
            </p:cNvGraphicFramePr>
            <p:nvPr/>
          </p:nvGraphicFramePr>
          <p:xfrm>
            <a:off x="2268" y="318"/>
            <a:ext cx="21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0" r:id="rId31" imgW="179989" imgH="205656" progId="">
                    <p:embed/>
                  </p:oleObj>
                </mc:Choice>
                <mc:Fallback>
                  <p:oleObj r:id="rId31" imgW="179989" imgH="205656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318"/>
                          <a:ext cx="21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1" name="Object 27"/>
            <p:cNvGraphicFramePr>
              <a:graphicFrameLocks noChangeAspect="1"/>
            </p:cNvGraphicFramePr>
            <p:nvPr/>
          </p:nvGraphicFramePr>
          <p:xfrm>
            <a:off x="453" y="45"/>
            <a:ext cx="121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1" r:id="rId33" imgW="930242" imgH="229614" progId="">
                    <p:embed/>
                  </p:oleObj>
                </mc:Choice>
                <mc:Fallback>
                  <p:oleObj r:id="rId33" imgW="930242" imgH="229614" progId="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45"/>
                          <a:ext cx="121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2" name="Object 28"/>
            <p:cNvGraphicFramePr>
              <a:graphicFrameLocks noChangeAspect="1"/>
            </p:cNvGraphicFramePr>
            <p:nvPr/>
          </p:nvGraphicFramePr>
          <p:xfrm>
            <a:off x="3130" y="45"/>
            <a:ext cx="17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2" r:id="rId35" imgW="141488" imgH="179989" progId="">
                    <p:embed/>
                  </p:oleObj>
                </mc:Choice>
                <mc:Fallback>
                  <p:oleObj r:id="rId35" imgW="141488" imgH="179989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45"/>
                          <a:ext cx="17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3" name="Object 29"/>
            <p:cNvGraphicFramePr>
              <a:graphicFrameLocks noChangeAspect="1"/>
            </p:cNvGraphicFramePr>
            <p:nvPr/>
          </p:nvGraphicFramePr>
          <p:xfrm>
            <a:off x="2767" y="318"/>
            <a:ext cx="24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3" r:id="rId37" imgW="205836" imgH="205836" progId="">
                    <p:embed/>
                  </p:oleObj>
                </mc:Choice>
                <mc:Fallback>
                  <p:oleObj r:id="rId37" imgW="205836" imgH="205836" progId="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18"/>
                          <a:ext cx="24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4" name="Object 30"/>
            <p:cNvGraphicFramePr>
              <a:graphicFrameLocks noChangeAspect="1"/>
            </p:cNvGraphicFramePr>
            <p:nvPr/>
          </p:nvGraphicFramePr>
          <p:xfrm>
            <a:off x="998" y="590"/>
            <a:ext cx="14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4" r:id="rId39" imgW="1286366" imgH="242247" progId="">
                    <p:embed/>
                  </p:oleObj>
                </mc:Choice>
                <mc:Fallback>
                  <p:oleObj r:id="rId39" imgW="1286366" imgH="242247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590"/>
                          <a:ext cx="140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5" name="Object 31"/>
            <p:cNvGraphicFramePr>
              <a:graphicFrameLocks noChangeAspect="1"/>
            </p:cNvGraphicFramePr>
            <p:nvPr/>
          </p:nvGraphicFramePr>
          <p:xfrm>
            <a:off x="4490" y="45"/>
            <a:ext cx="78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5" r:id="rId41" imgW="649426" imgH="203959" progId="">
                    <p:embed/>
                  </p:oleObj>
                </mc:Choice>
                <mc:Fallback>
                  <p:oleObj r:id="rId41" imgW="649426" imgH="203959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45"/>
                          <a:ext cx="78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utoUpdateAnimBg="0"/>
      <p:bldP spid="77839" grpId="0" autoUpdateAnimBg="0"/>
      <p:bldP spid="7784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5292725" y="5084763"/>
          <a:ext cx="9874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r:id="rId3" imgW="573309" imgH="445978" progId="">
                  <p:embed/>
                </p:oleObj>
              </mc:Choice>
              <mc:Fallback>
                <p:oleObj r:id="rId3" imgW="573309" imgH="44597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084763"/>
                        <a:ext cx="9874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403350" y="4221163"/>
          <a:ext cx="3122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r:id="rId5" imgW="1611120" imgH="215936" progId="">
                  <p:embed/>
                </p:oleObj>
              </mc:Choice>
              <mc:Fallback>
                <p:oleObj r:id="rId5" imgW="1611120" imgH="21593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31226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250825" y="476250"/>
            <a:ext cx="8532813" cy="1373188"/>
            <a:chOff x="0" y="0"/>
            <a:chExt cx="5375" cy="865"/>
          </a:xfrm>
        </p:grpSpPr>
        <p:graphicFrame>
          <p:nvGraphicFramePr>
            <p:cNvPr id="78856" name="Object 8"/>
            <p:cNvGraphicFramePr>
              <a:graphicFrameLocks noChangeAspect="1"/>
            </p:cNvGraphicFramePr>
            <p:nvPr/>
          </p:nvGraphicFramePr>
          <p:xfrm>
            <a:off x="681" y="3"/>
            <a:ext cx="126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2" r:id="rId7" imgW="968458" imgH="229614" progId="">
                    <p:embed/>
                  </p:oleObj>
                </mc:Choice>
                <mc:Fallback>
                  <p:oleObj r:id="rId7" imgW="968458" imgH="229614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3"/>
                          <a:ext cx="126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375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3.(1)设                        是来自正态总体</a:t>
              </a:r>
              <a:r>
                <a:rPr lang="zh-CN" altLang="en-US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~</a:t>
              </a:r>
              <a:r>
                <a:rPr lang="zh-CN" altLang="en-US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(0,2)的一个简单随机样本，试给出常数</a:t>
              </a:r>
              <a:r>
                <a:rPr lang="zh-CN" altLang="en-US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en-US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使得                                      服从      分布，并指出它的自由度。</a:t>
              </a:r>
              <a:endParaRPr lang="zh-CN" altLang="en-US" sz="2800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78858" name="Object 10"/>
            <p:cNvGraphicFramePr>
              <a:graphicFrameLocks noChangeAspect="1"/>
            </p:cNvGraphicFramePr>
            <p:nvPr/>
          </p:nvGraphicFramePr>
          <p:xfrm>
            <a:off x="545" y="502"/>
            <a:ext cx="29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3" r:id="rId9" imgW="205207" imgH="230818" progId="">
                    <p:embed/>
                  </p:oleObj>
                </mc:Choice>
                <mc:Fallback>
                  <p:oleObj r:id="rId9" imgW="205207" imgH="230818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502"/>
                          <a:ext cx="29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9" name="Object 11"/>
            <p:cNvGraphicFramePr>
              <a:graphicFrameLocks noChangeAspect="1"/>
            </p:cNvGraphicFramePr>
            <p:nvPr/>
          </p:nvGraphicFramePr>
          <p:xfrm>
            <a:off x="3085" y="275"/>
            <a:ext cx="215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4" r:id="rId11" imgW="1967963" imgH="241512" progId="">
                    <p:embed/>
                  </p:oleObj>
                </mc:Choice>
                <mc:Fallback>
                  <p:oleObj r:id="rId11" imgW="1967963" imgH="241512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275"/>
                          <a:ext cx="215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11188" y="19161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r>
              <a:rPr lang="zh-CN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 1/4，自由度为2。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395288" y="41497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endParaRPr lang="zh-CN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5076825" y="4221163"/>
          <a:ext cx="2952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r:id="rId13" imgW="1611120" imgH="215936" progId="">
                  <p:embed/>
                </p:oleObj>
              </mc:Choice>
              <mc:Fallback>
                <p:oleObj r:id="rId13" imgW="1611120" imgH="21593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21163"/>
                        <a:ext cx="29527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611188" y="4797425"/>
          <a:ext cx="44704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r:id="rId15" imgW="2615382" imgH="850848" progId="">
                  <p:embed/>
                </p:oleObj>
              </mc:Choice>
              <mc:Fallback>
                <p:oleObj r:id="rId15" imgW="2615382" imgH="8508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44704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6732588" y="5013325"/>
          <a:ext cx="8763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r:id="rId17" imgW="509643" imgH="433244" progId="">
                  <p:embed/>
                </p:oleObj>
              </mc:Choice>
              <mc:Fallback>
                <p:oleObj r:id="rId17" imgW="509643" imgH="433244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013325"/>
                        <a:ext cx="8763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292725" y="6021388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自由度为3。 </a:t>
            </a:r>
            <a:endParaRPr lang="zh-CN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179388" y="2636838"/>
            <a:ext cx="8532812" cy="1373187"/>
            <a:chOff x="0" y="0"/>
            <a:chExt cx="5375" cy="865"/>
          </a:xfrm>
        </p:grpSpPr>
        <p:graphicFrame>
          <p:nvGraphicFramePr>
            <p:cNvPr id="78867" name="Object 19"/>
            <p:cNvGraphicFramePr>
              <a:graphicFrameLocks noChangeAspect="1"/>
            </p:cNvGraphicFramePr>
            <p:nvPr/>
          </p:nvGraphicFramePr>
          <p:xfrm>
            <a:off x="3221" y="227"/>
            <a:ext cx="127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r:id="rId19" imgW="1184501" imgH="471444" progId="">
                    <p:embed/>
                  </p:oleObj>
                </mc:Choice>
                <mc:Fallback>
                  <p:oleObj r:id="rId19" imgW="1184501" imgH="471444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227"/>
                          <a:ext cx="127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5375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(2设                          是来自正态总体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~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(0,1)的一个简单随机样本，试给出常数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d 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使得                        服从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t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分布，并指出它的自由度。</a:t>
              </a:r>
              <a:endPara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78869" name="Object 21"/>
            <p:cNvGraphicFramePr>
              <a:graphicFrameLocks noChangeAspect="1"/>
            </p:cNvGraphicFramePr>
            <p:nvPr/>
          </p:nvGraphicFramePr>
          <p:xfrm>
            <a:off x="408" y="45"/>
            <a:ext cx="158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9" r:id="rId21" imgW="1210494" imgH="229614" progId="">
                    <p:embed/>
                  </p:oleObj>
                </mc:Choice>
                <mc:Fallback>
                  <p:oleObj r:id="rId21" imgW="1210494" imgH="229614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45"/>
                          <a:ext cx="158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autoUpdateAnimBg="0"/>
      <p:bldP spid="78861" grpId="0" autoUpdateAnimBg="0"/>
      <p:bldP spid="7886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8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284663" y="4575175"/>
          <a:ext cx="16033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r:id="rId3" imgW="930242" imgH="420694" progId="">
                  <p:embed/>
                </p:oleObj>
              </mc:Choice>
              <mc:Fallback>
                <p:oleObj r:id="rId3" imgW="930242" imgH="42069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75175"/>
                        <a:ext cx="16033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763713" y="2492375"/>
          <a:ext cx="26304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r:id="rId5" imgW="1363358" imgH="420694" progId="">
                  <p:embed/>
                </p:oleObj>
              </mc:Choice>
              <mc:Fallback>
                <p:oleObj r:id="rId5" imgW="1363358" imgH="42069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26304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395288" y="1844675"/>
            <a:ext cx="6048375" cy="725488"/>
            <a:chOff x="0" y="0"/>
            <a:chExt cx="3810" cy="457"/>
          </a:xfrm>
        </p:grpSpPr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0" y="48"/>
              <a:ext cx="3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                 ，其中     为样本方差。</a:t>
              </a:r>
              <a:endPara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2177" y="94"/>
            <a:ext cx="29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0" r:id="rId7" imgW="205836" imgH="205836" progId="">
                    <p:embed/>
                  </p:oleObj>
                </mc:Choice>
                <mc:Fallback>
                  <p:oleObj r:id="rId7" imgW="205836" imgH="205836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94"/>
                          <a:ext cx="29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544" y="0"/>
            <a:ext cx="97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1" r:id="rId9" imgW="892026" imgH="420694" progId="">
                    <p:embed/>
                  </p:oleObj>
                </mc:Choice>
                <mc:Fallback>
                  <p:oleObj r:id="rId9" imgW="892026" imgH="420694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0"/>
                          <a:ext cx="974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468313" y="3933825"/>
            <a:ext cx="1871662" cy="519113"/>
            <a:chOff x="0" y="0"/>
            <a:chExt cx="1179" cy="327"/>
          </a:xfrm>
        </p:grpSpPr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1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(2)求</a:t>
              </a:r>
            </a:p>
          </p:txBody>
        </p:sp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544" y="43"/>
            <a:ext cx="49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2" r:id="rId11" imgW="447339" imgH="230214" progId="">
                    <p:embed/>
                  </p:oleObj>
                </mc:Choice>
                <mc:Fallback>
                  <p:oleObj r:id="rId11" imgW="447339" imgH="230214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43"/>
                          <a:ext cx="49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95288" y="25654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解：由</a:t>
            </a:r>
            <a:endParaRPr lang="zh-CN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941388" y="3213100"/>
          <a:ext cx="73707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r:id="rId13" imgW="4026217" imgH="419417" progId="">
                  <p:embed/>
                </p:oleObj>
              </mc:Choice>
              <mc:Fallback>
                <p:oleObj r:id="rId13" imgW="4026217" imgH="41941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213100"/>
                        <a:ext cx="73707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1187450" y="4508500"/>
          <a:ext cx="28082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r:id="rId15" imgW="1498917" imgH="419417" progId="">
                  <p:embed/>
                </p:oleObj>
              </mc:Choice>
              <mc:Fallback>
                <p:oleObj r:id="rId15" imgW="1498917" imgH="41941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28082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1619250" y="5373688"/>
          <a:ext cx="1752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r:id="rId17" imgW="1018970" imgH="395045" progId="">
                  <p:embed/>
                </p:oleObj>
              </mc:Choice>
              <mc:Fallback>
                <p:oleObj r:id="rId17" imgW="1018970" imgH="39504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73688"/>
                        <a:ext cx="17526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68313" y="450850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 </a:t>
            </a:r>
            <a:endParaRPr lang="zh-CN" altLang="zh-CN" sz="2800" i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9891" name="Group 19"/>
          <p:cNvGrpSpPr>
            <a:grpSpLocks/>
          </p:cNvGrpSpPr>
          <p:nvPr/>
        </p:nvGrpSpPr>
        <p:grpSpPr bwMode="auto">
          <a:xfrm>
            <a:off x="179388" y="908050"/>
            <a:ext cx="8748712" cy="946150"/>
            <a:chOff x="0" y="0"/>
            <a:chExt cx="5511" cy="596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551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4.设在总体            中抽取一容量为16的样本，这里          均为未知。</a:t>
              </a:r>
            </a:p>
          </p:txBody>
        </p:sp>
        <p:graphicFrame>
          <p:nvGraphicFramePr>
            <p:cNvPr id="79893" name="Object 21"/>
            <p:cNvGraphicFramePr>
              <a:graphicFrameLocks noChangeAspect="1"/>
            </p:cNvGraphicFramePr>
            <p:nvPr/>
          </p:nvGraphicFramePr>
          <p:xfrm>
            <a:off x="1089" y="36"/>
            <a:ext cx="7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6" r:id="rId19" imgW="624242" imgH="229514" progId="">
                    <p:embed/>
                  </p:oleObj>
                </mc:Choice>
                <mc:Fallback>
                  <p:oleObj r:id="rId19" imgW="624242" imgH="229514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36"/>
                          <a:ext cx="7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4" name="Object 22"/>
            <p:cNvGraphicFramePr>
              <a:graphicFrameLocks noChangeAspect="1"/>
            </p:cNvGraphicFramePr>
            <p:nvPr/>
          </p:nvGraphicFramePr>
          <p:xfrm>
            <a:off x="4899" y="0"/>
            <a:ext cx="45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7" r:id="rId21" imgW="370869" imgH="230315" progId="">
                    <p:embed/>
                  </p:oleObj>
                </mc:Choice>
                <mc:Fallback>
                  <p:oleObj r:id="rId21" imgW="370869" imgH="230315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9" y="0"/>
                          <a:ext cx="45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5292725" y="2420938"/>
          <a:ext cx="18684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r:id="rId23" imgW="968458" imgH="420694" progId="">
                  <p:embed/>
                </p:oleObj>
              </mc:Choice>
              <mc:Fallback>
                <p:oleObj r:id="rId23" imgW="968458" imgH="420694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20938"/>
                        <a:ext cx="18684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4572000" y="5373688"/>
          <a:ext cx="16224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r:id="rId25" imgW="942571" imgH="395045" progId="">
                  <p:embed/>
                </p:oleObj>
              </mc:Choice>
              <mc:Fallback>
                <p:oleObj r:id="rId25" imgW="942571" imgH="395045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73688"/>
                        <a:ext cx="16224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7308850" y="3933825"/>
          <a:ext cx="7905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r:id="rId27" imgW="433999" imgH="178892" progId="">
                  <p:embed/>
                </p:oleObj>
              </mc:Choice>
              <mc:Fallback>
                <p:oleObj r:id="rId27" imgW="433999" imgH="178892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933825"/>
                        <a:ext cx="7905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6" grpId="0" autoUpdateAnimBg="0"/>
      <p:bldP spid="7989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808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0" y="476250"/>
            <a:ext cx="828198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1.随机地取8只活塞环，测得它们的直径为(以mm计)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763713" y="1125538"/>
          <a:ext cx="53911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r:id="rId3" imgW="3147185" imgH="203341" progId="">
                  <p:embed/>
                </p:oleObj>
              </mc:Choice>
              <mc:Fallback>
                <p:oleObj r:id="rId3" imgW="3147185" imgH="2033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53911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287338" y="1412875"/>
            <a:ext cx="8856662" cy="519113"/>
            <a:chOff x="0" y="0"/>
            <a:chExt cx="5579" cy="327"/>
          </a:xfrm>
        </p:grpSpPr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试求总体均值    及方差     的矩估计值，并求样本方差。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1429" y="91"/>
            <a:ext cx="16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3" r:id="rId5" imgW="154389" imgH="167228" progId="">
                    <p:embed/>
                  </p:oleObj>
                </mc:Choice>
                <mc:Fallback>
                  <p:oleObj r:id="rId5" imgW="154389" imgH="167228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91"/>
                          <a:ext cx="16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6" name="Object 10"/>
            <p:cNvGraphicFramePr>
              <a:graphicFrameLocks noChangeAspect="1"/>
            </p:cNvGraphicFramePr>
            <p:nvPr/>
          </p:nvGraphicFramePr>
          <p:xfrm>
            <a:off x="2336" y="45"/>
            <a:ext cx="22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4" r:id="rId7" imgW="205836" imgH="205836" progId="">
                    <p:embed/>
                  </p:oleObj>
                </mc:Choice>
                <mc:Fallback>
                  <p:oleObj r:id="rId7" imgW="205836" imgH="205836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45"/>
                          <a:ext cx="22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23850" y="21336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187450" y="2349500"/>
          <a:ext cx="9572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r:id="rId9" imgW="560576" imgH="242247" progId="">
                  <p:embed/>
                </p:oleObj>
              </mc:Choice>
              <mc:Fallback>
                <p:oleObj r:id="rId9" imgW="560576" imgH="24224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9572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2124075" y="2205038"/>
          <a:ext cx="914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r:id="rId11" imgW="535110" imgH="433244" progId="">
                  <p:embed/>
                </p:oleObj>
              </mc:Choice>
              <mc:Fallback>
                <p:oleObj r:id="rId11" imgW="535110" imgH="43324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914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2987675" y="2205038"/>
          <a:ext cx="60166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r:id="rId13" imgW="3503996" imgH="393846" progId="">
                  <p:embed/>
                </p:oleObj>
              </mc:Choice>
              <mc:Fallback>
                <p:oleObj r:id="rId13" imgW="3503996" imgH="39384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60166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1403350" y="2924175"/>
          <a:ext cx="7397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r:id="rId15" imgW="433999" imgH="178892" progId="">
                  <p:embed/>
                </p:oleObj>
              </mc:Choice>
              <mc:Fallback>
                <p:oleObj r:id="rId15" imgW="433999" imgH="17889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73977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1042988" y="3500438"/>
          <a:ext cx="3476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r:id="rId17" imgW="205836" imgH="205836" progId="">
                  <p:embed/>
                </p:oleObj>
              </mc:Choice>
              <mc:Fallback>
                <p:oleObj r:id="rId17" imgW="205836" imgH="20583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3476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1403350" y="3284538"/>
          <a:ext cx="18938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r:id="rId19" imgW="1108102" imgH="433244" progId="">
                  <p:embed/>
                </p:oleObj>
              </mc:Choice>
              <mc:Fallback>
                <p:oleObj r:id="rId19" imgW="1108102" imgH="43324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18938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1403350" y="3860800"/>
          <a:ext cx="7159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r:id="rId21" imgW="4178617" imgH="648017" progId="">
                  <p:embed/>
                </p:oleObj>
              </mc:Choice>
              <mc:Fallback>
                <p:oleObj r:id="rId21" imgW="4178617" imgH="6480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7159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1403350" y="4797425"/>
          <a:ext cx="1131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r:id="rId23" imgW="662441" imgH="395045" progId="">
                  <p:embed/>
                </p:oleObj>
              </mc:Choice>
              <mc:Fallback>
                <p:oleObj r:id="rId23" imgW="662441" imgH="39504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1131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2555875" y="5013325"/>
          <a:ext cx="7397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r:id="rId25" imgW="433999" imgH="178892" progId="">
                  <p:embed/>
                </p:oleObj>
              </mc:Choice>
              <mc:Fallback>
                <p:oleObj r:id="rId25" imgW="433999" imgH="178892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13325"/>
                        <a:ext cx="73977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1"/>
          <p:cNvGraphicFramePr>
            <a:graphicFrameLocks noChangeAspect="1"/>
          </p:cNvGraphicFramePr>
          <p:nvPr/>
        </p:nvGraphicFramePr>
        <p:xfrm>
          <a:off x="971550" y="5445125"/>
          <a:ext cx="431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r:id="rId27" imgW="205836" imgH="205836" progId="">
                  <p:embed/>
                </p:oleObj>
              </mc:Choice>
              <mc:Fallback>
                <p:oleObj r:id="rId27" imgW="205836" imgH="205836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431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1331913" y="5373688"/>
          <a:ext cx="22431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r:id="rId29" imgW="1311832" imgH="433244" progId="">
                  <p:embed/>
                </p:oleObj>
              </mc:Choice>
              <mc:Fallback>
                <p:oleObj r:id="rId29" imgW="1311832" imgH="433244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22431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3563938" y="5373688"/>
          <a:ext cx="14811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r:id="rId31" imgW="866172" imgH="395045" progId="">
                  <p:embed/>
                </p:oleObj>
              </mc:Choice>
              <mc:Fallback>
                <p:oleObj r:id="rId31" imgW="866172" imgH="395045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73688"/>
                        <a:ext cx="14811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>
            <a:graphicFrameLocks noChangeAspect="1"/>
          </p:cNvGraphicFramePr>
          <p:nvPr/>
        </p:nvGraphicFramePr>
        <p:xfrm>
          <a:off x="5076825" y="5589588"/>
          <a:ext cx="12239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r:id="rId33" imgW="661578" imgH="178349" progId="">
                  <p:embed/>
                </p:oleObj>
              </mc:Choice>
              <mc:Fallback>
                <p:oleObj r:id="rId33" imgW="661578" imgH="178349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589588"/>
                        <a:ext cx="122396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252413" y="44450"/>
            <a:ext cx="8856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第七章   参数估计      练习一  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/>
      <p:bldP spid="80907" grpId="0" autoUpdateAnimBg="0"/>
      <p:bldP spid="80921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819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0" y="476250"/>
            <a:ext cx="428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2.设总体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的密度函数为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116013" y="3357563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 矩估计量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2843213" y="1052513"/>
          <a:ext cx="34575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r:id="rId3" imgW="1828324" imgH="482708" progId="">
                  <p:embed/>
                </p:oleObj>
              </mc:Choice>
              <mc:Fallback>
                <p:oleObj r:id="rId3" imgW="1828324" imgH="4827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052513"/>
                        <a:ext cx="34575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956550" y="3789363"/>
          <a:ext cx="8270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r:id="rId5" imgW="485444" imgH="396078" progId="">
                  <p:embed/>
                </p:oleObj>
              </mc:Choice>
              <mc:Fallback>
                <p:oleObj r:id="rId5" imgW="485444" imgH="39607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789363"/>
                        <a:ext cx="8270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468313" y="4005263"/>
          <a:ext cx="415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r:id="rId7" imgW="179439" imgH="217822" progId="">
                  <p:embed/>
                </p:oleObj>
              </mc:Choice>
              <mc:Fallback>
                <p:oleObj r:id="rId7" imgW="179439" imgH="21782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4159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6156325" y="3789363"/>
          <a:ext cx="17621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r:id="rId9" imgW="1032152" imgH="509865" progId="">
                  <p:embed/>
                </p:oleObj>
              </mc:Choice>
              <mc:Fallback>
                <p:oleObj r:id="rId9" imgW="1032152" imgH="50986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89363"/>
                        <a:ext cx="17621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1" name="Group 11"/>
          <p:cNvGrpSpPr>
            <a:grpSpLocks/>
          </p:cNvGrpSpPr>
          <p:nvPr/>
        </p:nvGrpSpPr>
        <p:grpSpPr bwMode="auto">
          <a:xfrm>
            <a:off x="323850" y="1916113"/>
            <a:ext cx="8820150" cy="1373187"/>
            <a:chOff x="0" y="0"/>
            <a:chExt cx="5556" cy="865"/>
          </a:xfrm>
        </p:grpSpPr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555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且                  是来自总体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的一个简单随机样本，            为相应的样本值，求参数    的矩估计量和最大似然估计量。(其中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已知且         )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1933" name="Object 13"/>
            <p:cNvGraphicFramePr>
              <a:graphicFrameLocks noChangeAspect="1"/>
            </p:cNvGraphicFramePr>
            <p:nvPr/>
          </p:nvGraphicFramePr>
          <p:xfrm>
            <a:off x="1860" y="635"/>
            <a:ext cx="37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1" r:id="rId11" imgW="344712" imgH="178892" progId="">
                    <p:embed/>
                  </p:oleObj>
                </mc:Choice>
                <mc:Fallback>
                  <p:oleObj r:id="rId11" imgW="344712" imgH="178892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635"/>
                          <a:ext cx="37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Object 14"/>
            <p:cNvGraphicFramePr>
              <a:graphicFrameLocks noChangeAspect="1"/>
            </p:cNvGraphicFramePr>
            <p:nvPr/>
          </p:nvGraphicFramePr>
          <p:xfrm>
            <a:off x="2540" y="362"/>
            <a:ext cx="15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2" r:id="rId13" imgW="141488" imgH="179989" progId="">
                    <p:embed/>
                  </p:oleObj>
                </mc:Choice>
                <mc:Fallback>
                  <p:oleObj r:id="rId13" imgW="141488" imgH="179989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362"/>
                          <a:ext cx="15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15"/>
            <p:cNvGraphicFramePr>
              <a:graphicFrameLocks noChangeAspect="1"/>
            </p:cNvGraphicFramePr>
            <p:nvPr/>
          </p:nvGraphicFramePr>
          <p:xfrm>
            <a:off x="4626" y="45"/>
            <a:ext cx="84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3" r:id="rId15" imgW="790117" imgH="229614" progId="">
                    <p:embed/>
                  </p:oleObj>
                </mc:Choice>
                <mc:Fallback>
                  <p:oleObj r:id="rId15" imgW="790117" imgH="229614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45"/>
                          <a:ext cx="84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6"/>
            <p:cNvGraphicFramePr>
              <a:graphicFrameLocks noChangeAspect="1"/>
            </p:cNvGraphicFramePr>
            <p:nvPr/>
          </p:nvGraphicFramePr>
          <p:xfrm>
            <a:off x="272" y="45"/>
            <a:ext cx="97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4" r:id="rId17" imgW="904371" imgH="229514" progId="">
                    <p:embed/>
                  </p:oleObj>
                </mc:Choice>
                <mc:Fallback>
                  <p:oleObj r:id="rId17" imgW="904371" imgH="229514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5"/>
                          <a:ext cx="97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95288" y="3357563"/>
            <a:ext cx="757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解: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827088" y="4076700"/>
          <a:ext cx="10080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r:id="rId19" imgW="534877" imgH="203959" progId="">
                  <p:embed/>
                </p:oleObj>
              </mc:Choice>
              <mc:Fallback>
                <p:oleObj r:id="rId19" imgW="534877" imgH="20395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10080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1835150" y="3860800"/>
          <a:ext cx="18716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r:id="rId21" imgW="904371" imgH="331379" progId="">
                  <p:embed/>
                </p:oleObj>
              </mc:Choice>
              <mc:Fallback>
                <p:oleObj r:id="rId21" imgW="904371" imgH="331379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0800"/>
                        <a:ext cx="18716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/>
          <p:cNvGraphicFramePr>
            <a:graphicFrameLocks noChangeAspect="1"/>
          </p:cNvGraphicFramePr>
          <p:nvPr/>
        </p:nvGraphicFramePr>
        <p:xfrm>
          <a:off x="3635375" y="3860800"/>
          <a:ext cx="25574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r:id="rId23" imgW="1235433" imgH="331379" progId="">
                  <p:embed/>
                </p:oleObj>
              </mc:Choice>
              <mc:Fallback>
                <p:oleObj r:id="rId23" imgW="1235433" imgH="331379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0800"/>
                        <a:ext cx="25574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539750" y="47244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解之得：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2051050" y="4724400"/>
          <a:ext cx="11541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r:id="rId25" imgW="675174" imgH="433244" progId="">
                  <p:embed/>
                </p:oleObj>
              </mc:Choice>
              <mc:Fallback>
                <p:oleObj r:id="rId25" imgW="675174" imgH="433244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11541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3" name="Group 23"/>
          <p:cNvGrpSpPr>
            <a:grpSpLocks/>
          </p:cNvGrpSpPr>
          <p:nvPr/>
        </p:nvGrpSpPr>
        <p:grpSpPr bwMode="auto">
          <a:xfrm>
            <a:off x="3419475" y="4797425"/>
            <a:ext cx="2303463" cy="519113"/>
            <a:chOff x="0" y="0"/>
            <a:chExt cx="1451" cy="327"/>
          </a:xfrm>
        </p:grpSpPr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将           代入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1945" name="Object 25"/>
            <p:cNvGraphicFramePr>
              <a:graphicFrameLocks noChangeAspect="1"/>
            </p:cNvGraphicFramePr>
            <p:nvPr/>
          </p:nvGraphicFramePr>
          <p:xfrm>
            <a:off x="317" y="46"/>
            <a:ext cx="53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9" r:id="rId27" imgW="496478" imgH="216592" progId="">
                    <p:embed/>
                  </p:oleObj>
                </mc:Choice>
                <mc:Fallback>
                  <p:oleObj r:id="rId27" imgW="496478" imgH="216592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46"/>
                          <a:ext cx="53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46" name="Object 26"/>
          <p:cNvGraphicFramePr>
            <a:graphicFrameLocks noChangeAspect="1"/>
          </p:cNvGraphicFramePr>
          <p:nvPr/>
        </p:nvGraphicFramePr>
        <p:xfrm>
          <a:off x="2916238" y="5373688"/>
          <a:ext cx="25193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r:id="rId29" imgW="1223232" imgH="458910" progId="">
                  <p:embed/>
                </p:oleObj>
              </mc:Choice>
              <mc:Fallback>
                <p:oleObj r:id="rId29" imgW="1223232" imgH="45891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3688"/>
                        <a:ext cx="25193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utoUpdateAnimBg="0"/>
      <p:bldP spid="81926" grpId="0" autoUpdateAnimBg="0"/>
      <p:bldP spid="81937" grpId="0" autoUpdateAnimBg="0"/>
      <p:bldP spid="81941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03</a:t>
            </a:r>
          </a:p>
        </p:txBody>
      </p:sp>
      <p:sp>
        <p:nvSpPr>
          <p:cNvPr id="829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 最大似然估计量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23850" y="1125538"/>
            <a:ext cx="757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解: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23850" y="184467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最大似然函数为：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779838" y="2636838"/>
          <a:ext cx="36147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r:id="rId3" imgW="2108517" imgH="508317" progId="">
                  <p:embed/>
                </p:oleObj>
              </mc:Choice>
              <mc:Fallback>
                <p:oleObj r:id="rId3" imgW="2108517" imgH="508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36838"/>
                        <a:ext cx="36147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395288" y="36449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求对数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3132138" y="1828800"/>
          <a:ext cx="20685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r:id="rId5" imgW="1209967" imgH="433244" progId="">
                  <p:embed/>
                </p:oleObj>
              </mc:Choice>
              <mc:Fallback>
                <p:oleObj r:id="rId5" imgW="1209967" imgH="43324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28800"/>
                        <a:ext cx="20685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2195513" y="3429000"/>
          <a:ext cx="52482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r:id="rId7" imgW="2539215" imgH="431930" progId="">
                  <p:embed/>
                </p:oleObj>
              </mc:Choice>
              <mc:Fallback>
                <p:oleObj r:id="rId7" imgW="2539215" imgH="43193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52482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395288" y="436562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求导数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1979613" y="4076700"/>
          <a:ext cx="45132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r:id="rId9" imgW="2183769" imgH="431930" progId="">
                  <p:embed/>
                </p:oleObj>
              </mc:Choice>
              <mc:Fallback>
                <p:oleObj r:id="rId9" imgW="2183769" imgH="43193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451326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395288" y="4797425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解之得，最大似然估计值为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5867400" y="4652963"/>
          <a:ext cx="2016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r:id="rId11" imgW="1248167" imgH="624242" progId="">
                  <p:embed/>
                </p:oleObj>
              </mc:Choice>
              <mc:Fallback>
                <p:oleObj r:id="rId11" imgW="1248167" imgH="62424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2963"/>
                        <a:ext cx="20161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835150" y="5373688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最大似然估计量为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5867400" y="5589588"/>
          <a:ext cx="21605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r:id="rId13" imgW="1286366" imgH="624242" progId="">
                  <p:embed/>
                </p:oleObj>
              </mc:Choice>
              <mc:Fallback>
                <p:oleObj r:id="rId13" imgW="1286366" imgH="624242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89588"/>
                        <a:ext cx="216058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0" grpId="0" autoUpdateAnimBg="0"/>
      <p:bldP spid="82951" grpId="0" autoUpdateAnimBg="0"/>
      <p:bldP spid="82953" grpId="0" autoUpdateAnimBg="0"/>
      <p:bldP spid="82958" grpId="0" autoUpdateAnimBg="0"/>
      <p:bldP spid="829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059113" y="2781300"/>
          <a:ext cx="21224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1083107" imgH="458910" progId="">
                  <p:embed/>
                </p:oleObj>
              </mc:Choice>
              <mc:Fallback>
                <p:oleObj r:id="rId3" imgW="1083107" imgH="45891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81300"/>
                        <a:ext cx="212248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23850" y="549275"/>
            <a:ext cx="8137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2.在房间里有10个人，分别佩戴从1号到10号的纪念章，任选3人记录企纪念章的号码。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39750" y="162877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(1)求最小号码为5的概率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58888" y="2205038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表示事件“最小号码为5”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11188" y="357346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(2)求最大号码为5的概率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258888" y="4076700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表示事件“最大号码为5”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059113" y="4652963"/>
          <a:ext cx="21478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1095369" imgH="458711" progId="">
                  <p:embed/>
                </p:oleObj>
              </mc:Choice>
              <mc:Fallback>
                <p:oleObj r:id="rId5" imgW="1095369" imgH="45871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2963"/>
                        <a:ext cx="214788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04</a:t>
            </a:r>
          </a:p>
        </p:txBody>
      </p:sp>
      <p:sp>
        <p:nvSpPr>
          <p:cNvPr id="839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0" y="836613"/>
            <a:ext cx="414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3.已知总体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的分布律为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12738" y="1412875"/>
          <a:ext cx="6578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r:id="rId3" imgW="3478607" imgH="241512" progId="">
                  <p:embed/>
                </p:oleObj>
              </mc:Choice>
              <mc:Fallback>
                <p:oleObj r:id="rId3" imgW="3478607" imgH="24151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412875"/>
                        <a:ext cx="6578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5219700" y="3429000"/>
          <a:ext cx="1079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r:id="rId5" imgW="472883" imgH="396251" progId="">
                  <p:embed/>
                </p:oleObj>
              </mc:Choice>
              <mc:Fallback>
                <p:oleObj r:id="rId5" imgW="472883" imgH="39625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429000"/>
                        <a:ext cx="10795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116013" y="3716338"/>
          <a:ext cx="1368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r:id="rId7" imgW="712754" imgH="216592" progId="">
                  <p:embed/>
                </p:oleObj>
              </mc:Choice>
              <mc:Fallback>
                <p:oleObj r:id="rId7" imgW="712754" imgH="21659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1368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492500" y="36449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解之得：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83978" name="Group 10"/>
          <p:cNvGrpSpPr>
            <a:grpSpLocks/>
          </p:cNvGrpSpPr>
          <p:nvPr/>
        </p:nvGrpSpPr>
        <p:grpSpPr bwMode="auto">
          <a:xfrm>
            <a:off x="900113" y="4365625"/>
            <a:ext cx="4248150" cy="519113"/>
            <a:chOff x="0" y="0"/>
            <a:chExt cx="2676" cy="327"/>
          </a:xfrm>
        </p:grpSpPr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将             代入得矩估计量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3980" name="Object 12"/>
            <p:cNvGraphicFramePr>
              <a:graphicFrameLocks noChangeAspect="1"/>
            </p:cNvGraphicFramePr>
            <p:nvPr/>
          </p:nvGraphicFramePr>
          <p:xfrm>
            <a:off x="318" y="0"/>
            <a:ext cx="64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4" r:id="rId9" imgW="496478" imgH="216592" progId="">
                    <p:embed/>
                  </p:oleObj>
                </mc:Choice>
                <mc:Fallback>
                  <p:oleObj r:id="rId9" imgW="496478" imgH="216592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0"/>
                          <a:ext cx="64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2443163" y="3757613"/>
          <a:ext cx="8016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r:id="rId11" imgW="370384" imgH="166209" progId="">
                  <p:embed/>
                </p:oleObj>
              </mc:Choice>
              <mc:Fallback>
                <p:oleObj r:id="rId11" imgW="370384" imgH="16620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757613"/>
                        <a:ext cx="8016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348038" y="4941888"/>
          <a:ext cx="122396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r:id="rId13" imgW="485444" imgH="396078" progId="">
                  <p:embed/>
                </p:oleObj>
              </mc:Choice>
              <mc:Fallback>
                <p:oleObj r:id="rId13" imgW="485444" imgH="396078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1888"/>
                        <a:ext cx="122396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6983413" y="141287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为未知参数。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83984" name="Group 16"/>
          <p:cNvGrpSpPr>
            <a:grpSpLocks/>
          </p:cNvGrpSpPr>
          <p:nvPr/>
        </p:nvGrpSpPr>
        <p:grpSpPr bwMode="auto">
          <a:xfrm>
            <a:off x="0" y="1989138"/>
            <a:ext cx="9072563" cy="946150"/>
            <a:chOff x="0" y="0"/>
            <a:chExt cx="5715" cy="596"/>
          </a:xfrm>
        </p:grpSpPr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571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且                 是来自总体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的一个简单随机样本，            为相应的样本值，求参数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的矩估计量和最大似然估计量。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3986" name="Object 18"/>
            <p:cNvGraphicFramePr>
              <a:graphicFrameLocks noChangeAspect="1"/>
            </p:cNvGraphicFramePr>
            <p:nvPr/>
          </p:nvGraphicFramePr>
          <p:xfrm>
            <a:off x="4581" y="46"/>
            <a:ext cx="84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7" r:id="rId15" imgW="790117" imgH="229614" progId="">
                    <p:embed/>
                  </p:oleObj>
                </mc:Choice>
                <mc:Fallback>
                  <p:oleObj r:id="rId15" imgW="790117" imgH="229614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46"/>
                          <a:ext cx="849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7" name="Object 19"/>
            <p:cNvGraphicFramePr>
              <a:graphicFrameLocks noChangeAspect="1"/>
            </p:cNvGraphicFramePr>
            <p:nvPr/>
          </p:nvGraphicFramePr>
          <p:xfrm>
            <a:off x="272" y="46"/>
            <a:ext cx="97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8" r:id="rId17" imgW="904371" imgH="229514" progId="">
                    <p:embed/>
                  </p:oleObj>
                </mc:Choice>
                <mc:Fallback>
                  <p:oleObj r:id="rId17" imgW="904371" imgH="229514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6"/>
                          <a:ext cx="97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827088" y="2997200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 矩估计量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0" y="29972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解: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3990" name="Object 22"/>
          <p:cNvGraphicFramePr>
            <a:graphicFrameLocks noChangeAspect="1"/>
          </p:cNvGraphicFramePr>
          <p:nvPr/>
        </p:nvGraphicFramePr>
        <p:xfrm>
          <a:off x="4572000" y="4926013"/>
          <a:ext cx="7969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r:id="rId19" imgW="332391" imgH="434567" progId="">
                  <p:embed/>
                </p:oleObj>
              </mc:Choice>
              <mc:Fallback>
                <p:oleObj r:id="rId19" imgW="332391" imgH="434567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26013"/>
                        <a:ext cx="7969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utoUpdateAnimBg="0"/>
      <p:bldP spid="83977" grpId="0" autoUpdateAnimBg="0"/>
      <p:bldP spid="83983" grpId="0" autoUpdateAnimBg="0"/>
      <p:bldP spid="83988" grpId="0" autoUpdateAnimBg="0"/>
      <p:bldP spid="8398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05</a:t>
            </a:r>
          </a:p>
        </p:txBody>
      </p:sp>
      <p:sp>
        <p:nvSpPr>
          <p:cNvPr id="849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07950" y="350043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求导数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132138" y="1989138"/>
          <a:ext cx="49545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r:id="rId3" imgW="2132067" imgH="406365" progId="">
                  <p:embed/>
                </p:oleObj>
              </mc:Choice>
              <mc:Fallback>
                <p:oleObj r:id="rId3" imgW="2132067" imgH="40636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89138"/>
                        <a:ext cx="49545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07950" y="29972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求对数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7950" y="1628775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最大似然函数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95288" y="2205038"/>
          <a:ext cx="28336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r:id="rId5" imgW="1375498" imgH="433244" progId="">
                  <p:embed/>
                </p:oleObj>
              </mc:Choice>
              <mc:Fallback>
                <p:oleObj r:id="rId5" imgW="1375498" imgH="433244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283368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611188" y="5373688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量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1524000" y="2852738"/>
          <a:ext cx="65039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r:id="rId7" imgW="3569017" imgH="457517" progId="">
                  <p:embed/>
                </p:oleObj>
              </mc:Choice>
              <mc:Fallback>
                <p:oleObj r:id="rId7" imgW="3569017" imgH="4575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52738"/>
                        <a:ext cx="65039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55650" y="1125538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 最大似然估计量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79388" y="1125538"/>
            <a:ext cx="757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解: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2700338" y="3429000"/>
          <a:ext cx="45116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r:id="rId9" imgW="2475743" imgH="660430" progId="">
                  <p:embed/>
                </p:oleObj>
              </mc:Choice>
              <mc:Fallback>
                <p:oleObj r:id="rId9" imgW="2475743" imgH="66043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29000"/>
                        <a:ext cx="45116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643438" y="4437063"/>
          <a:ext cx="8334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r:id="rId11" imgW="460111" imgH="434567" progId="">
                  <p:embed/>
                </p:oleObj>
              </mc:Choice>
              <mc:Fallback>
                <p:oleObj r:id="rId11" imgW="460111" imgH="43456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8334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11188" y="458152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4643438" y="5300663"/>
          <a:ext cx="8334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r:id="rId13" imgW="460111" imgH="434567" progId="">
                  <p:embed/>
                </p:oleObj>
              </mc:Choice>
              <mc:Fallback>
                <p:oleObj r:id="rId13" imgW="460111" imgH="434567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8334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9" grpId="0" autoUpdateAnimBg="0"/>
      <p:bldP spid="85000" grpId="0" autoUpdateAnimBg="0"/>
      <p:bldP spid="85002" grpId="0" autoUpdateAnimBg="0"/>
      <p:bldP spid="85004" grpId="0" autoUpdateAnimBg="0"/>
      <p:bldP spid="85005" grpId="0" autoUpdateAnimBg="0"/>
      <p:bldP spid="85008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06</a:t>
            </a:r>
          </a:p>
        </p:txBody>
      </p:sp>
      <p:sp>
        <p:nvSpPr>
          <p:cNvPr id="860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0" y="260350"/>
            <a:ext cx="421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4.设总体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具有分布律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827088" y="3716338"/>
          <a:ext cx="1344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r:id="rId3" imgW="712754" imgH="216592" progId="">
                  <p:embed/>
                </p:oleObj>
              </mc:Choice>
              <mc:Fallback>
                <p:oleObj r:id="rId3" imgW="712754" imgH="21659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13446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771775" y="2205038"/>
          <a:ext cx="3671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r:id="rId5" imgW="1714817" imgH="228917" progId="">
                  <p:embed/>
                </p:oleObj>
              </mc:Choice>
              <mc:Fallback>
                <p:oleObj r:id="rId5" imgW="1714817" imgH="2289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36718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0" y="3141663"/>
            <a:ext cx="241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  矩估计值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6156325" y="3716338"/>
          <a:ext cx="10191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5" r:id="rId7" imgW="559846" imgH="178349" progId="">
                  <p:embed/>
                </p:oleObj>
              </mc:Choice>
              <mc:Fallback>
                <p:oleObj r:id="rId7" imgW="559846" imgH="17834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16338"/>
                        <a:ext cx="10191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79388" y="4437063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解之得: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179388" y="1628775"/>
            <a:ext cx="8748712" cy="519113"/>
            <a:chOff x="0" y="0"/>
            <a:chExt cx="5511" cy="327"/>
          </a:xfrm>
        </p:grpSpPr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55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其中                 为未知参数，已知取得了样本值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544" y="90"/>
            <a:ext cx="9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6" r:id="rId9" imgW="802157" imgH="203959" progId="">
                    <p:embed/>
                  </p:oleObj>
                </mc:Choice>
                <mc:Fallback>
                  <p:oleObj r:id="rId9" imgW="802157" imgH="203959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90"/>
                          <a:ext cx="9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2195513" y="3716338"/>
          <a:ext cx="4025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r:id="rId11" imgW="2210117" imgH="228917" progId="">
                  <p:embed/>
                </p:oleObj>
              </mc:Choice>
              <mc:Fallback>
                <p:oleObj r:id="rId11" imgW="2210117" imgH="2289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40259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50825" y="5805488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故矩估计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86032" name="Group 16"/>
          <p:cNvGrpSpPr>
            <a:grpSpLocks/>
          </p:cNvGrpSpPr>
          <p:nvPr/>
        </p:nvGrpSpPr>
        <p:grpSpPr bwMode="auto">
          <a:xfrm>
            <a:off x="0" y="2636838"/>
            <a:ext cx="6732588" cy="519112"/>
            <a:chOff x="0" y="0"/>
            <a:chExt cx="4241" cy="327"/>
          </a:xfrm>
        </p:grpSpPr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4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试求参数    的矩估计值和最大似然估计值。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6034" name="Object 18"/>
            <p:cNvGraphicFramePr>
              <a:graphicFrameLocks noChangeAspect="1"/>
            </p:cNvGraphicFramePr>
            <p:nvPr/>
          </p:nvGraphicFramePr>
          <p:xfrm>
            <a:off x="975" y="45"/>
            <a:ext cx="2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8" r:id="rId13" imgW="141488" imgH="179989" progId="">
                    <p:embed/>
                  </p:oleObj>
                </mc:Choice>
                <mc:Fallback>
                  <p:oleObj r:id="rId13" imgW="141488" imgH="179989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45"/>
                          <a:ext cx="2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35" name="Group 19"/>
          <p:cNvGrpSpPr>
            <a:grpSpLocks/>
          </p:cNvGrpSpPr>
          <p:nvPr/>
        </p:nvGrpSpPr>
        <p:grpSpPr bwMode="auto">
          <a:xfrm>
            <a:off x="2555875" y="692150"/>
            <a:ext cx="4267200" cy="1066800"/>
            <a:chOff x="0" y="0"/>
            <a:chExt cx="2688" cy="672"/>
          </a:xfrm>
        </p:grpSpPr>
        <p:graphicFrame>
          <p:nvGraphicFramePr>
            <p:cNvPr id="86036" name="Object 20"/>
            <p:cNvGraphicFramePr>
              <a:graphicFrameLocks noChangeAspect="1"/>
            </p:cNvGraphicFramePr>
            <p:nvPr/>
          </p:nvGraphicFramePr>
          <p:xfrm>
            <a:off x="544" y="6"/>
            <a:ext cx="1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9" r:id="rId15" imgW="115820" imgH="167155" progId="">
                    <p:embed/>
                  </p:oleObj>
                </mc:Choice>
                <mc:Fallback>
                  <p:oleObj r:id="rId15" imgW="115820" imgH="167155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6"/>
                          <a:ext cx="1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7" name="Object 21"/>
            <p:cNvGraphicFramePr>
              <a:graphicFrameLocks noChangeAspect="1"/>
            </p:cNvGraphicFramePr>
            <p:nvPr/>
          </p:nvGraphicFramePr>
          <p:xfrm>
            <a:off x="544" y="369"/>
            <a:ext cx="24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0" r:id="rId17" imgW="192991" imgH="205836" progId="">
                    <p:embed/>
                  </p:oleObj>
                </mc:Choice>
                <mc:Fallback>
                  <p:oleObj r:id="rId17" imgW="192991" imgH="205836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369"/>
                          <a:ext cx="24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8" name="Object 22"/>
            <p:cNvGraphicFramePr>
              <a:graphicFrameLocks noChangeAspect="1"/>
            </p:cNvGraphicFramePr>
            <p:nvPr/>
          </p:nvGraphicFramePr>
          <p:xfrm>
            <a:off x="998" y="414"/>
            <a:ext cx="72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1" r:id="rId19" imgW="611243" imgH="203959" progId="">
                    <p:embed/>
                  </p:oleObj>
                </mc:Choice>
                <mc:Fallback>
                  <p:oleObj r:id="rId19" imgW="611243" imgH="203959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14"/>
                          <a:ext cx="72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9" name="Object 23"/>
            <p:cNvGraphicFramePr>
              <a:graphicFrameLocks noChangeAspect="1"/>
            </p:cNvGraphicFramePr>
            <p:nvPr/>
          </p:nvGraphicFramePr>
          <p:xfrm>
            <a:off x="1996" y="414"/>
            <a:ext cx="54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2" r:id="rId21" imgW="496910" imgH="229514" progId="">
                    <p:embed/>
                  </p:oleObj>
                </mc:Choice>
                <mc:Fallback>
                  <p:oleObj r:id="rId21" imgW="496910" imgH="229514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414"/>
                          <a:ext cx="54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0" name="Object 24"/>
            <p:cNvGraphicFramePr>
              <a:graphicFrameLocks noChangeAspect="1"/>
            </p:cNvGraphicFramePr>
            <p:nvPr/>
          </p:nvGraphicFramePr>
          <p:xfrm>
            <a:off x="1270" y="6"/>
            <a:ext cx="17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3" r:id="rId23" imgW="128598" imgH="167082" progId="">
                    <p:embed/>
                  </p:oleObj>
                </mc:Choice>
                <mc:Fallback>
                  <p:oleObj r:id="rId23" imgW="128598" imgH="167082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6"/>
                          <a:ext cx="17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1" name="Object 25"/>
            <p:cNvGraphicFramePr>
              <a:graphicFrameLocks noChangeAspect="1"/>
            </p:cNvGraphicFramePr>
            <p:nvPr/>
          </p:nvGraphicFramePr>
          <p:xfrm>
            <a:off x="2132" y="6"/>
            <a:ext cx="19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4" r:id="rId25" imgW="128598" imgH="179910" progId="">
                    <p:embed/>
                  </p:oleObj>
                </mc:Choice>
                <mc:Fallback>
                  <p:oleObj r:id="rId25" imgW="128598" imgH="179910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6"/>
                          <a:ext cx="19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0" y="336"/>
              <a:ext cx="2688" cy="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>
              <a:off x="432" y="0"/>
              <a:ext cx="0" cy="672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6044" name="Object 28"/>
            <p:cNvGraphicFramePr>
              <a:graphicFrameLocks noChangeAspect="1"/>
            </p:cNvGraphicFramePr>
            <p:nvPr/>
          </p:nvGraphicFramePr>
          <p:xfrm>
            <a:off x="45" y="369"/>
            <a:ext cx="26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5" r:id="rId27" imgW="167228" imgH="167228" progId="">
                    <p:embed/>
                  </p:oleObj>
                </mc:Choice>
                <mc:Fallback>
                  <p:oleObj r:id="rId27" imgW="167228" imgH="167228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369"/>
                          <a:ext cx="26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5" name="Object 29"/>
            <p:cNvGraphicFramePr>
              <a:graphicFrameLocks noChangeAspect="1"/>
            </p:cNvGraphicFramePr>
            <p:nvPr/>
          </p:nvGraphicFramePr>
          <p:xfrm>
            <a:off x="45" y="51"/>
            <a:ext cx="2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6" r:id="rId29" imgW="179989" imgH="167155" progId="">
                    <p:embed/>
                  </p:oleObj>
                </mc:Choice>
                <mc:Fallback>
                  <p:oleObj r:id="rId29" imgW="179989" imgH="167155" progId="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70000" contrast="-7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51"/>
                          <a:ext cx="2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46" name="Object 30"/>
          <p:cNvGraphicFramePr>
            <a:graphicFrameLocks noChangeAspect="1"/>
          </p:cNvGraphicFramePr>
          <p:nvPr/>
        </p:nvGraphicFramePr>
        <p:xfrm>
          <a:off x="1763713" y="4437063"/>
          <a:ext cx="1230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r:id="rId31" imgW="675174" imgH="395045" progId="">
                  <p:embed/>
                </p:oleObj>
              </mc:Choice>
              <mc:Fallback>
                <p:oleObj r:id="rId31" imgW="675174" imgH="395045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12303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7" name="Object 31"/>
          <p:cNvGraphicFramePr>
            <a:graphicFrameLocks noChangeAspect="1"/>
          </p:cNvGraphicFramePr>
          <p:nvPr/>
        </p:nvGraphicFramePr>
        <p:xfrm>
          <a:off x="5508625" y="4292600"/>
          <a:ext cx="22288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r:id="rId33" imgW="1223232" imgH="420694" progId="">
                  <p:embed/>
                </p:oleObj>
              </mc:Choice>
              <mc:Fallback>
                <p:oleObj r:id="rId33" imgW="1223232" imgH="420694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92600"/>
                        <a:ext cx="22288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8" name="Object 32"/>
          <p:cNvGraphicFramePr>
            <a:graphicFrameLocks noChangeAspect="1"/>
          </p:cNvGraphicFramePr>
          <p:nvPr/>
        </p:nvGraphicFramePr>
        <p:xfrm>
          <a:off x="4859338" y="5084763"/>
          <a:ext cx="23209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r:id="rId35" imgW="1273633" imgH="395045" progId="">
                  <p:embed/>
                </p:oleObj>
              </mc:Choice>
              <mc:Fallback>
                <p:oleObj r:id="rId35" imgW="1273633" imgH="395045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084763"/>
                        <a:ext cx="23209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2771775" y="5661025"/>
          <a:ext cx="24844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r:id="rId37" imgW="1363358" imgH="420694" progId="">
                  <p:embed/>
                </p:oleObj>
              </mc:Choice>
              <mc:Fallback>
                <p:oleObj r:id="rId37" imgW="1363358" imgH="420694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661025"/>
                        <a:ext cx="248443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3419475" y="4437063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即矩估计量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250825" y="5084763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又矩估计值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6052" name="Object 36"/>
          <p:cNvGraphicFramePr>
            <a:graphicFrameLocks noChangeAspect="1"/>
          </p:cNvGraphicFramePr>
          <p:nvPr/>
        </p:nvGraphicFramePr>
        <p:xfrm>
          <a:off x="2771775" y="4941888"/>
          <a:ext cx="11604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r:id="rId39" imgW="636975" imgH="420511" progId="">
                  <p:embed/>
                </p:oleObj>
              </mc:Choice>
              <mc:Fallback>
                <p:oleObj r:id="rId39" imgW="636975" imgH="420511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116046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4" grpId="0" autoUpdateAnimBg="0"/>
      <p:bldP spid="86026" grpId="0" autoUpdateAnimBg="0"/>
      <p:bldP spid="86031" grpId="0" autoUpdateAnimBg="0"/>
      <p:bldP spid="86050" grpId="0" autoUpdateAnimBg="0"/>
      <p:bldP spid="8605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07</a:t>
            </a:r>
          </a:p>
        </p:txBody>
      </p:sp>
      <p:sp>
        <p:nvSpPr>
          <p:cNvPr id="870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900113" y="3933825"/>
          <a:ext cx="39385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r:id="rId3" imgW="2081311" imgH="203341" progId="">
                  <p:embed/>
                </p:oleObj>
              </mc:Choice>
              <mc:Fallback>
                <p:oleObj r:id="rId3" imgW="2081311" imgH="20334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39385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0" y="1484313"/>
            <a:ext cx="370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(1)最大似然估计值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763713" y="3357563"/>
          <a:ext cx="41703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r:id="rId5" imgW="2286317" imgH="228917" progId="">
                  <p:embed/>
                </p:oleObj>
              </mc:Choice>
              <mc:Fallback>
                <p:oleObj r:id="rId5" imgW="2286317" imgH="2289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41703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395288" y="2205038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最大似然函数为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3851275" y="458152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</a:t>
            </a:r>
            <a:r>
              <a:rPr lang="zh-CN" altLang="zh-CN" sz="28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1187450" y="2498725"/>
          <a:ext cx="24844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r:id="rId7" imgW="1362765" imgH="433244" progId="">
                  <p:embed/>
                </p:oleObj>
              </mc:Choice>
              <mc:Fallback>
                <p:oleObj r:id="rId7" imgW="1362765" imgH="43324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8725"/>
                        <a:ext cx="248443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684213" y="4508500"/>
          <a:ext cx="2879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r:id="rId9" imgW="1574434" imgH="393846" progId="">
                  <p:embed/>
                </p:oleObj>
              </mc:Choice>
              <mc:Fallback>
                <p:oleObj r:id="rId9" imgW="1574434" imgH="393846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2879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3635375" y="2781300"/>
          <a:ext cx="49688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r:id="rId11" imgW="2718117" imgH="228917" progId="">
                  <p:embed/>
                </p:oleObj>
              </mc:Choice>
              <mc:Fallback>
                <p:oleObj r:id="rId11" imgW="2718117" imgH="2289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81300"/>
                        <a:ext cx="49688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5940425" y="3357563"/>
          <a:ext cx="15525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r:id="rId13" imgW="853439" imgH="229514" progId="">
                  <p:embed/>
                </p:oleObj>
              </mc:Choice>
              <mc:Fallback>
                <p:oleObj r:id="rId13" imgW="853439" imgH="22951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357563"/>
                        <a:ext cx="15525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6948488" y="4508500"/>
          <a:ext cx="719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r:id="rId15" imgW="396251" imgH="396251" progId="">
                  <p:embed/>
                </p:oleObj>
              </mc:Choice>
              <mc:Fallback>
                <p:oleObj r:id="rId15" imgW="396251" imgH="396251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08500"/>
                        <a:ext cx="7191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8" grpId="0" autoUpdateAnimBg="0"/>
      <p:bldP spid="8704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08</a:t>
            </a:r>
          </a:p>
        </p:txBody>
      </p:sp>
      <p:sp>
        <p:nvSpPr>
          <p:cNvPr id="8806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0" y="47625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5.设某种电子器件的寿命(以小时计)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服从双参数的指数分布，其概率密度为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203575" y="1341438"/>
          <a:ext cx="24479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r:id="rId3" imgW="1413698" imgH="675174" progId="">
                  <p:embed/>
                </p:oleObj>
              </mc:Choice>
              <mc:Fallback>
                <p:oleObj r:id="rId3" imgW="1413698" imgH="67517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244792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1116013" y="4292600"/>
          <a:ext cx="2665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r:id="rId5" imgW="1413698" imgH="433244" progId="">
                  <p:embed/>
                </p:oleObj>
              </mc:Choice>
              <mc:Fallback>
                <p:oleObj r:id="rId5" imgW="1413698" imgH="43324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2665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2" name="Group 8"/>
          <p:cNvGrpSpPr>
            <a:grpSpLocks/>
          </p:cNvGrpSpPr>
          <p:nvPr/>
        </p:nvGrpSpPr>
        <p:grpSpPr bwMode="auto">
          <a:xfrm>
            <a:off x="250825" y="3357563"/>
            <a:ext cx="4608513" cy="519112"/>
            <a:chOff x="0" y="0"/>
            <a:chExt cx="2903" cy="327"/>
          </a:xfrm>
        </p:grpSpPr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2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与     的最大似然估计</a:t>
              </a:r>
              <a:endParaRPr lang="zh-CN" altLang="zh-CN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8074" name="Object 10"/>
            <p:cNvGraphicFramePr>
              <a:graphicFrameLocks noChangeAspect="1"/>
            </p:cNvGraphicFramePr>
            <p:nvPr/>
          </p:nvGraphicFramePr>
          <p:xfrm>
            <a:off x="907" y="45"/>
            <a:ext cx="18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5" r:id="rId7" imgW="141488" imgH="179989" progId="">
                    <p:embed/>
                  </p:oleObj>
                </mc:Choice>
                <mc:Fallback>
                  <p:oleObj r:id="rId7" imgW="141488" imgH="179989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45"/>
                          <a:ext cx="18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0" y="38608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最大似然函数为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2420938"/>
            <a:ext cx="8964613" cy="946150"/>
            <a:chOff x="0" y="0"/>
            <a:chExt cx="5647" cy="596"/>
          </a:xfrm>
        </p:grpSpPr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555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其中，               为未知参数，自一批这种器件中随机地取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件进行寿命试验，设它们的失效时间依次为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88078" name="Object 14"/>
            <p:cNvGraphicFramePr>
              <a:graphicFrameLocks noChangeAspect="1"/>
            </p:cNvGraphicFramePr>
            <p:nvPr/>
          </p:nvGraphicFramePr>
          <p:xfrm>
            <a:off x="590" y="45"/>
            <a:ext cx="99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6" r:id="rId9" imgW="814885" imgH="203959" progId="">
                    <p:embed/>
                  </p:oleObj>
                </mc:Choice>
                <mc:Fallback>
                  <p:oleObj r:id="rId9" imgW="814885" imgH="203959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45"/>
                          <a:ext cx="99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9" name="Object 15"/>
            <p:cNvGraphicFramePr>
              <a:graphicFrameLocks noChangeAspect="1"/>
            </p:cNvGraphicFramePr>
            <p:nvPr/>
          </p:nvGraphicFramePr>
          <p:xfrm>
            <a:off x="4558" y="317"/>
            <a:ext cx="10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7" r:id="rId11" imgW="942981" imgH="229614" progId="">
                    <p:embed/>
                  </p:oleObj>
                </mc:Choice>
                <mc:Fallback>
                  <p:oleObj r:id="rId11" imgW="942981" imgH="229614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17"/>
                          <a:ext cx="10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3851275" y="3860800"/>
          <a:ext cx="27146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r:id="rId13" imgW="1439164" imgH="853439" progId="">
                  <p:embed/>
                </p:oleObj>
              </mc:Choice>
              <mc:Fallback>
                <p:oleObj r:id="rId13" imgW="1439164" imgH="853439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271462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50825" y="5661025"/>
            <a:ext cx="1331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求对数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1908175" y="5300663"/>
          <a:ext cx="3697288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r:id="rId15" imgW="1956117" imgH="609917" progId="">
                  <p:embed/>
                </p:oleObj>
              </mc:Choice>
              <mc:Fallback>
                <p:oleObj r:id="rId15" imgW="1956117" imgH="6099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3697288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88075" grpId="0" autoUpdateAnimBg="0"/>
      <p:bldP spid="8808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09</a:t>
            </a:r>
          </a:p>
        </p:txBody>
      </p:sp>
      <p:sp>
        <p:nvSpPr>
          <p:cNvPr id="890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84213" y="908050"/>
            <a:ext cx="1331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求导数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268538" y="1484313"/>
          <a:ext cx="396240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r:id="rId3" imgW="2095517" imgH="812837" progId="">
                  <p:embed/>
                </p:oleObj>
              </mc:Choice>
              <mc:Fallback>
                <p:oleObj r:id="rId3" imgW="2095517" imgH="81283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84313"/>
                        <a:ext cx="3962400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611188" y="3213100"/>
            <a:ext cx="309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由最大似然原则知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11188" y="3933825"/>
            <a:ext cx="309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最大似然估计值为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611188" y="4797425"/>
            <a:ext cx="309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最大似然估计量为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4356100" y="4005263"/>
          <a:ext cx="865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r:id="rId5" imgW="370384" imgH="217253" progId="">
                  <p:embed/>
                </p:oleObj>
              </mc:Choice>
              <mc:Fallback>
                <p:oleObj r:id="rId5" imgW="370384" imgH="217253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05263"/>
                        <a:ext cx="865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5940425" y="3933825"/>
          <a:ext cx="1343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r:id="rId7" imgW="573309" imgH="242247" progId="">
                  <p:embed/>
                </p:oleObj>
              </mc:Choice>
              <mc:Fallback>
                <p:oleObj r:id="rId7" imgW="573309" imgH="24224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933825"/>
                        <a:ext cx="13430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4284663" y="4797425"/>
          <a:ext cx="925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r:id="rId9" imgW="395906" imgH="217253" progId="">
                  <p:embed/>
                </p:oleObj>
              </mc:Choice>
              <mc:Fallback>
                <p:oleObj r:id="rId9" imgW="395906" imgH="21725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97425"/>
                        <a:ext cx="9255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5940425" y="4724400"/>
          <a:ext cx="1522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r:id="rId11" imgW="649708" imgH="242247" progId="">
                  <p:embed/>
                </p:oleObj>
              </mc:Choice>
              <mc:Fallback>
                <p:oleObj r:id="rId11" imgW="649708" imgH="24224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24400"/>
                        <a:ext cx="15224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5" grpId="0" autoUpdateAnimBg="0"/>
      <p:bldP spid="89096" grpId="0" autoUpdateAnimBg="0"/>
      <p:bldP spid="8909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011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611188" y="2276475"/>
          <a:ext cx="1273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r:id="rId3" imgW="674588" imgH="216592" progId="">
                  <p:embed/>
                </p:oleObj>
              </mc:Choice>
              <mc:Fallback>
                <p:oleObj r:id="rId3" imgW="674588" imgH="21659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1273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18" name="Group 6"/>
          <p:cNvGrpSpPr>
            <a:grpSpLocks/>
          </p:cNvGrpSpPr>
          <p:nvPr/>
        </p:nvGrpSpPr>
        <p:grpSpPr bwMode="auto">
          <a:xfrm>
            <a:off x="0" y="1484313"/>
            <a:ext cx="4608513" cy="519112"/>
            <a:chOff x="0" y="0"/>
            <a:chExt cx="2903" cy="327"/>
          </a:xfrm>
        </p:grpSpPr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2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(2)求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与     的矩估计</a:t>
              </a:r>
              <a:endParaRPr lang="zh-CN" altLang="zh-CN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0120" name="Object 8"/>
            <p:cNvGraphicFramePr>
              <a:graphicFrameLocks noChangeAspect="1"/>
            </p:cNvGraphicFramePr>
            <p:nvPr/>
          </p:nvGraphicFramePr>
          <p:xfrm>
            <a:off x="907" y="45"/>
            <a:ext cx="18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6" r:id="rId5" imgW="141488" imgH="179989" progId="">
                    <p:embed/>
                  </p:oleObj>
                </mc:Choice>
                <mc:Fallback>
                  <p:oleObj r:id="rId5" imgW="141488" imgH="179989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45"/>
                          <a:ext cx="18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0" y="3716338"/>
            <a:ext cx="1331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解之得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1331913" y="3644900"/>
          <a:ext cx="23050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r:id="rId7" imgW="1222700" imgH="547843" progId="">
                  <p:embed/>
                </p:oleObj>
              </mc:Choice>
              <mc:Fallback>
                <p:oleObj r:id="rId7" imgW="1222700" imgH="547843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23050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2051050" y="2133600"/>
          <a:ext cx="14874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r:id="rId9" imgW="789773" imgH="331379" progId="">
                  <p:embed/>
                </p:oleObj>
              </mc:Choice>
              <mc:Fallback>
                <p:oleObj r:id="rId9" imgW="789773" imgH="33137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33600"/>
                        <a:ext cx="14874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3635375" y="1989138"/>
          <a:ext cx="20605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r:id="rId11" imgW="1093057" imgH="457877" progId="">
                  <p:embed/>
                </p:oleObj>
              </mc:Choice>
              <mc:Fallback>
                <p:oleObj r:id="rId11" imgW="1093057" imgH="45787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89138"/>
                        <a:ext cx="20605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5580063" y="2205038"/>
          <a:ext cx="10302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r:id="rId13" imgW="546507" imgH="190907" progId="">
                  <p:embed/>
                </p:oleObj>
              </mc:Choice>
              <mc:Fallback>
                <p:oleObj r:id="rId13" imgW="546507" imgH="19090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05038"/>
                        <a:ext cx="10302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611188" y="2997200"/>
          <a:ext cx="14176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r:id="rId15" imgW="751900" imgH="229614" progId="">
                  <p:embed/>
                </p:oleObj>
              </mc:Choice>
              <mc:Fallback>
                <p:oleObj r:id="rId15" imgW="751900" imgH="229614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14176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2124075" y="2924175"/>
          <a:ext cx="16795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r:id="rId17" imgW="891638" imgH="331379" progId="">
                  <p:embed/>
                </p:oleObj>
              </mc:Choice>
              <mc:Fallback>
                <p:oleObj r:id="rId17" imgW="891638" imgH="33137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16795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3995738" y="2708275"/>
          <a:ext cx="22050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3" r:id="rId19" imgW="1169438" imgH="457877" progId="">
                  <p:embed/>
                </p:oleObj>
              </mc:Choice>
              <mc:Fallback>
                <p:oleObj r:id="rId19" imgW="1169438" imgH="45787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08275"/>
                        <a:ext cx="22050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6084888" y="2997200"/>
          <a:ext cx="19462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4" r:id="rId21" imgW="1031254" imgH="203959" progId="">
                  <p:embed/>
                </p:oleObj>
              </mc:Choice>
              <mc:Fallback>
                <p:oleObj r:id="rId21" imgW="1031254" imgH="203959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97200"/>
                        <a:ext cx="19462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179388" y="4797425"/>
            <a:ext cx="3455987" cy="519113"/>
            <a:chOff x="0" y="0"/>
            <a:chExt cx="2177" cy="327"/>
          </a:xfrm>
        </p:grpSpPr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1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将                       代入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0132" name="Object 20"/>
            <p:cNvGraphicFramePr>
              <a:graphicFrameLocks noChangeAspect="1"/>
            </p:cNvGraphicFramePr>
            <p:nvPr/>
          </p:nvGraphicFramePr>
          <p:xfrm>
            <a:off x="317" y="45"/>
            <a:ext cx="121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5" r:id="rId23" imgW="1018084" imgH="216592" progId="">
                    <p:embed/>
                  </p:oleObj>
                </mc:Choice>
                <mc:Fallback>
                  <p:oleObj r:id="rId23" imgW="1018084" imgH="216592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45"/>
                          <a:ext cx="121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492500" y="4797425"/>
            <a:ext cx="46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即</a:t>
            </a:r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4572000" y="3860800"/>
          <a:ext cx="309562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r:id="rId25" imgW="1561739" imgH="1003182" progId="">
                  <p:embed/>
                </p:oleObj>
              </mc:Choice>
              <mc:Fallback>
                <p:oleObj r:id="rId25" imgW="1561739" imgH="1003182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0800"/>
                        <a:ext cx="3095625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utoUpdateAnimBg="0"/>
      <p:bldP spid="90133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11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95288" y="549275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1.验证第六章第二节中定理四中的统计量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84213" y="1125538"/>
          <a:ext cx="71310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r:id="rId3" imgW="3772217" imgH="457517" progId="">
                  <p:embed/>
                </p:oleObj>
              </mc:Choice>
              <mc:Fallback>
                <p:oleObj r:id="rId3" imgW="3772217" imgH="4575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71310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0" y="270827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187450" y="2492375"/>
          <a:ext cx="4679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r:id="rId5" imgW="2235517" imgH="457517" progId="">
                  <p:embed/>
                </p:oleObj>
              </mc:Choice>
              <mc:Fallback>
                <p:oleObj r:id="rId5" imgW="2235517" imgH="4575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46799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2124075" y="3284538"/>
          <a:ext cx="5111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r:id="rId7" imgW="2463048" imgH="431930" progId="">
                  <p:embed/>
                </p:oleObj>
              </mc:Choice>
              <mc:Fallback>
                <p:oleObj r:id="rId7" imgW="2463048" imgH="43193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51117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0" y="1916113"/>
            <a:ext cx="8820150" cy="946150"/>
            <a:chOff x="0" y="0"/>
            <a:chExt cx="5556" cy="596"/>
          </a:xfrm>
        </p:grpSpPr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555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是两总体公共方差     的无偏估计量(      称为    的合并估计)。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1148" name="Object 12"/>
            <p:cNvGraphicFramePr>
              <a:graphicFrameLocks noChangeAspect="1"/>
            </p:cNvGraphicFramePr>
            <p:nvPr/>
          </p:nvGraphicFramePr>
          <p:xfrm>
            <a:off x="1860" y="0"/>
            <a:ext cx="30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2" r:id="rId9" imgW="205836" imgH="205836" progId="">
                    <p:embed/>
                  </p:oleObj>
                </mc:Choice>
                <mc:Fallback>
                  <p:oleObj r:id="rId9" imgW="205836" imgH="205836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0"/>
                          <a:ext cx="30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9" name="Object 13"/>
            <p:cNvGraphicFramePr>
              <a:graphicFrameLocks noChangeAspect="1"/>
            </p:cNvGraphicFramePr>
            <p:nvPr/>
          </p:nvGraphicFramePr>
          <p:xfrm>
            <a:off x="3583" y="0"/>
            <a:ext cx="31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3" r:id="rId11" imgW="217917" imgH="243517" progId="">
                    <p:embed/>
                  </p:oleObj>
                </mc:Choice>
                <mc:Fallback>
                  <p:oleObj r:id="rId11" imgW="217917" imgH="243517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0"/>
                          <a:ext cx="31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0" name="Object 14"/>
            <p:cNvGraphicFramePr>
              <a:graphicFrameLocks noChangeAspect="1"/>
            </p:cNvGraphicFramePr>
            <p:nvPr/>
          </p:nvGraphicFramePr>
          <p:xfrm>
            <a:off x="4309" y="0"/>
            <a:ext cx="30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4" r:id="rId13" imgW="205836" imgH="205836" progId="">
                    <p:embed/>
                  </p:oleObj>
                </mc:Choice>
                <mc:Fallback>
                  <p:oleObj r:id="rId13" imgW="205836" imgH="20583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0"/>
                          <a:ext cx="30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1" name="Object 15"/>
          <p:cNvGraphicFramePr>
            <a:graphicFrameLocks noChangeAspect="1"/>
          </p:cNvGraphicFramePr>
          <p:nvPr/>
        </p:nvGraphicFramePr>
        <p:xfrm>
          <a:off x="2124075" y="4149725"/>
          <a:ext cx="3744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r:id="rId15" imgW="1993352" imgH="431930" progId="">
                  <p:embed/>
                </p:oleObj>
              </mc:Choice>
              <mc:Fallback>
                <p:oleObj r:id="rId15" imgW="1993352" imgH="43193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725"/>
                        <a:ext cx="3744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5940425" y="4292600"/>
          <a:ext cx="7032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r:id="rId17" imgW="332246" imgH="204581" progId="">
                  <p:embed/>
                </p:oleObj>
              </mc:Choice>
              <mc:Fallback>
                <p:oleObj r:id="rId17" imgW="332246" imgH="20458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292600"/>
                        <a:ext cx="7032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2843213" y="5013325"/>
          <a:ext cx="1624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r:id="rId19" imgW="764307" imgH="242247" progId="">
                  <p:embed/>
                </p:oleObj>
              </mc:Choice>
              <mc:Fallback>
                <p:oleObj r:id="rId19" imgW="764307" imgH="242247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16240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827088" y="5589588"/>
            <a:ext cx="6335712" cy="563562"/>
            <a:chOff x="0" y="0"/>
            <a:chExt cx="3991" cy="355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3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是两总体公共方差     的无偏估计量。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1156" name="Object 20"/>
            <p:cNvGraphicFramePr>
              <a:graphicFrameLocks noChangeAspect="1"/>
            </p:cNvGraphicFramePr>
            <p:nvPr/>
          </p:nvGraphicFramePr>
          <p:xfrm>
            <a:off x="158" y="0"/>
            <a:ext cx="31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8" r:id="rId21" imgW="217917" imgH="243517" progId="">
                    <p:embed/>
                  </p:oleObj>
                </mc:Choice>
                <mc:Fallback>
                  <p:oleObj r:id="rId21" imgW="217917" imgH="243517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0"/>
                          <a:ext cx="31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7" name="Object 21"/>
            <p:cNvGraphicFramePr>
              <a:graphicFrameLocks noChangeAspect="1"/>
            </p:cNvGraphicFramePr>
            <p:nvPr/>
          </p:nvGraphicFramePr>
          <p:xfrm>
            <a:off x="2200" y="0"/>
            <a:ext cx="30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9" r:id="rId23" imgW="205836" imgH="205836" progId="">
                    <p:embed/>
                  </p:oleObj>
                </mc:Choice>
                <mc:Fallback>
                  <p:oleObj r:id="rId23" imgW="205836" imgH="205836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0"/>
                          <a:ext cx="30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539750" y="1174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1143" grpId="0" autoUpdateAnimBg="0"/>
      <p:bldP spid="91158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21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250825" y="2636838"/>
            <a:ext cx="3455988" cy="519112"/>
            <a:chOff x="0" y="0"/>
            <a:chExt cx="2177" cy="327"/>
          </a:xfrm>
        </p:grpSpPr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21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是     的无偏估计量。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2167" name="Object 7"/>
            <p:cNvGraphicFramePr>
              <a:graphicFrameLocks noChangeAspect="1"/>
            </p:cNvGraphicFramePr>
            <p:nvPr/>
          </p:nvGraphicFramePr>
          <p:xfrm>
            <a:off x="317" y="46"/>
            <a:ext cx="2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1" r:id="rId3" imgW="154389" imgH="167228" progId="">
                    <p:embed/>
                  </p:oleObj>
                </mc:Choice>
                <mc:Fallback>
                  <p:oleObj r:id="rId3" imgW="154389" imgH="167228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46"/>
                          <a:ext cx="2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3059113" y="1341438"/>
          <a:ext cx="251936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r:id="rId5" imgW="1473517" imgH="838517" progId="">
                  <p:embed/>
                </p:oleObj>
              </mc:Choice>
              <mc:Fallback>
                <p:oleObj r:id="rId5" imgW="1473517" imgH="8385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251936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23850" y="32131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179388" y="476250"/>
            <a:ext cx="8748712" cy="946150"/>
            <a:chOff x="0" y="0"/>
            <a:chExt cx="5511" cy="596"/>
          </a:xfrm>
        </p:grpSpPr>
        <p:sp>
          <p:nvSpPr>
            <p:cNvPr id="9217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551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2.设总体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的数学期望为                       是来自总体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的简单随机样本。              是任意常数 ，验证                        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2172" name="Object 12"/>
            <p:cNvGraphicFramePr>
              <a:graphicFrameLocks noChangeAspect="1"/>
            </p:cNvGraphicFramePr>
            <p:nvPr/>
          </p:nvGraphicFramePr>
          <p:xfrm>
            <a:off x="1769" y="318"/>
            <a:ext cx="89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3" r:id="rId7" imgW="751900" imgH="229614" progId="">
                    <p:embed/>
                  </p:oleObj>
                </mc:Choice>
                <mc:Fallback>
                  <p:oleObj r:id="rId7" imgW="751900" imgH="229614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318"/>
                          <a:ext cx="89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3" name="Object 13"/>
            <p:cNvGraphicFramePr>
              <a:graphicFrameLocks noChangeAspect="1"/>
            </p:cNvGraphicFramePr>
            <p:nvPr/>
          </p:nvGraphicFramePr>
          <p:xfrm>
            <a:off x="2903" y="46"/>
            <a:ext cx="125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4" r:id="rId9" imgW="1057629" imgH="229614" progId="">
                    <p:embed/>
                  </p:oleObj>
                </mc:Choice>
                <mc:Fallback>
                  <p:oleObj r:id="rId9" imgW="1057629" imgH="229614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46"/>
                          <a:ext cx="125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1042988" y="3141663"/>
          <a:ext cx="18669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r:id="rId11" imgW="1095369" imgH="866172" progId="">
                  <p:embed/>
                </p:oleObj>
              </mc:Choice>
              <mc:Fallback>
                <p:oleObj r:id="rId11" imgW="1095369" imgH="866172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18669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2700338" y="3068638"/>
          <a:ext cx="16478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r:id="rId13" imgW="968458" imgH="879287" progId="">
                  <p:embed/>
                </p:oleObj>
              </mc:Choice>
              <mc:Fallback>
                <p:oleObj r:id="rId13" imgW="968458" imgH="87928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68638"/>
                        <a:ext cx="164782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4140200" y="3141663"/>
          <a:ext cx="1778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r:id="rId15" imgW="1044436" imgH="840706" progId="">
                  <p:embed/>
                </p:oleObj>
              </mc:Choice>
              <mc:Fallback>
                <p:oleObj r:id="rId15" imgW="1044436" imgH="84070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141663"/>
                        <a:ext cx="1778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5724525" y="3141663"/>
          <a:ext cx="132238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r:id="rId17" imgW="777040" imgH="840706" progId="">
                  <p:embed/>
                </p:oleObj>
              </mc:Choice>
              <mc:Fallback>
                <p:oleObj r:id="rId17" imgW="777040" imgH="84070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141663"/>
                        <a:ext cx="132238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6877050" y="3716338"/>
          <a:ext cx="4556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r:id="rId19" imgW="269117" imgH="166717" progId="">
                  <p:embed/>
                </p:oleObj>
              </mc:Choice>
              <mc:Fallback>
                <p:oleObj r:id="rId19" imgW="269117" imgH="16671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716338"/>
                        <a:ext cx="4556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3492500" y="4437063"/>
          <a:ext cx="21050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r:id="rId21" imgW="1235433" imgH="866172" progId="">
                  <p:embed/>
                </p:oleObj>
              </mc:Choice>
              <mc:Fallback>
                <p:oleObj r:id="rId21" imgW="1235433" imgH="866172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37063"/>
                        <a:ext cx="2105025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971550" y="5949950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无偏估计量得证。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autoUpdateAnimBg="0"/>
      <p:bldP spid="92180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931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11188" y="48688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解之得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50825" y="22050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971550" y="2708275"/>
          <a:ext cx="1846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r:id="rId3" imgW="1081694" imgH="267481" progId="">
                  <p:embed/>
                </p:oleObj>
              </mc:Choice>
              <mc:Fallback>
                <p:oleObj r:id="rId3" imgW="1081694" imgH="26748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18462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2339975" y="4508500"/>
          <a:ext cx="719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r:id="rId5" imgW="319479" imgH="230114" progId="">
                  <p:embed/>
                </p:oleObj>
              </mc:Choice>
              <mc:Fallback>
                <p:oleObj r:id="rId5" imgW="319479" imgH="23011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08500"/>
                        <a:ext cx="719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627313" y="2636838"/>
          <a:ext cx="19446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r:id="rId7" imgW="1068972" imgH="267481" progId="">
                  <p:embed/>
                </p:oleObj>
              </mc:Choice>
              <mc:Fallback>
                <p:oleObj r:id="rId7" imgW="1068972" imgH="26748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19446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2339975" y="3789363"/>
          <a:ext cx="2590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r:id="rId9" imgW="1324566" imgH="395045" progId="">
                  <p:embed/>
                </p:oleObj>
              </mc:Choice>
              <mc:Fallback>
                <p:oleObj r:id="rId9" imgW="1324566" imgH="39504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25908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5" name="Group 11"/>
          <p:cNvGrpSpPr>
            <a:grpSpLocks/>
          </p:cNvGrpSpPr>
          <p:nvPr/>
        </p:nvGrpSpPr>
        <p:grpSpPr bwMode="auto">
          <a:xfrm>
            <a:off x="179388" y="908050"/>
            <a:ext cx="8964612" cy="1373188"/>
            <a:chOff x="0" y="0"/>
            <a:chExt cx="5647" cy="865"/>
          </a:xfrm>
        </p:grpSpPr>
        <p:graphicFrame>
          <p:nvGraphicFramePr>
            <p:cNvPr id="93196" name="Object 12"/>
            <p:cNvGraphicFramePr>
              <a:graphicFrameLocks noChangeAspect="1"/>
            </p:cNvGraphicFramePr>
            <p:nvPr/>
          </p:nvGraphicFramePr>
          <p:xfrm>
            <a:off x="4717" y="272"/>
            <a:ext cx="26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8" r:id="rId11" imgW="205207" imgH="230818" progId="">
                    <p:embed/>
                  </p:oleObj>
                </mc:Choice>
                <mc:Fallback>
                  <p:oleObj r:id="rId11" imgW="205207" imgH="230818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72"/>
                          <a:ext cx="26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7" name="Object 13"/>
            <p:cNvGraphicFramePr>
              <a:graphicFrameLocks noChangeAspect="1"/>
            </p:cNvGraphicFramePr>
            <p:nvPr/>
          </p:nvGraphicFramePr>
          <p:xfrm>
            <a:off x="3810" y="318"/>
            <a:ext cx="6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9" r:id="rId13" imgW="598775" imgH="242247" progId="">
                    <p:embed/>
                  </p:oleObj>
                </mc:Choice>
                <mc:Fallback>
                  <p:oleObj r:id="rId13" imgW="598775" imgH="242247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318"/>
                          <a:ext cx="6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64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3. 设                   是来自总体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 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的简单随机样本，且设                             ，试确定常数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c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，使             是    的无偏估计量。        是样本均值和样本方差。 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3199" name="Object 15"/>
            <p:cNvGraphicFramePr>
              <a:graphicFrameLocks noChangeAspect="1"/>
            </p:cNvGraphicFramePr>
            <p:nvPr/>
          </p:nvGraphicFramePr>
          <p:xfrm>
            <a:off x="272" y="318"/>
            <a:ext cx="166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0" r:id="rId15" imgW="1401574" imgH="229614" progId="">
                    <p:embed/>
                  </p:oleObj>
                </mc:Choice>
                <mc:Fallback>
                  <p:oleObj r:id="rId15" imgW="1401574" imgH="229614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318"/>
                          <a:ext cx="166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998" y="46"/>
            <a:ext cx="107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1" r:id="rId17" imgW="904371" imgH="229514" progId="">
                    <p:embed/>
                  </p:oleObj>
                </mc:Choice>
                <mc:Fallback>
                  <p:oleObj r:id="rId17" imgW="904371" imgH="229514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6"/>
                          <a:ext cx="107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1" name="Object 17"/>
            <p:cNvGraphicFramePr>
              <a:graphicFrameLocks noChangeAspect="1"/>
            </p:cNvGraphicFramePr>
            <p:nvPr/>
          </p:nvGraphicFramePr>
          <p:xfrm>
            <a:off x="1089" y="590"/>
            <a:ext cx="42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2" r:id="rId19" imgW="396251" imgH="242986" progId="">
                    <p:embed/>
                  </p:oleObj>
                </mc:Choice>
                <mc:Fallback>
                  <p:oleObj r:id="rId19" imgW="396251" imgH="242986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590"/>
                          <a:ext cx="42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2339975" y="3284538"/>
          <a:ext cx="3455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r:id="rId21" imgW="1790240" imgH="241512" progId="">
                  <p:embed/>
                </p:oleObj>
              </mc:Choice>
              <mc:Fallback>
                <p:oleObj r:id="rId21" imgW="1790240" imgH="241512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84538"/>
                        <a:ext cx="34559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19"/>
          <p:cNvGraphicFramePr>
            <a:graphicFrameLocks noChangeAspect="1"/>
          </p:cNvGraphicFramePr>
          <p:nvPr/>
        </p:nvGraphicFramePr>
        <p:xfrm>
          <a:off x="3492500" y="4868863"/>
          <a:ext cx="914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r:id="rId23" imgW="383479" imgH="396251" progId="">
                  <p:embed/>
                </p:oleObj>
              </mc:Choice>
              <mc:Fallback>
                <p:oleObj r:id="rId23" imgW="383479" imgH="396251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868863"/>
                        <a:ext cx="914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utoUpdateAnimBg="0"/>
      <p:bldP spid="931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26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411413" y="4222750"/>
          <a:ext cx="4314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2083117" imgH="457517" progId="">
                  <p:embed/>
                </p:oleObj>
              </mc:Choice>
              <mc:Fallback>
                <p:oleObj r:id="rId3" imgW="2083117" imgH="4575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22750"/>
                        <a:ext cx="43148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84213" y="1057275"/>
            <a:ext cx="813593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3.某油漆公司发出17桶油漆，其中白漆10桶，黑漆4桶，红漆3桶，在搬运中所有标签脱落，交货人随意将这些发给顾客。问一个订货白漆10桶，黑漆3桶，红漆2桶的顾客，能按所订颜色如数得到订货的概率是多少？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9750" y="3486150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解：以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表示事件“白漆10桶，黑漆3桶，红漆2桶”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942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5940425" y="3357563"/>
          <a:ext cx="13684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r:id="rId3" imgW="700641" imgH="395045" progId="">
                  <p:embed/>
                </p:oleObj>
              </mc:Choice>
              <mc:Fallback>
                <p:oleObj r:id="rId3" imgW="700641" imgH="39504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357563"/>
                        <a:ext cx="13684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349250" y="2819400"/>
          <a:ext cx="44656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r:id="rId5" imgW="2450354" imgH="431930" progId="">
                  <p:embed/>
                </p:oleObj>
              </mc:Choice>
              <mc:Fallback>
                <p:oleObj r:id="rId5" imgW="2450354" imgH="43193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2819400"/>
                        <a:ext cx="44656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7380288" y="3573463"/>
          <a:ext cx="498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r:id="rId7" imgW="256205" imgH="179439" progId="">
                  <p:embed/>
                </p:oleObj>
              </mc:Choice>
              <mc:Fallback>
                <p:oleObj r:id="rId7" imgW="256205" imgH="17943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573463"/>
                        <a:ext cx="498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5724525" y="4581525"/>
          <a:ext cx="24082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r:id="rId9" imgW="1413698" imgH="395045" progId="">
                  <p:embed/>
                </p:oleObj>
              </mc:Choice>
              <mc:Fallback>
                <p:oleObj r:id="rId9" imgW="1413698" imgH="39504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581525"/>
                        <a:ext cx="240823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7" name="Group 9"/>
          <p:cNvGrpSpPr>
            <a:grpSpLocks/>
          </p:cNvGrpSpPr>
          <p:nvPr/>
        </p:nvGrpSpPr>
        <p:grpSpPr bwMode="auto">
          <a:xfrm>
            <a:off x="179388" y="2276475"/>
            <a:ext cx="6697662" cy="519113"/>
            <a:chOff x="0" y="0"/>
            <a:chExt cx="4219" cy="327"/>
          </a:xfrm>
        </p:grpSpPr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42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(1)指出            中哪几个是   的无偏估计量。</a:t>
              </a:r>
            </a:p>
          </p:txBody>
        </p:sp>
        <p:graphicFrame>
          <p:nvGraphicFramePr>
            <p:cNvPr id="94219" name="Object 11"/>
            <p:cNvGraphicFramePr>
              <a:graphicFrameLocks noChangeAspect="1"/>
            </p:cNvGraphicFramePr>
            <p:nvPr/>
          </p:nvGraphicFramePr>
          <p:xfrm>
            <a:off x="2540" y="45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1" r:id="rId11" imgW="141488" imgH="179989" progId="">
                    <p:embed/>
                  </p:oleObj>
                </mc:Choice>
                <mc:Fallback>
                  <p:oleObj r:id="rId11" imgW="141488" imgH="179989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45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0" name="Object 12"/>
            <p:cNvGraphicFramePr>
              <a:graphicFrameLocks noChangeAspect="1"/>
            </p:cNvGraphicFramePr>
            <p:nvPr/>
          </p:nvGraphicFramePr>
          <p:xfrm>
            <a:off x="771" y="45"/>
            <a:ext cx="65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2" r:id="rId13" imgW="547843" imgH="229514" progId="">
                    <p:embed/>
                  </p:oleObj>
                </mc:Choice>
                <mc:Fallback>
                  <p:oleObj r:id="rId13" imgW="547843" imgH="229514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45"/>
                          <a:ext cx="65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1042988" y="4581525"/>
          <a:ext cx="46243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r:id="rId15" imgW="2704243" imgH="393846" progId="">
                  <p:embed/>
                </p:oleObj>
              </mc:Choice>
              <mc:Fallback>
                <p:oleObj r:id="rId15" imgW="2704243" imgH="393846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81525"/>
                        <a:ext cx="46243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323850" y="1700213"/>
          <a:ext cx="28082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r:id="rId17" imgW="1942574" imgH="393846" progId="">
                  <p:embed/>
                </p:oleObj>
              </mc:Choice>
              <mc:Fallback>
                <p:oleObj r:id="rId17" imgW="1942574" imgH="39384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28082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179388" y="620713"/>
            <a:ext cx="8964612" cy="946150"/>
            <a:chOff x="0" y="0"/>
            <a:chExt cx="5647" cy="596"/>
          </a:xfrm>
        </p:grpSpPr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56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4. 设                   是来自均值为     的指数分布总体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的简单随机样本。其中      为未知参数。设有估计量                       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4225" name="Object 17"/>
            <p:cNvGraphicFramePr>
              <a:graphicFrameLocks noChangeAspect="1"/>
            </p:cNvGraphicFramePr>
            <p:nvPr/>
          </p:nvGraphicFramePr>
          <p:xfrm>
            <a:off x="998" y="46"/>
            <a:ext cx="111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5" r:id="rId19" imgW="942981" imgH="229614" progId="">
                    <p:embed/>
                  </p:oleObj>
                </mc:Choice>
                <mc:Fallback>
                  <p:oleObj r:id="rId19" imgW="942981" imgH="229614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6"/>
                          <a:ext cx="111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6" name="Object 18"/>
            <p:cNvGraphicFramePr>
              <a:graphicFrameLocks noChangeAspect="1"/>
            </p:cNvGraphicFramePr>
            <p:nvPr/>
          </p:nvGraphicFramePr>
          <p:xfrm>
            <a:off x="3447" y="46"/>
            <a:ext cx="2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6" r:id="rId21" imgW="141488" imgH="179989" progId="">
                    <p:embed/>
                  </p:oleObj>
                </mc:Choice>
                <mc:Fallback>
                  <p:oleObj r:id="rId21" imgW="141488" imgH="179989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46"/>
                          <a:ext cx="2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7" name="Object 19"/>
            <p:cNvGraphicFramePr>
              <a:graphicFrameLocks noChangeAspect="1"/>
            </p:cNvGraphicFramePr>
            <p:nvPr/>
          </p:nvGraphicFramePr>
          <p:xfrm>
            <a:off x="2359" y="318"/>
            <a:ext cx="2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7" r:id="rId23" imgW="141488" imgH="179989" progId="">
                    <p:embed/>
                  </p:oleObj>
                </mc:Choice>
                <mc:Fallback>
                  <p:oleObj r:id="rId23" imgW="141488" imgH="179989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318"/>
                          <a:ext cx="2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3348038" y="1628775"/>
          <a:ext cx="316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r:id="rId25" imgW="1967963" imgH="393846" progId="">
                  <p:embed/>
                </p:oleObj>
              </mc:Choice>
              <mc:Fallback>
                <p:oleObj r:id="rId25" imgW="1967963" imgH="393846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28775"/>
                        <a:ext cx="31686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6646863" y="1628775"/>
          <a:ext cx="24971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r:id="rId27" imgW="1726768" imgH="393846" progId="">
                  <p:embed/>
                </p:oleObj>
              </mc:Choice>
              <mc:Fallback>
                <p:oleObj r:id="rId27" imgW="1726768" imgH="393846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1628775"/>
                        <a:ext cx="24971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1042988" y="3429000"/>
          <a:ext cx="48799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r:id="rId29" imgW="2678854" imgH="393846" progId="">
                  <p:embed/>
                </p:oleObj>
              </mc:Choice>
              <mc:Fallback>
                <p:oleObj r:id="rId29" imgW="2678854" imgH="393846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48799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323850" y="3933825"/>
          <a:ext cx="44862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r:id="rId31" imgW="2463048" imgH="431930" progId="">
                  <p:embed/>
                </p:oleObj>
              </mc:Choice>
              <mc:Fallback>
                <p:oleObj r:id="rId31" imgW="2463048" imgH="43193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44862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/>
        </p:nvGraphicFramePr>
        <p:xfrm>
          <a:off x="8101013" y="4724400"/>
          <a:ext cx="6477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r:id="rId33" imgW="331956" imgH="178892" progId="">
                  <p:embed/>
                </p:oleObj>
              </mc:Choice>
              <mc:Fallback>
                <p:oleObj r:id="rId33" imgW="331956" imgH="178892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724400"/>
                        <a:ext cx="6477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323850" y="5084763"/>
          <a:ext cx="40703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r:id="rId35" imgW="2234547" imgH="431930" progId="">
                  <p:embed/>
                </p:oleObj>
              </mc:Choice>
              <mc:Fallback>
                <p:oleObj r:id="rId35" imgW="2234547" imgH="43193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40703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4" name="Object 26"/>
          <p:cNvGraphicFramePr>
            <a:graphicFrameLocks noChangeAspect="1"/>
          </p:cNvGraphicFramePr>
          <p:nvPr/>
        </p:nvGraphicFramePr>
        <p:xfrm>
          <a:off x="1042988" y="5805488"/>
          <a:ext cx="42116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r:id="rId37" imgW="2463048" imgH="393846" progId="">
                  <p:embed/>
                </p:oleObj>
              </mc:Choice>
              <mc:Fallback>
                <p:oleObj r:id="rId37" imgW="2463048" imgH="393846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05488"/>
                        <a:ext cx="421163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5" name="Object 27"/>
          <p:cNvGraphicFramePr>
            <a:graphicFrameLocks noChangeAspect="1"/>
          </p:cNvGraphicFramePr>
          <p:nvPr/>
        </p:nvGraphicFramePr>
        <p:xfrm>
          <a:off x="5292725" y="5805488"/>
          <a:ext cx="19970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r:id="rId39" imgW="1171768" imgH="395045" progId="">
                  <p:embed/>
                </p:oleObj>
              </mc:Choice>
              <mc:Fallback>
                <p:oleObj r:id="rId39" imgW="1171768" imgH="395045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805488"/>
                        <a:ext cx="199707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6" name="Object 28"/>
          <p:cNvGraphicFramePr>
            <a:graphicFrameLocks noChangeAspect="1"/>
          </p:cNvGraphicFramePr>
          <p:nvPr/>
        </p:nvGraphicFramePr>
        <p:xfrm>
          <a:off x="7308850" y="5949950"/>
          <a:ext cx="4333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r:id="rId41" imgW="256205" imgH="179439" progId="">
                  <p:embed/>
                </p:oleObj>
              </mc:Choice>
              <mc:Fallback>
                <p:oleObj r:id="rId41" imgW="256205" imgH="179439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949950"/>
                        <a:ext cx="43338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52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084888" y="3429000"/>
          <a:ext cx="16176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r:id="rId3" imgW="828333" imgH="420694" progId="">
                  <p:embed/>
                </p:oleObj>
              </mc:Choice>
              <mc:Fallback>
                <p:oleObj r:id="rId3" imgW="828333" imgH="42069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429000"/>
                        <a:ext cx="16176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95288" y="2781300"/>
          <a:ext cx="42481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r:id="rId5" imgW="2450354" imgH="431930" progId="">
                  <p:embed/>
                </p:oleObj>
              </mc:Choice>
              <mc:Fallback>
                <p:oleObj r:id="rId5" imgW="2450354" imgH="43193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42481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179388" y="2276475"/>
            <a:ext cx="7667625" cy="519113"/>
            <a:chOff x="0" y="0"/>
            <a:chExt cx="4830" cy="327"/>
          </a:xfrm>
        </p:grpSpPr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 在上述     的无偏估计量中指出哪一个更有效。</a:t>
              </a:r>
            </a:p>
          </p:txBody>
        </p:sp>
        <p:graphicFrame>
          <p:nvGraphicFramePr>
            <p:cNvPr id="95241" name="Object 9"/>
            <p:cNvGraphicFramePr>
              <a:graphicFrameLocks noChangeAspect="1"/>
            </p:cNvGraphicFramePr>
            <p:nvPr/>
          </p:nvGraphicFramePr>
          <p:xfrm>
            <a:off x="1089" y="45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3" r:id="rId7" imgW="141488" imgH="179989" progId="">
                    <p:embed/>
                  </p:oleObj>
                </mc:Choice>
                <mc:Fallback>
                  <p:oleObj r:id="rId7" imgW="141488" imgH="179989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45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323850" y="1700213"/>
          <a:ext cx="28082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r:id="rId9" imgW="1942574" imgH="393846" progId="">
                  <p:embed/>
                </p:oleObj>
              </mc:Choice>
              <mc:Fallback>
                <p:oleObj r:id="rId9" imgW="1942574" imgH="39384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28082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3" name="Group 11"/>
          <p:cNvGrpSpPr>
            <a:grpSpLocks/>
          </p:cNvGrpSpPr>
          <p:nvPr/>
        </p:nvGrpSpPr>
        <p:grpSpPr bwMode="auto">
          <a:xfrm>
            <a:off x="179388" y="620713"/>
            <a:ext cx="8964612" cy="946150"/>
            <a:chOff x="0" y="0"/>
            <a:chExt cx="5647" cy="596"/>
          </a:xfrm>
        </p:grpSpPr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56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4. 设                   是来自均值为     的指数分布总体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的简单随机样本。其中      为未知参数。设有估计量                       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5245" name="Object 13"/>
            <p:cNvGraphicFramePr>
              <a:graphicFrameLocks noChangeAspect="1"/>
            </p:cNvGraphicFramePr>
            <p:nvPr/>
          </p:nvGraphicFramePr>
          <p:xfrm>
            <a:off x="998" y="46"/>
            <a:ext cx="111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5" r:id="rId11" imgW="942981" imgH="229614" progId="">
                    <p:embed/>
                  </p:oleObj>
                </mc:Choice>
                <mc:Fallback>
                  <p:oleObj r:id="rId11" imgW="942981" imgH="229614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46"/>
                          <a:ext cx="111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6" name="Object 14"/>
            <p:cNvGraphicFramePr>
              <a:graphicFrameLocks noChangeAspect="1"/>
            </p:cNvGraphicFramePr>
            <p:nvPr/>
          </p:nvGraphicFramePr>
          <p:xfrm>
            <a:off x="3447" y="46"/>
            <a:ext cx="2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6" r:id="rId13" imgW="141488" imgH="179989" progId="">
                    <p:embed/>
                  </p:oleObj>
                </mc:Choice>
                <mc:Fallback>
                  <p:oleObj r:id="rId13" imgW="141488" imgH="179989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46"/>
                          <a:ext cx="2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7" name="Object 15"/>
            <p:cNvGraphicFramePr>
              <a:graphicFrameLocks noChangeAspect="1"/>
            </p:cNvGraphicFramePr>
            <p:nvPr/>
          </p:nvGraphicFramePr>
          <p:xfrm>
            <a:off x="2359" y="318"/>
            <a:ext cx="2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7" r:id="rId15" imgW="141488" imgH="179989" progId="">
                    <p:embed/>
                  </p:oleObj>
                </mc:Choice>
                <mc:Fallback>
                  <p:oleObj r:id="rId15" imgW="141488" imgH="179989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318"/>
                          <a:ext cx="2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3348038" y="1628775"/>
          <a:ext cx="316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8" r:id="rId17" imgW="1967963" imgH="393846" progId="">
                  <p:embed/>
                </p:oleObj>
              </mc:Choice>
              <mc:Fallback>
                <p:oleObj r:id="rId17" imgW="1967963" imgH="3938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28775"/>
                        <a:ext cx="31686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6646863" y="1628775"/>
          <a:ext cx="24971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r:id="rId19" imgW="1726768" imgH="393846" progId="">
                  <p:embed/>
                </p:oleObj>
              </mc:Choice>
              <mc:Fallback>
                <p:oleObj r:id="rId19" imgW="1726768" imgH="39384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1628775"/>
                        <a:ext cx="24971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1042988" y="3429000"/>
          <a:ext cx="5018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r:id="rId21" imgW="2755021" imgH="393846" progId="">
                  <p:embed/>
                </p:oleObj>
              </mc:Choice>
              <mc:Fallback>
                <p:oleObj r:id="rId21" imgW="2755021" imgH="393846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50180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7740650" y="3429000"/>
          <a:ext cx="9715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r:id="rId23" imgW="496910" imgH="395045" progId="">
                  <p:embed/>
                </p:oleObj>
              </mc:Choice>
              <mc:Fallback>
                <p:oleObj r:id="rId23" imgW="496910" imgH="39504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429000"/>
                        <a:ext cx="9715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323850" y="4076700"/>
          <a:ext cx="4070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r:id="rId25" imgW="2234547" imgH="431930" progId="">
                  <p:embed/>
                </p:oleObj>
              </mc:Choice>
              <mc:Fallback>
                <p:oleObj r:id="rId25" imgW="2234547" imgH="43193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40703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1042988" y="4797425"/>
          <a:ext cx="434181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r:id="rId27" imgW="2539215" imgH="393846" progId="">
                  <p:embed/>
                </p:oleObj>
              </mc:Choice>
              <mc:Fallback>
                <p:oleObj r:id="rId27" imgW="2539215" imgH="393846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4341812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5364163" y="4797425"/>
          <a:ext cx="2562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r:id="rId29" imgW="1498267" imgH="393846" progId="">
                  <p:embed/>
                </p:oleObj>
              </mc:Choice>
              <mc:Fallback>
                <p:oleObj r:id="rId29" imgW="1498267" imgH="393846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797425"/>
                        <a:ext cx="25622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7956550" y="4724400"/>
          <a:ext cx="863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r:id="rId31" imgW="421795" imgH="396251" progId="">
                  <p:embed/>
                </p:oleObj>
              </mc:Choice>
              <mc:Fallback>
                <p:oleObj r:id="rId31" imgW="421795" imgH="396251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724400"/>
                        <a:ext cx="863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827088" y="56610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显然，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1979613" y="5734050"/>
          <a:ext cx="18843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6" r:id="rId33" imgW="917504" imgH="229614" progId="">
                  <p:embed/>
                </p:oleObj>
              </mc:Choice>
              <mc:Fallback>
                <p:oleObj r:id="rId33" imgW="917504" imgH="229614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34050"/>
                        <a:ext cx="18843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58" name="Group 26"/>
          <p:cNvGrpSpPr>
            <a:grpSpLocks/>
          </p:cNvGrpSpPr>
          <p:nvPr/>
        </p:nvGrpSpPr>
        <p:grpSpPr bwMode="auto">
          <a:xfrm>
            <a:off x="4067175" y="5734050"/>
            <a:ext cx="2592388" cy="539750"/>
            <a:chOff x="0" y="0"/>
            <a:chExt cx="1633" cy="340"/>
          </a:xfrm>
        </p:grpSpPr>
        <p:sp>
          <p:nvSpPr>
            <p:cNvPr id="95259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则    更有效。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5260" name="Object 28"/>
            <p:cNvGraphicFramePr>
              <a:graphicFrameLocks noChangeAspect="1"/>
            </p:cNvGraphicFramePr>
            <p:nvPr/>
          </p:nvGraphicFramePr>
          <p:xfrm>
            <a:off x="272" y="46"/>
            <a:ext cx="21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7" r:id="rId35" imgW="166717" imgH="230717" progId="">
                    <p:embed/>
                  </p:oleObj>
                </mc:Choice>
                <mc:Fallback>
                  <p:oleObj r:id="rId35" imgW="166717" imgH="230717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6"/>
                          <a:ext cx="21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6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962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5148263" y="0"/>
          <a:ext cx="31289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r:id="rId3" imgW="1714817" imgH="698817" progId="">
                  <p:embed/>
                </p:oleObj>
              </mc:Choice>
              <mc:Fallback>
                <p:oleObj r:id="rId3" imgW="1714817" imgH="6988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0"/>
                        <a:ext cx="312896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2" name="Group 6"/>
          <p:cNvGrpSpPr>
            <a:grpSpLocks/>
          </p:cNvGrpSpPr>
          <p:nvPr/>
        </p:nvGrpSpPr>
        <p:grpSpPr bwMode="auto">
          <a:xfrm>
            <a:off x="0" y="981075"/>
            <a:ext cx="6697663" cy="519113"/>
            <a:chOff x="0" y="0"/>
            <a:chExt cx="4219" cy="327"/>
          </a:xfrm>
        </p:grpSpPr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1089" y="0"/>
              <a:ext cx="3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是来自总体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的简单随机样本。</a:t>
              </a:r>
            </a:p>
          </p:txBody>
        </p:sp>
        <p:graphicFrame>
          <p:nvGraphicFramePr>
            <p:cNvPr id="96264" name="Object 8"/>
            <p:cNvGraphicFramePr>
              <a:graphicFrameLocks noChangeAspect="1"/>
            </p:cNvGraphicFramePr>
            <p:nvPr/>
          </p:nvGraphicFramePr>
          <p:xfrm>
            <a:off x="0" y="45"/>
            <a:ext cx="111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1" r:id="rId5" imgW="904371" imgH="229514" progId="">
                    <p:embed/>
                  </p:oleObj>
                </mc:Choice>
                <mc:Fallback>
                  <p:oleObj r:id="rId5" imgW="904371" imgH="229514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111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179388" y="260350"/>
            <a:ext cx="4897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5. 设总体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的密度函数为       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5364163" y="3933825"/>
          <a:ext cx="3460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r:id="rId7" imgW="1904491" imgH="431930" progId="">
                  <p:embed/>
                </p:oleObj>
              </mc:Choice>
              <mc:Fallback>
                <p:oleObj r:id="rId7" imgW="1904491" imgH="43193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933825"/>
                        <a:ext cx="34607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7" name="Group 11"/>
          <p:cNvGrpSpPr>
            <a:grpSpLocks/>
          </p:cNvGrpSpPr>
          <p:nvPr/>
        </p:nvGrpSpPr>
        <p:grpSpPr bwMode="auto">
          <a:xfrm>
            <a:off x="0" y="1484313"/>
            <a:ext cx="4752975" cy="519112"/>
            <a:chOff x="0" y="0"/>
            <a:chExt cx="2994" cy="327"/>
          </a:xfrm>
        </p:grpSpPr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(1)求参数   的最大似然估计。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6269" name="Object 13"/>
            <p:cNvGraphicFramePr>
              <a:graphicFrameLocks noChangeAspect="1"/>
            </p:cNvGraphicFramePr>
            <p:nvPr/>
          </p:nvGraphicFramePr>
          <p:xfrm>
            <a:off x="998" y="91"/>
            <a:ext cx="15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3" r:id="rId9" imgW="141488" imgH="179989" progId="">
                    <p:embed/>
                  </p:oleObj>
                </mc:Choice>
                <mc:Fallback>
                  <p:oleObj r:id="rId9" imgW="141488" imgH="179989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91"/>
                          <a:ext cx="15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250825" y="3500438"/>
          <a:ext cx="43640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r:id="rId11" imgW="2551910" imgH="635042" progId="">
                  <p:embed/>
                </p:oleObj>
              </mc:Choice>
              <mc:Fallback>
                <p:oleObj r:id="rId11" imgW="2551910" imgH="635042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43640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2555875" y="2565400"/>
          <a:ext cx="63547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r:id="rId13" imgW="3478607" imgH="711208" progId="">
                  <p:embed/>
                </p:oleObj>
              </mc:Choice>
              <mc:Fallback>
                <p:oleObj r:id="rId13" imgW="3478607" imgH="71120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6354763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0" y="242093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最大似然函数为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6273" name="Group 17"/>
          <p:cNvGrpSpPr>
            <a:grpSpLocks/>
          </p:cNvGrpSpPr>
          <p:nvPr/>
        </p:nvGrpSpPr>
        <p:grpSpPr bwMode="auto">
          <a:xfrm>
            <a:off x="323850" y="1989138"/>
            <a:ext cx="7129463" cy="519112"/>
            <a:chOff x="0" y="0"/>
            <a:chExt cx="4491" cy="327"/>
          </a:xfrm>
        </p:grpSpPr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4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                 是来自总体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的简单随机样本值。</a:t>
              </a:r>
            </a:p>
          </p:txBody>
        </p:sp>
        <p:graphicFrame>
          <p:nvGraphicFramePr>
            <p:cNvPr id="96275" name="Object 19"/>
            <p:cNvGraphicFramePr>
              <a:graphicFrameLocks noChangeAspect="1"/>
            </p:cNvGraphicFramePr>
            <p:nvPr/>
          </p:nvGraphicFramePr>
          <p:xfrm>
            <a:off x="272" y="45"/>
            <a:ext cx="97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6" r:id="rId15" imgW="790117" imgH="229614" progId="">
                    <p:embed/>
                  </p:oleObj>
                </mc:Choice>
                <mc:Fallback>
                  <p:oleObj r:id="rId15" imgW="790117" imgH="229614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5"/>
                          <a:ext cx="97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0" y="47974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最大似然估计值为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3563938" y="4581525"/>
          <a:ext cx="11525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r:id="rId17" imgW="662441" imgH="611509" progId="">
                  <p:embed/>
                </p:oleObj>
              </mc:Choice>
              <mc:Fallback>
                <p:oleObj r:id="rId17" imgW="662441" imgH="611509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581525"/>
                        <a:ext cx="11525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0" y="56610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最大似然估计量为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4716463" y="5516563"/>
          <a:ext cx="1219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r:id="rId19" imgW="700946" imgH="611775" progId="">
                  <p:embed/>
                </p:oleObj>
              </mc:Choice>
              <mc:Fallback>
                <p:oleObj r:id="rId19" imgW="700946" imgH="611775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516563"/>
                        <a:ext cx="1219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 autoUpdateAnimBg="0"/>
      <p:bldP spid="96272" grpId="0" autoUpdateAnimBg="0"/>
      <p:bldP spid="96276" grpId="0" autoUpdateAnimBg="0"/>
      <p:bldP spid="96278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972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601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(2)问最大似然估计量是否是无偏的。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39750" y="119697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最大似然估计量为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572000" y="908050"/>
          <a:ext cx="1219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r:id="rId3" imgW="700946" imgH="611775" progId="">
                  <p:embed/>
                </p:oleObj>
              </mc:Choice>
              <mc:Fallback>
                <p:oleObj r:id="rId3" imgW="700946" imgH="61177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08050"/>
                        <a:ext cx="12192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395288" y="1773238"/>
          <a:ext cx="210661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r:id="rId5" imgW="1209967" imgH="866172" progId="">
                  <p:embed/>
                </p:oleObj>
              </mc:Choice>
              <mc:Fallback>
                <p:oleObj r:id="rId5" imgW="1209967" imgH="86617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210661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484438" y="2060575"/>
          <a:ext cx="16621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r:id="rId7" imgW="955304" imgH="458711" progId="">
                  <p:embed/>
                </p:oleObj>
              </mc:Choice>
              <mc:Fallback>
                <p:oleObj r:id="rId7" imgW="955304" imgH="45871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60575"/>
                        <a:ext cx="16621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4140200" y="2060575"/>
          <a:ext cx="1573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r:id="rId9" imgW="904371" imgH="433244" progId="">
                  <p:embed/>
                </p:oleObj>
              </mc:Choice>
              <mc:Fallback>
                <p:oleObj r:id="rId9" imgW="904371" imgH="43324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60575"/>
                        <a:ext cx="1573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5724525" y="2060575"/>
          <a:ext cx="13954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r:id="rId11" imgW="802506" imgH="395045" progId="">
                  <p:embed/>
                </p:oleObj>
              </mc:Choice>
              <mc:Fallback>
                <p:oleObj r:id="rId11" imgW="802506" imgH="39504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060575"/>
                        <a:ext cx="13954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7164388" y="2205038"/>
          <a:ext cx="1041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r:id="rId13" imgW="599036" imgH="229614" progId="">
                  <p:embed/>
                </p:oleObj>
              </mc:Choice>
              <mc:Fallback>
                <p:oleObj r:id="rId13" imgW="599036" imgH="22961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205038"/>
                        <a:ext cx="1041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295275" y="3141663"/>
          <a:ext cx="25479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r:id="rId15" imgW="1460183" imgH="330374" progId="">
                  <p:embed/>
                </p:oleObj>
              </mc:Choice>
              <mc:Fallback>
                <p:oleObj r:id="rId15" imgW="1460183" imgH="33037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141663"/>
                        <a:ext cx="25479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2921000" y="2997200"/>
          <a:ext cx="2082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r:id="rId17" imgW="1197234" imgH="445978" progId="">
                  <p:embed/>
                </p:oleObj>
              </mc:Choice>
              <mc:Fallback>
                <p:oleObj r:id="rId17" imgW="1197234" imgH="445978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997200"/>
                        <a:ext cx="2082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5135563" y="3284538"/>
          <a:ext cx="444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r:id="rId19" imgW="256205" imgH="179439" progId="">
                  <p:embed/>
                </p:oleObj>
              </mc:Choice>
              <mc:Fallback>
                <p:oleObj r:id="rId19" imgW="256205" imgH="17943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284538"/>
                        <a:ext cx="4445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5940425" y="3068638"/>
          <a:ext cx="14398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r:id="rId21" imgW="611509" imgH="242247" progId="">
                  <p:embed/>
                </p:oleObj>
              </mc:Choice>
              <mc:Fallback>
                <p:oleObj r:id="rId21" imgW="611509" imgH="242247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068638"/>
                        <a:ext cx="14398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827088" y="3860800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最大似然估计量是无偏的。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7298" name="Group 18"/>
          <p:cNvGrpSpPr>
            <a:grpSpLocks/>
          </p:cNvGrpSpPr>
          <p:nvPr/>
        </p:nvGrpSpPr>
        <p:grpSpPr bwMode="auto">
          <a:xfrm>
            <a:off x="395288" y="4508500"/>
            <a:ext cx="7885112" cy="519113"/>
            <a:chOff x="0" y="0"/>
            <a:chExt cx="4967" cy="327"/>
          </a:xfrm>
        </p:grpSpPr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4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(3)问最大似然估计量是否是    的相合的估计量。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7300" name="Object 20"/>
            <p:cNvGraphicFramePr>
              <a:graphicFrameLocks noChangeAspect="1"/>
            </p:cNvGraphicFramePr>
            <p:nvPr/>
          </p:nvGraphicFramePr>
          <p:xfrm>
            <a:off x="2835" y="90"/>
            <a:ext cx="15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2" r:id="rId23" imgW="141488" imgH="179989" progId="">
                    <p:embed/>
                  </p:oleObj>
                </mc:Choice>
                <mc:Fallback>
                  <p:oleObj r:id="rId23" imgW="141488" imgH="179989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90"/>
                          <a:ext cx="15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827088" y="5157788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由辛钦大数定律知是相合的。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6" grpId="0" autoUpdateAnimBg="0"/>
      <p:bldP spid="97297" grpId="0" autoUpdateAnimBg="0"/>
      <p:bldP spid="9730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9830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23850" y="692150"/>
            <a:ext cx="828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1.设某种清漆的9个样品，其干燥时间(以小时计)为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619250" y="1268413"/>
          <a:ext cx="55451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r:id="rId3" imgW="2880717" imgH="203341" progId="">
                  <p:embed/>
                </p:oleObj>
              </mc:Choice>
              <mc:Fallback>
                <p:oleObj r:id="rId3" imgW="2880717" imgH="2033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55451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539750" y="1557338"/>
            <a:ext cx="6372225" cy="519112"/>
            <a:chOff x="0" y="0"/>
            <a:chExt cx="4014" cy="32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设干燥时间总体服从正态分布  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8313" name="Object 9"/>
            <p:cNvGraphicFramePr>
              <a:graphicFrameLocks noChangeAspect="1"/>
            </p:cNvGraphicFramePr>
            <p:nvPr/>
          </p:nvGraphicFramePr>
          <p:xfrm>
            <a:off x="2971" y="45"/>
            <a:ext cx="67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5" r:id="rId5" imgW="624242" imgH="229514" progId="">
                    <p:embed/>
                  </p:oleObj>
                </mc:Choice>
                <mc:Fallback>
                  <p:oleObj r:id="rId5" imgW="624242" imgH="2295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45"/>
                          <a:ext cx="67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14" name="Group 10"/>
          <p:cNvGrpSpPr>
            <a:grpSpLocks/>
          </p:cNvGrpSpPr>
          <p:nvPr/>
        </p:nvGrpSpPr>
        <p:grpSpPr bwMode="auto">
          <a:xfrm>
            <a:off x="250825" y="1989138"/>
            <a:ext cx="3313113" cy="457200"/>
            <a:chOff x="0" y="0"/>
            <a:chExt cx="2087" cy="288"/>
          </a:xfrm>
        </p:grpSpPr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0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(1)若已知           (小时)。</a:t>
              </a:r>
            </a:p>
          </p:txBody>
        </p:sp>
        <p:graphicFrame>
          <p:nvGraphicFramePr>
            <p:cNvPr id="98316" name="Object 12"/>
            <p:cNvGraphicFramePr>
              <a:graphicFrameLocks noChangeAspect="1"/>
            </p:cNvGraphicFramePr>
            <p:nvPr/>
          </p:nvGraphicFramePr>
          <p:xfrm>
            <a:off x="862" y="46"/>
            <a:ext cx="53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6" r:id="rId7" imgW="496263" imgH="178349" progId="">
                    <p:embed/>
                  </p:oleObj>
                </mc:Choice>
                <mc:Fallback>
                  <p:oleObj r:id="rId7" imgW="496263" imgH="178349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46"/>
                          <a:ext cx="53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203575" y="188913"/>
            <a:ext cx="1622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练习三</a:t>
            </a:r>
          </a:p>
        </p:txBody>
      </p:sp>
      <p:grpSp>
        <p:nvGrpSpPr>
          <p:cNvPr id="98318" name="Group 14"/>
          <p:cNvGrpSpPr>
            <a:grpSpLocks/>
          </p:cNvGrpSpPr>
          <p:nvPr/>
        </p:nvGrpSpPr>
        <p:grpSpPr bwMode="auto">
          <a:xfrm>
            <a:off x="323850" y="2492375"/>
            <a:ext cx="4862513" cy="457200"/>
            <a:chOff x="0" y="0"/>
            <a:chExt cx="3063" cy="288"/>
          </a:xfrm>
        </p:grpSpPr>
        <p:graphicFrame>
          <p:nvGraphicFramePr>
            <p:cNvPr id="98319" name="Object 15"/>
            <p:cNvGraphicFramePr>
              <a:graphicFrameLocks noChangeAspect="1"/>
            </p:cNvGraphicFramePr>
            <p:nvPr/>
          </p:nvGraphicFramePr>
          <p:xfrm>
            <a:off x="272" y="91"/>
            <a:ext cx="16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7" r:id="rId9" imgW="154389" imgH="167228" progId="">
                    <p:embed/>
                  </p:oleObj>
                </mc:Choice>
                <mc:Fallback>
                  <p:oleObj r:id="rId9" imgW="154389" imgH="167228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91"/>
                          <a:ext cx="16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0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求    的置信水平为0.95的置信区间。</a:t>
              </a:r>
            </a:p>
          </p:txBody>
        </p:sp>
      </p:grpSp>
      <p:grpSp>
        <p:nvGrpSpPr>
          <p:cNvPr id="98321" name="Group 17"/>
          <p:cNvGrpSpPr>
            <a:grpSpLocks/>
          </p:cNvGrpSpPr>
          <p:nvPr/>
        </p:nvGrpSpPr>
        <p:grpSpPr bwMode="auto">
          <a:xfrm>
            <a:off x="323850" y="4149725"/>
            <a:ext cx="5473700" cy="457200"/>
            <a:chOff x="0" y="0"/>
            <a:chExt cx="3448" cy="288"/>
          </a:xfrm>
        </p:grpSpPr>
        <p:sp>
          <p:nvSpPr>
            <p:cNvPr id="98322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3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求    的置信水平为0.95的单侧置信上限。</a:t>
              </a:r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273" y="90"/>
            <a:ext cx="16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8" r:id="rId11" imgW="154389" imgH="167228" progId="">
                    <p:embed/>
                  </p:oleObj>
                </mc:Choice>
                <mc:Fallback>
                  <p:oleObj r:id="rId11" imgW="154389" imgH="167228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90"/>
                          <a:ext cx="16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0" y="3429000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置信区间为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763713" y="3500438"/>
          <a:ext cx="24463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r:id="rId13" imgW="1790957" imgH="495317" progId="">
                  <p:embed/>
                </p:oleObj>
              </mc:Choice>
              <mc:Fallback>
                <p:oleObj r:id="rId13" imgW="1790957" imgH="495317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24463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395288" y="29241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</a:p>
        </p:txBody>
      </p:sp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1331913" y="2997200"/>
          <a:ext cx="6842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r:id="rId15" imgW="357467" imgH="178892" progId="">
                  <p:embed/>
                </p:oleObj>
              </mc:Choice>
              <mc:Fallback>
                <p:oleObj r:id="rId15" imgW="357467" imgH="178892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97200"/>
                        <a:ext cx="6842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2339975" y="2997200"/>
          <a:ext cx="9525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r:id="rId17" imgW="496263" imgH="178349" progId="">
                  <p:embed/>
                </p:oleObj>
              </mc:Choice>
              <mc:Fallback>
                <p:oleObj r:id="rId17" imgW="496263" imgH="178349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97200"/>
                        <a:ext cx="9525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3563938" y="2997200"/>
          <a:ext cx="22939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2" r:id="rId19" imgW="1195673" imgH="178349" progId="">
                  <p:embed/>
                </p:oleObj>
              </mc:Choice>
              <mc:Fallback>
                <p:oleObj r:id="rId19" imgW="1195673" imgH="178349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997200"/>
                        <a:ext cx="22939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7740650" y="2924175"/>
          <a:ext cx="7064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r:id="rId21" imgW="370384" imgH="217253" progId="">
                  <p:embed/>
                </p:oleObj>
              </mc:Choice>
              <mc:Fallback>
                <p:oleObj r:id="rId21" imgW="370384" imgH="217253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924175"/>
                        <a:ext cx="7064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6011863" y="2924175"/>
          <a:ext cx="1416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4" r:id="rId23" imgW="739162" imgH="229614" progId="">
                  <p:embed/>
                </p:oleObj>
              </mc:Choice>
              <mc:Fallback>
                <p:oleObj r:id="rId23" imgW="739162" imgH="229614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24175"/>
                        <a:ext cx="1416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2" name="Object 28"/>
          <p:cNvGraphicFramePr>
            <a:graphicFrameLocks noChangeAspect="1"/>
          </p:cNvGraphicFramePr>
          <p:nvPr/>
        </p:nvGraphicFramePr>
        <p:xfrm>
          <a:off x="4211638" y="3500438"/>
          <a:ext cx="30241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r:id="rId25" imgW="1981517" imgH="457517" progId="">
                  <p:embed/>
                </p:oleObj>
              </mc:Choice>
              <mc:Fallback>
                <p:oleObj r:id="rId25" imgW="1981517" imgH="457517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00438"/>
                        <a:ext cx="30241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3" name="Object 29"/>
          <p:cNvGraphicFramePr>
            <a:graphicFrameLocks noChangeAspect="1"/>
          </p:cNvGraphicFramePr>
          <p:nvPr/>
        </p:nvGraphicFramePr>
        <p:xfrm>
          <a:off x="7308850" y="3644900"/>
          <a:ext cx="15128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6" r:id="rId27" imgW="992640" imgH="216592" progId="">
                  <p:embed/>
                </p:oleObj>
              </mc:Choice>
              <mc:Fallback>
                <p:oleObj r:id="rId27" imgW="992640" imgH="216592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644900"/>
                        <a:ext cx="15128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5288" y="4724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</a:p>
        </p:txBody>
      </p:sp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1331913" y="4797425"/>
          <a:ext cx="6842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7" r:id="rId29" imgW="357467" imgH="178892" progId="">
                  <p:embed/>
                </p:oleObj>
              </mc:Choice>
              <mc:Fallback>
                <p:oleObj r:id="rId29" imgW="357467" imgH="178892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7425"/>
                        <a:ext cx="6842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2268538" y="4797425"/>
          <a:ext cx="9525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8" r:id="rId31" imgW="496263" imgH="178349" progId="">
                  <p:embed/>
                </p:oleObj>
              </mc:Choice>
              <mc:Fallback>
                <p:oleObj r:id="rId31" imgW="496263" imgH="178349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97425"/>
                        <a:ext cx="9525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3492500" y="4797425"/>
          <a:ext cx="22939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r:id="rId33" imgW="1195673" imgH="178349" progId="">
                  <p:embed/>
                </p:oleObj>
              </mc:Choice>
              <mc:Fallback>
                <p:oleObj r:id="rId33" imgW="1195673" imgH="178349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97425"/>
                        <a:ext cx="229393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6084888" y="4724400"/>
          <a:ext cx="1489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0" r:id="rId35" imgW="777040" imgH="229514" progId="">
                  <p:embed/>
                </p:oleObj>
              </mc:Choice>
              <mc:Fallback>
                <p:oleObj r:id="rId35" imgW="777040" imgH="229514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724400"/>
                        <a:ext cx="14890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9" name="Object 35"/>
          <p:cNvGraphicFramePr>
            <a:graphicFrameLocks noChangeAspect="1"/>
          </p:cNvGraphicFramePr>
          <p:nvPr/>
        </p:nvGraphicFramePr>
        <p:xfrm>
          <a:off x="7812088" y="4724400"/>
          <a:ext cx="7064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r:id="rId37" imgW="370384" imgH="217253" progId="">
                  <p:embed/>
                </p:oleObj>
              </mc:Choice>
              <mc:Fallback>
                <p:oleObj r:id="rId37" imgW="370384" imgH="217253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724400"/>
                        <a:ext cx="7064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0" y="5300663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单侧置信上限为</a:t>
            </a:r>
          </a:p>
        </p:txBody>
      </p:sp>
      <p:graphicFrame>
        <p:nvGraphicFramePr>
          <p:cNvPr id="98341" name="Object 37"/>
          <p:cNvGraphicFramePr>
            <a:graphicFrameLocks noChangeAspect="1"/>
          </p:cNvGraphicFramePr>
          <p:nvPr/>
        </p:nvGraphicFramePr>
        <p:xfrm>
          <a:off x="1258888" y="5805488"/>
          <a:ext cx="12461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r:id="rId39" imgW="712158" imgH="458058" progId="">
                  <p:embed/>
                </p:oleObj>
              </mc:Choice>
              <mc:Fallback>
                <p:oleObj r:id="rId39" imgW="712158" imgH="458058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05488"/>
                        <a:ext cx="124618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2" name="Object 38"/>
          <p:cNvGraphicFramePr>
            <a:graphicFrameLocks noChangeAspect="1"/>
          </p:cNvGraphicFramePr>
          <p:nvPr/>
        </p:nvGraphicFramePr>
        <p:xfrm>
          <a:off x="2484438" y="5805488"/>
          <a:ext cx="1800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r:id="rId41" imgW="1057629" imgH="420694" progId="">
                  <p:embed/>
                </p:oleObj>
              </mc:Choice>
              <mc:Fallback>
                <p:oleObj r:id="rId41" imgW="1057629" imgH="420694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05488"/>
                        <a:ext cx="18002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3" name="Object 39"/>
          <p:cNvGraphicFramePr>
            <a:graphicFrameLocks noChangeAspect="1"/>
          </p:cNvGraphicFramePr>
          <p:nvPr/>
        </p:nvGraphicFramePr>
        <p:xfrm>
          <a:off x="4284663" y="6021388"/>
          <a:ext cx="11525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r:id="rId43" imgW="508979" imgH="178349" progId="">
                  <p:embed/>
                </p:oleObj>
              </mc:Choice>
              <mc:Fallback>
                <p:oleObj r:id="rId43" imgW="508979" imgH="178349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021388"/>
                        <a:ext cx="11525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  <p:bldP spid="98317" grpId="0" autoUpdateAnimBg="0"/>
      <p:bldP spid="98324" grpId="0" autoUpdateAnimBg="0"/>
      <p:bldP spid="98326" grpId="0" autoUpdateAnimBg="0"/>
      <p:bldP spid="98334" grpId="0" autoUpdateAnimBg="0"/>
      <p:bldP spid="9834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993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23850" y="692150"/>
            <a:ext cx="828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1.设某种清漆的9个样品，其干燥时间(以小时计)为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619250" y="1268413"/>
          <a:ext cx="55451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r:id="rId3" imgW="2880717" imgH="203341" progId="">
                  <p:embed/>
                </p:oleObj>
              </mc:Choice>
              <mc:Fallback>
                <p:oleObj r:id="rId3" imgW="2880717" imgH="2033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55451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539750" y="1557338"/>
            <a:ext cx="6372225" cy="519112"/>
            <a:chOff x="0" y="0"/>
            <a:chExt cx="4014" cy="327"/>
          </a:xfrm>
        </p:grpSpPr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设干燥时间总体服从正态分布            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99337" name="Object 9"/>
            <p:cNvGraphicFramePr>
              <a:graphicFrameLocks noChangeAspect="1"/>
            </p:cNvGraphicFramePr>
            <p:nvPr/>
          </p:nvGraphicFramePr>
          <p:xfrm>
            <a:off x="2971" y="45"/>
            <a:ext cx="67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7" r:id="rId5" imgW="624242" imgH="229514" progId="">
                    <p:embed/>
                  </p:oleObj>
                </mc:Choice>
                <mc:Fallback>
                  <p:oleObj r:id="rId5" imgW="624242" imgH="229514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45"/>
                          <a:ext cx="67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38" name="Group 10"/>
          <p:cNvGrpSpPr>
            <a:grpSpLocks/>
          </p:cNvGrpSpPr>
          <p:nvPr/>
        </p:nvGrpSpPr>
        <p:grpSpPr bwMode="auto">
          <a:xfrm>
            <a:off x="179388" y="2060575"/>
            <a:ext cx="1944687" cy="457200"/>
            <a:chOff x="0" y="0"/>
            <a:chExt cx="1225" cy="288"/>
          </a:xfrm>
        </p:grpSpPr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(2)若    未知。</a:t>
              </a:r>
            </a:p>
          </p:txBody>
        </p:sp>
        <p:graphicFrame>
          <p:nvGraphicFramePr>
            <p:cNvPr id="99340" name="Object 12"/>
            <p:cNvGraphicFramePr>
              <a:graphicFrameLocks noChangeAspect="1"/>
            </p:cNvGraphicFramePr>
            <p:nvPr/>
          </p:nvGraphicFramePr>
          <p:xfrm>
            <a:off x="499" y="90"/>
            <a:ext cx="165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8" r:id="rId7" imgW="154932" imgH="142047" progId="">
                    <p:embed/>
                  </p:oleObj>
                </mc:Choice>
                <mc:Fallback>
                  <p:oleObj r:id="rId7" imgW="154932" imgH="142047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90"/>
                          <a:ext cx="165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41" name="Group 13"/>
          <p:cNvGrpSpPr>
            <a:grpSpLocks/>
          </p:cNvGrpSpPr>
          <p:nvPr/>
        </p:nvGrpSpPr>
        <p:grpSpPr bwMode="auto">
          <a:xfrm>
            <a:off x="323850" y="2492375"/>
            <a:ext cx="4862513" cy="457200"/>
            <a:chOff x="0" y="0"/>
            <a:chExt cx="3063" cy="288"/>
          </a:xfrm>
        </p:grpSpPr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272" y="91"/>
            <a:ext cx="16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9" r:id="rId9" imgW="154389" imgH="167228" progId="">
                    <p:embed/>
                  </p:oleObj>
                </mc:Choice>
                <mc:Fallback>
                  <p:oleObj r:id="rId9" imgW="154389" imgH="167228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91"/>
                          <a:ext cx="16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30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求    的置信水平为0.95的置信区间。</a:t>
              </a:r>
            </a:p>
          </p:txBody>
        </p:sp>
      </p:grpSp>
      <p:grpSp>
        <p:nvGrpSpPr>
          <p:cNvPr id="99344" name="Group 16"/>
          <p:cNvGrpSpPr>
            <a:grpSpLocks/>
          </p:cNvGrpSpPr>
          <p:nvPr/>
        </p:nvGrpSpPr>
        <p:grpSpPr bwMode="auto">
          <a:xfrm>
            <a:off x="323850" y="4437063"/>
            <a:ext cx="5473700" cy="457200"/>
            <a:chOff x="0" y="0"/>
            <a:chExt cx="3448" cy="288"/>
          </a:xfrm>
        </p:grpSpPr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3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求    的置信水平为0.95的单侧置信上限。</a:t>
              </a:r>
            </a:p>
          </p:txBody>
        </p:sp>
        <p:graphicFrame>
          <p:nvGraphicFramePr>
            <p:cNvPr id="99346" name="Object 18"/>
            <p:cNvGraphicFramePr>
              <a:graphicFrameLocks noChangeAspect="1"/>
            </p:cNvGraphicFramePr>
            <p:nvPr/>
          </p:nvGraphicFramePr>
          <p:xfrm>
            <a:off x="273" y="90"/>
            <a:ext cx="16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0" r:id="rId11" imgW="154389" imgH="167228" progId="">
                    <p:embed/>
                  </p:oleObj>
                </mc:Choice>
                <mc:Fallback>
                  <p:oleObj r:id="rId11" imgW="154389" imgH="167228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90"/>
                          <a:ext cx="16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323850" y="3284538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置信区间为</a:t>
            </a:r>
          </a:p>
        </p:txBody>
      </p:sp>
      <p:graphicFrame>
        <p:nvGraphicFramePr>
          <p:cNvPr id="99348" name="Object 20"/>
          <p:cNvGraphicFramePr>
            <a:graphicFrameLocks noChangeAspect="1"/>
          </p:cNvGraphicFramePr>
          <p:nvPr/>
        </p:nvGraphicFramePr>
        <p:xfrm>
          <a:off x="0" y="3716338"/>
          <a:ext cx="38195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r:id="rId13" imgW="2667197" imgH="495317" progId="">
                  <p:embed/>
                </p:oleObj>
              </mc:Choice>
              <mc:Fallback>
                <p:oleObj r:id="rId13" imgW="2667197" imgH="495317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6338"/>
                        <a:ext cx="38195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395288" y="29241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</a:p>
        </p:txBody>
      </p:sp>
      <p:graphicFrame>
        <p:nvGraphicFramePr>
          <p:cNvPr id="99350" name="Object 22"/>
          <p:cNvGraphicFramePr>
            <a:graphicFrameLocks noChangeAspect="1"/>
          </p:cNvGraphicFramePr>
          <p:nvPr/>
        </p:nvGraphicFramePr>
        <p:xfrm>
          <a:off x="1116013" y="2997200"/>
          <a:ext cx="6842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r:id="rId15" imgW="357467" imgH="178892" progId="">
                  <p:embed/>
                </p:oleObj>
              </mc:Choice>
              <mc:Fallback>
                <p:oleObj r:id="rId15" imgW="357467" imgH="178892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6842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2051050" y="2997200"/>
          <a:ext cx="22939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r:id="rId17" imgW="1195673" imgH="178349" progId="">
                  <p:embed/>
                </p:oleObj>
              </mc:Choice>
              <mc:Fallback>
                <p:oleObj r:id="rId17" imgW="1195673" imgH="178349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229393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2" name="Object 24"/>
          <p:cNvGraphicFramePr>
            <a:graphicFrameLocks noChangeAspect="1"/>
          </p:cNvGraphicFramePr>
          <p:nvPr/>
        </p:nvGraphicFramePr>
        <p:xfrm>
          <a:off x="4643438" y="2924175"/>
          <a:ext cx="7064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r:id="rId19" imgW="370384" imgH="217253" progId="">
                  <p:embed/>
                </p:oleObj>
              </mc:Choice>
              <mc:Fallback>
                <p:oleObj r:id="rId19" imgW="370384" imgH="217253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24175"/>
                        <a:ext cx="7064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3" name="Object 25"/>
          <p:cNvGraphicFramePr>
            <a:graphicFrameLocks noChangeAspect="1"/>
          </p:cNvGraphicFramePr>
          <p:nvPr/>
        </p:nvGraphicFramePr>
        <p:xfrm>
          <a:off x="5651500" y="2997200"/>
          <a:ext cx="15843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r:id="rId21" imgW="993503" imgH="229514" progId="">
                  <p:embed/>
                </p:oleObj>
              </mc:Choice>
              <mc:Fallback>
                <p:oleObj r:id="rId21" imgW="993503" imgH="229514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97200"/>
                        <a:ext cx="15843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4" name="Object 26"/>
          <p:cNvGraphicFramePr>
            <a:graphicFrameLocks noChangeAspect="1"/>
          </p:cNvGraphicFramePr>
          <p:nvPr/>
        </p:nvGraphicFramePr>
        <p:xfrm>
          <a:off x="3492500" y="3716338"/>
          <a:ext cx="42259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r:id="rId23" imgW="2768917" imgH="457517" progId="">
                  <p:embed/>
                </p:oleObj>
              </mc:Choice>
              <mc:Fallback>
                <p:oleObj r:id="rId23" imgW="2768917" imgH="457517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16338"/>
                        <a:ext cx="42259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5" name="Object 27"/>
          <p:cNvGraphicFramePr>
            <a:graphicFrameLocks noChangeAspect="1"/>
          </p:cNvGraphicFramePr>
          <p:nvPr/>
        </p:nvGraphicFramePr>
        <p:xfrm>
          <a:off x="7631113" y="3860800"/>
          <a:ext cx="15128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r:id="rId25" imgW="992640" imgH="216592" progId="">
                  <p:embed/>
                </p:oleObj>
              </mc:Choice>
              <mc:Fallback>
                <p:oleObj r:id="rId25" imgW="992640" imgH="216592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3860800"/>
                        <a:ext cx="151288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395288" y="48688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</a:p>
        </p:txBody>
      </p:sp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1331913" y="5013325"/>
          <a:ext cx="6842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r:id="rId27" imgW="357467" imgH="178892" progId="">
                  <p:embed/>
                </p:oleObj>
              </mc:Choice>
              <mc:Fallback>
                <p:oleObj r:id="rId27" imgW="357467" imgH="178892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6842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8" name="Object 30"/>
          <p:cNvGraphicFramePr>
            <a:graphicFrameLocks noChangeAspect="1"/>
          </p:cNvGraphicFramePr>
          <p:nvPr/>
        </p:nvGraphicFramePr>
        <p:xfrm>
          <a:off x="2411413" y="4941888"/>
          <a:ext cx="22939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9" r:id="rId29" imgW="1195673" imgH="178349" progId="">
                  <p:embed/>
                </p:oleObj>
              </mc:Choice>
              <mc:Fallback>
                <p:oleObj r:id="rId29" imgW="1195673" imgH="178349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888"/>
                        <a:ext cx="22939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9" name="Object 31"/>
          <p:cNvGraphicFramePr>
            <a:graphicFrameLocks noChangeAspect="1"/>
          </p:cNvGraphicFramePr>
          <p:nvPr/>
        </p:nvGraphicFramePr>
        <p:xfrm>
          <a:off x="4859338" y="4941888"/>
          <a:ext cx="1584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0" r:id="rId31" imgW="1019413" imgH="229614" progId="">
                  <p:embed/>
                </p:oleObj>
              </mc:Choice>
              <mc:Fallback>
                <p:oleObj r:id="rId31" imgW="1019413" imgH="229614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941888"/>
                        <a:ext cx="1584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0" name="Object 32"/>
          <p:cNvGraphicFramePr>
            <a:graphicFrameLocks noChangeAspect="1"/>
          </p:cNvGraphicFramePr>
          <p:nvPr/>
        </p:nvGraphicFramePr>
        <p:xfrm>
          <a:off x="6588125" y="4868863"/>
          <a:ext cx="7064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r:id="rId33" imgW="370384" imgH="217253" progId="">
                  <p:embed/>
                </p:oleObj>
              </mc:Choice>
              <mc:Fallback>
                <p:oleObj r:id="rId33" imgW="370384" imgH="217253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868863"/>
                        <a:ext cx="7064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323850" y="5373688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单侧置信上限为</a:t>
            </a:r>
          </a:p>
        </p:txBody>
      </p:sp>
      <p:graphicFrame>
        <p:nvGraphicFramePr>
          <p:cNvPr id="99362" name="Object 34"/>
          <p:cNvGraphicFramePr>
            <a:graphicFrameLocks noChangeAspect="1"/>
          </p:cNvGraphicFramePr>
          <p:nvPr/>
        </p:nvGraphicFramePr>
        <p:xfrm>
          <a:off x="914400" y="5805488"/>
          <a:ext cx="20034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2" r:id="rId35" imgW="1144669" imgH="458058" progId="">
                  <p:embed/>
                </p:oleObj>
              </mc:Choice>
              <mc:Fallback>
                <p:oleObj r:id="rId35" imgW="1144669" imgH="458058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05488"/>
                        <a:ext cx="200342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3" name="Object 35"/>
          <p:cNvGraphicFramePr>
            <a:graphicFrameLocks noChangeAspect="1"/>
          </p:cNvGraphicFramePr>
          <p:nvPr/>
        </p:nvGraphicFramePr>
        <p:xfrm>
          <a:off x="2771775" y="5805488"/>
          <a:ext cx="23209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3" r:id="rId37" imgW="1363358" imgH="420694" progId="">
                  <p:embed/>
                </p:oleObj>
              </mc:Choice>
              <mc:Fallback>
                <p:oleObj r:id="rId37" imgW="1363358" imgH="420694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05488"/>
                        <a:ext cx="23209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4" name="Object 36"/>
          <p:cNvGraphicFramePr>
            <a:graphicFrameLocks noChangeAspect="1"/>
          </p:cNvGraphicFramePr>
          <p:nvPr/>
        </p:nvGraphicFramePr>
        <p:xfrm>
          <a:off x="5076825" y="6021388"/>
          <a:ext cx="11525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4" r:id="rId39" imgW="508979" imgH="178349" progId="">
                  <p:embed/>
                </p:oleObj>
              </mc:Choice>
              <mc:Fallback>
                <p:oleObj r:id="rId39" imgW="508979" imgH="178349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021388"/>
                        <a:ext cx="11525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5" name="Object 37"/>
          <p:cNvGraphicFramePr>
            <a:graphicFrameLocks noChangeAspect="1"/>
          </p:cNvGraphicFramePr>
          <p:nvPr/>
        </p:nvGraphicFramePr>
        <p:xfrm>
          <a:off x="7451725" y="2997200"/>
          <a:ext cx="10969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5" r:id="rId41" imgW="687011" imgH="178349" progId="">
                  <p:embed/>
                </p:oleObj>
              </mc:Choice>
              <mc:Fallback>
                <p:oleObj r:id="rId41" imgW="687011" imgH="178349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97200"/>
                        <a:ext cx="109696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99347" grpId="0" autoUpdateAnimBg="0"/>
      <p:bldP spid="99349" grpId="0" autoUpdateAnimBg="0"/>
      <p:bldP spid="99356" grpId="0" autoUpdateAnimBg="0"/>
      <p:bldP spid="99361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10035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908175" y="1125538"/>
          <a:ext cx="53736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r:id="rId3" imgW="2791894" imgH="203341" progId="">
                  <p:embed/>
                </p:oleObj>
              </mc:Choice>
              <mc:Fallback>
                <p:oleObj r:id="rId3" imgW="2791894" imgH="20334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25538"/>
                        <a:ext cx="53736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23850" y="36449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置信区间为</a:t>
            </a:r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3492500" y="4292600"/>
          <a:ext cx="37099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r:id="rId5" imgW="2589993" imgH="431930" progId="">
                  <p:embed/>
                </p:oleObj>
              </mc:Choice>
              <mc:Fallback>
                <p:oleObj r:id="rId5" imgW="2589993" imgH="43193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92600"/>
                        <a:ext cx="37099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23850" y="2492375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2987675" y="2636838"/>
          <a:ext cx="6842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r:id="rId7" imgW="357467" imgH="178892" progId="">
                  <p:embed/>
                </p:oleObj>
              </mc:Choice>
              <mc:Fallback>
                <p:oleObj r:id="rId7" imgW="357467" imgH="17889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36838"/>
                        <a:ext cx="6842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3995738" y="2565400"/>
          <a:ext cx="1733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r:id="rId9" imgW="903978" imgH="203959" progId="">
                  <p:embed/>
                </p:oleObj>
              </mc:Choice>
              <mc:Fallback>
                <p:oleObj r:id="rId9" imgW="903978" imgH="20395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565400"/>
                        <a:ext cx="17335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6011863" y="2565400"/>
          <a:ext cx="21224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r:id="rId11" imgW="1106658" imgH="178349" progId="">
                  <p:embed/>
                </p:oleObj>
              </mc:Choice>
              <mc:Fallback>
                <p:oleObj r:id="rId11" imgW="1106658" imgH="17834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565400"/>
                        <a:ext cx="21224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1476375" y="2565400"/>
          <a:ext cx="1217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r:id="rId13" imgW="636421" imgH="216592" progId="">
                  <p:embed/>
                </p:oleObj>
              </mc:Choice>
              <mc:Fallback>
                <p:oleObj r:id="rId13" imgW="636421" imgH="216592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12176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1692275" y="3213100"/>
          <a:ext cx="23764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r:id="rId15" imgW="1337881" imgH="229614" progId="">
                  <p:embed/>
                </p:oleObj>
              </mc:Choice>
              <mc:Fallback>
                <p:oleObj r:id="rId15" imgW="1337881" imgH="22961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23764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3563938" y="5229225"/>
          <a:ext cx="2520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r:id="rId17" imgW="1439790" imgH="229614" progId="">
                  <p:embed/>
                </p:oleObj>
              </mc:Choice>
              <mc:Fallback>
                <p:oleObj r:id="rId17" imgW="1439790" imgH="229614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229225"/>
                        <a:ext cx="2520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468313" y="4221163"/>
          <a:ext cx="32527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r:id="rId19" imgW="1854317" imgH="546077" progId="">
                  <p:embed/>
                </p:oleObj>
              </mc:Choice>
              <mc:Fallback>
                <p:oleObj r:id="rId19" imgW="1854317" imgH="54607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325278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0" y="476250"/>
            <a:ext cx="8820150" cy="519113"/>
            <a:chOff x="0" y="0"/>
            <a:chExt cx="5556" cy="327"/>
          </a:xfrm>
        </p:grpSpPr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55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2.使用金球测定引力常数(单位：                   )的观察值为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00370" name="Object 18"/>
            <p:cNvGraphicFramePr>
              <a:graphicFrameLocks noChangeAspect="1"/>
            </p:cNvGraphicFramePr>
            <p:nvPr/>
          </p:nvGraphicFramePr>
          <p:xfrm>
            <a:off x="3130" y="91"/>
            <a:ext cx="111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5" r:id="rId21" imgW="1108584" imgH="229614" progId="">
                    <p:embed/>
                  </p:oleObj>
                </mc:Choice>
                <mc:Fallback>
                  <p:oleObj r:id="rId21" imgW="1108584" imgH="229614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91"/>
                          <a:ext cx="111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179388" y="1484313"/>
            <a:ext cx="8964612" cy="946150"/>
            <a:chOff x="0" y="0"/>
            <a:chExt cx="5647" cy="596"/>
          </a:xfrm>
        </p:grpSpPr>
        <p:sp>
          <p:nvSpPr>
            <p:cNvPr id="10037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56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设测定值总体为                    均为未知。求     的置信水平为0.90的置信区间。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00373" name="Object 21"/>
            <p:cNvGraphicFramePr>
              <a:graphicFrameLocks noChangeAspect="1"/>
            </p:cNvGraphicFramePr>
            <p:nvPr/>
          </p:nvGraphicFramePr>
          <p:xfrm>
            <a:off x="1678" y="45"/>
            <a:ext cx="107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6" r:id="rId23" imgW="993503" imgH="229514" progId="">
                    <p:embed/>
                  </p:oleObj>
                </mc:Choice>
                <mc:Fallback>
                  <p:oleObj r:id="rId23" imgW="993503" imgH="229514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45"/>
                          <a:ext cx="107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4" name="Object 22"/>
            <p:cNvGraphicFramePr>
              <a:graphicFrameLocks noChangeAspect="1"/>
            </p:cNvGraphicFramePr>
            <p:nvPr/>
          </p:nvGraphicFramePr>
          <p:xfrm>
            <a:off x="4082" y="45"/>
            <a:ext cx="24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7" r:id="rId25" imgW="205836" imgH="205836" progId="">
                    <p:embed/>
                  </p:oleObj>
                </mc:Choice>
                <mc:Fallback>
                  <p:oleObj r:id="rId25" imgW="205836" imgH="205836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45"/>
                          <a:ext cx="24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75" name="Object 23"/>
          <p:cNvGraphicFramePr>
            <a:graphicFrameLocks noChangeAspect="1"/>
          </p:cNvGraphicFramePr>
          <p:nvPr/>
        </p:nvGraphicFramePr>
        <p:xfrm>
          <a:off x="4859338" y="3213100"/>
          <a:ext cx="23034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r:id="rId27" imgW="1261449" imgH="229614" progId="">
                  <p:embed/>
                </p:oleObj>
              </mc:Choice>
              <mc:Fallback>
                <p:oleObj r:id="rId27" imgW="1261449" imgH="229614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13100"/>
                        <a:ext cx="23034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6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1013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23850" y="36449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置信区间为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23850" y="278130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解：这里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4284663" y="2852738"/>
          <a:ext cx="1514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r:id="rId3" imgW="789086" imgH="216592" progId="">
                  <p:embed/>
                </p:oleObj>
              </mc:Choice>
              <mc:Fallback>
                <p:oleObj r:id="rId3" imgW="789086" imgH="21659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852738"/>
                        <a:ext cx="15144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124075" y="3357563"/>
          <a:ext cx="22685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r:id="rId5" imgW="1182957" imgH="178349" progId="">
                  <p:embed/>
                </p:oleObj>
              </mc:Choice>
              <mc:Fallback>
                <p:oleObj r:id="rId5" imgW="1182957" imgH="17834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563"/>
                        <a:ext cx="226853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2124075" y="2781300"/>
          <a:ext cx="1924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r:id="rId7" imgW="1006237" imgH="242247" progId="">
                  <p:embed/>
                </p:oleObj>
              </mc:Choice>
              <mc:Fallback>
                <p:oleObj r:id="rId7" imgW="1006237" imgH="24224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81300"/>
                        <a:ext cx="1924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4926013" y="3357563"/>
          <a:ext cx="14716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r:id="rId9" imgW="828333" imgH="229614" progId="">
                  <p:embed/>
                </p:oleObj>
              </mc:Choice>
              <mc:Fallback>
                <p:oleObj r:id="rId9" imgW="828333" imgH="22961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3357563"/>
                        <a:ext cx="14716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179388" y="5805488"/>
          <a:ext cx="20875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r:id="rId11" imgW="1043528" imgH="216592" progId="">
                  <p:embed/>
                </p:oleObj>
              </mc:Choice>
              <mc:Fallback>
                <p:oleObj r:id="rId11" imgW="1043528" imgH="21659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20875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395288" y="4076700"/>
          <a:ext cx="55895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r:id="rId13" imgW="3186634" imgH="533486" progId="">
                  <p:embed/>
                </p:oleObj>
              </mc:Choice>
              <mc:Fallback>
                <p:oleObj r:id="rId13" imgW="3186634" imgH="533486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55895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6011863" y="2852738"/>
          <a:ext cx="1960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r:id="rId15" imgW="1019413" imgH="229614" progId="">
                  <p:embed/>
                </p:oleObj>
              </mc:Choice>
              <mc:Fallback>
                <p:oleObj r:id="rId15" imgW="1019413" imgH="22961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852738"/>
                        <a:ext cx="19605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319088" y="4868863"/>
          <a:ext cx="84518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r:id="rId17" imgW="4608417" imgH="533486" progId="">
                  <p:embed/>
                </p:oleObj>
              </mc:Choice>
              <mc:Fallback>
                <p:oleObj r:id="rId17" imgW="4608417" imgH="53348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868863"/>
                        <a:ext cx="84518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91" name="Group 15"/>
          <p:cNvGrpSpPr>
            <a:grpSpLocks/>
          </p:cNvGrpSpPr>
          <p:nvPr/>
        </p:nvGrpSpPr>
        <p:grpSpPr bwMode="auto">
          <a:xfrm>
            <a:off x="179388" y="549275"/>
            <a:ext cx="8820150" cy="2227263"/>
            <a:chOff x="0" y="0"/>
            <a:chExt cx="5556" cy="1403"/>
          </a:xfrm>
        </p:grpSpPr>
        <p:graphicFrame>
          <p:nvGraphicFramePr>
            <p:cNvPr id="101392" name="Object 16"/>
            <p:cNvGraphicFramePr>
              <a:graphicFrameLocks noChangeAspect="1"/>
            </p:cNvGraphicFramePr>
            <p:nvPr/>
          </p:nvGraphicFramePr>
          <p:xfrm>
            <a:off x="272" y="816"/>
            <a:ext cx="86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6" r:id="rId19" imgW="815239" imgH="242247" progId="">
                    <p:embed/>
                  </p:oleObj>
                </mc:Choice>
                <mc:Fallback>
                  <p:oleObj r:id="rId19" imgW="815239" imgH="242247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816"/>
                          <a:ext cx="86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5556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3.研究两种固体燃料火箭推进器的燃烧率。设两者都服从正态分布，并且已知燃烧率的标准差为             ，取样本容量为                。得燃烧率的样本均值分别为和</a:t>
              </a:r>
              <a:r>
                <a:rPr lang="zh-CN" altLang="zh-CN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    ，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设两样本独立，求两燃烧率总体均值差       的置信水平为0.99的置信区间。</a:t>
              </a:r>
            </a:p>
          </p:txBody>
        </p:sp>
        <p:graphicFrame>
          <p:nvGraphicFramePr>
            <p:cNvPr id="101394" name="Object 18"/>
            <p:cNvGraphicFramePr>
              <a:graphicFrameLocks noChangeAspect="1"/>
            </p:cNvGraphicFramePr>
            <p:nvPr/>
          </p:nvGraphicFramePr>
          <p:xfrm>
            <a:off x="4082" y="317"/>
            <a:ext cx="77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7" r:id="rId21" imgW="623428" imgH="178349" progId="">
                    <p:embed/>
                  </p:oleObj>
                </mc:Choice>
                <mc:Fallback>
                  <p:oleObj r:id="rId21" imgW="623428" imgH="178349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317"/>
                          <a:ext cx="77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5" name="Object 19"/>
            <p:cNvGraphicFramePr>
              <a:graphicFrameLocks noChangeAspect="1"/>
            </p:cNvGraphicFramePr>
            <p:nvPr/>
          </p:nvGraphicFramePr>
          <p:xfrm>
            <a:off x="952" y="635"/>
            <a:ext cx="85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8" r:id="rId23" imgW="789086" imgH="216592" progId="">
                    <p:embed/>
                  </p:oleObj>
                </mc:Choice>
                <mc:Fallback>
                  <p:oleObj r:id="rId23" imgW="789086" imgH="216592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635"/>
                          <a:ext cx="85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20"/>
            <p:cNvGraphicFramePr>
              <a:graphicFrameLocks noChangeAspect="1"/>
            </p:cNvGraphicFramePr>
            <p:nvPr/>
          </p:nvGraphicFramePr>
          <p:xfrm>
            <a:off x="4762" y="589"/>
            <a:ext cx="7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9" r:id="rId25" imgW="840706" imgH="242247" progId="">
                    <p:embed/>
                  </p:oleObj>
                </mc:Choice>
                <mc:Fallback>
                  <p:oleObj r:id="rId25" imgW="840706" imgH="242247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589"/>
                          <a:ext cx="79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7" name="Object 21"/>
            <p:cNvGraphicFramePr>
              <a:graphicFrameLocks noChangeAspect="1"/>
            </p:cNvGraphicFramePr>
            <p:nvPr/>
          </p:nvGraphicFramePr>
          <p:xfrm>
            <a:off x="5014" y="861"/>
            <a:ext cx="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10" r:id="rId27" imgW="485232" imgH="217253" progId="">
                    <p:embed/>
                  </p:oleObj>
                </mc:Choice>
                <mc:Fallback>
                  <p:oleObj r:id="rId27" imgW="485232" imgH="217253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861"/>
                          <a:ext cx="54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2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1024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4356100" y="537368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单侧置信上限为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39750" y="33575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置信区间为</a:t>
            </a: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484438" y="3357563"/>
          <a:ext cx="519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r:id="rId3" imgW="3022917" imgH="508317" progId="">
                  <p:embed/>
                </p:oleObj>
              </mc:Choice>
              <mc:Fallback>
                <p:oleObj r:id="rId3" imgW="3022917" imgH="5083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5194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39750" y="5984875"/>
          <a:ext cx="45942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r:id="rId5" imgW="2387917" imgH="457517" progId="">
                  <p:embed/>
                </p:oleObj>
              </mc:Choice>
              <mc:Fallback>
                <p:oleObj r:id="rId5" imgW="2387917" imgH="4575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84875"/>
                        <a:ext cx="45942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250825" y="2997200"/>
          <a:ext cx="22939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r:id="rId7" imgW="1195673" imgH="178349" progId="">
                  <p:embed/>
                </p:oleObj>
              </mc:Choice>
              <mc:Fallback>
                <p:oleObj r:id="rId7" imgW="1195673" imgH="17834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97200"/>
                        <a:ext cx="229393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3132138" y="2924175"/>
          <a:ext cx="2044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r:id="rId9" imgW="1070368" imgH="229614" progId="">
                  <p:embed/>
                </p:oleObj>
              </mc:Choice>
              <mc:Fallback>
                <p:oleObj r:id="rId9" imgW="1070368" imgH="22961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4175"/>
                        <a:ext cx="20447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5795963" y="2852738"/>
          <a:ext cx="30067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r:id="rId11" imgW="1879102" imgH="431930" progId="">
                  <p:embed/>
                </p:oleObj>
              </mc:Choice>
              <mc:Fallback>
                <p:oleObj r:id="rId11" imgW="1879102" imgH="43193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52738"/>
                        <a:ext cx="30067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5435600" y="4365625"/>
          <a:ext cx="1944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r:id="rId13" imgW="979918" imgH="216592" progId="">
                  <p:embed/>
                </p:oleObj>
              </mc:Choice>
              <mc:Fallback>
                <p:oleObj r:id="rId13" imgW="979918" imgH="216592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365625"/>
                        <a:ext cx="1944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2268538" y="4221163"/>
          <a:ext cx="30686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r:id="rId15" imgW="1967963" imgH="431930" progId="">
                  <p:embed/>
                </p:oleObj>
              </mc:Choice>
              <mc:Fallback>
                <p:oleObj r:id="rId15" imgW="1967963" imgH="43193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221163"/>
                        <a:ext cx="30686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323850" y="188913"/>
            <a:ext cx="8497888" cy="2227262"/>
            <a:chOff x="0" y="0"/>
            <a:chExt cx="5353" cy="1403"/>
          </a:xfrm>
        </p:grpSpPr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5353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        4.设两位化验员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 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B 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独立地对某种聚合物含氯量用相同的方法各作10次测定，其测定值的样本方差依次为                                  。设         分别为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,</a:t>
              </a:r>
              <a:r>
                <a:rPr lang="zh-CN" altLang="zh-CN" sz="2800" i="1"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所测定的测定值总体的方差。设总体均为正态分布，且两样本独立。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02416" name="Object 16"/>
            <p:cNvGraphicFramePr>
              <a:graphicFrameLocks noChangeAspect="1"/>
            </p:cNvGraphicFramePr>
            <p:nvPr/>
          </p:nvGraphicFramePr>
          <p:xfrm>
            <a:off x="545" y="590"/>
            <a:ext cx="18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3" r:id="rId17" imgW="1537017" imgH="228917" progId="">
                    <p:embed/>
                  </p:oleObj>
                </mc:Choice>
                <mc:Fallback>
                  <p:oleObj r:id="rId17" imgW="1537017" imgH="228917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590"/>
                          <a:ext cx="18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7" name="Object 17"/>
            <p:cNvGraphicFramePr>
              <a:graphicFrameLocks noChangeAspect="1"/>
            </p:cNvGraphicFramePr>
            <p:nvPr/>
          </p:nvGraphicFramePr>
          <p:xfrm>
            <a:off x="2903" y="590"/>
            <a:ext cx="44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4" r:id="rId19" imgW="447339" imgH="230214" progId="">
                    <p:embed/>
                  </p:oleObj>
                </mc:Choice>
                <mc:Fallback>
                  <p:oleObj r:id="rId19" imgW="447339" imgH="230214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590"/>
                          <a:ext cx="44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18" name="Group 18"/>
          <p:cNvGrpSpPr>
            <a:grpSpLocks/>
          </p:cNvGrpSpPr>
          <p:nvPr/>
        </p:nvGrpSpPr>
        <p:grpSpPr bwMode="auto">
          <a:xfrm>
            <a:off x="179388" y="2276475"/>
            <a:ext cx="7272337" cy="711200"/>
            <a:chOff x="0" y="0"/>
            <a:chExt cx="4581" cy="448"/>
          </a:xfrm>
        </p:grpSpPr>
        <p:sp>
          <p:nvSpPr>
            <p:cNvPr id="102419" name="Text Box 19"/>
            <p:cNvSpPr txBox="1">
              <a:spLocks noChangeArrowheads="1"/>
            </p:cNvSpPr>
            <p:nvPr/>
          </p:nvSpPr>
          <p:spPr bwMode="auto">
            <a:xfrm>
              <a:off x="0" y="46"/>
              <a:ext cx="4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(1)求方差比     的置信水平为0.95的置信区间。</a:t>
              </a:r>
            </a:p>
          </p:txBody>
        </p:sp>
        <p:graphicFrame>
          <p:nvGraphicFramePr>
            <p:cNvPr id="102420" name="Object 20"/>
            <p:cNvGraphicFramePr>
              <a:graphicFrameLocks noChangeAspect="1"/>
            </p:cNvGraphicFramePr>
            <p:nvPr/>
          </p:nvGraphicFramePr>
          <p:xfrm>
            <a:off x="1225" y="0"/>
            <a:ext cx="249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5" r:id="rId21" imgW="255647" imgH="459911" progId="">
                    <p:embed/>
                  </p:oleObj>
                </mc:Choice>
                <mc:Fallback>
                  <p:oleObj r:id="rId21" imgW="255647" imgH="459911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0"/>
                          <a:ext cx="249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21" name="Group 21"/>
          <p:cNvGrpSpPr>
            <a:grpSpLocks/>
          </p:cNvGrpSpPr>
          <p:nvPr/>
        </p:nvGrpSpPr>
        <p:grpSpPr bwMode="auto">
          <a:xfrm>
            <a:off x="144463" y="4724400"/>
            <a:ext cx="8388350" cy="711200"/>
            <a:chOff x="0" y="0"/>
            <a:chExt cx="5284" cy="448"/>
          </a:xfrm>
        </p:grpSpPr>
        <p:sp>
          <p:nvSpPr>
            <p:cNvPr id="102422" name="Text Box 22"/>
            <p:cNvSpPr txBox="1">
              <a:spLocks noChangeArrowheads="1"/>
            </p:cNvSpPr>
            <p:nvPr/>
          </p:nvSpPr>
          <p:spPr bwMode="auto">
            <a:xfrm>
              <a:off x="0" y="46"/>
              <a:ext cx="5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(2)求方差比     的置信水平为0.95的单侧置信上限。</a:t>
              </a:r>
            </a:p>
          </p:txBody>
        </p:sp>
        <p:graphicFrame>
          <p:nvGraphicFramePr>
            <p:cNvPr id="102423" name="Object 23"/>
            <p:cNvGraphicFramePr>
              <a:graphicFrameLocks noChangeAspect="1"/>
            </p:cNvGraphicFramePr>
            <p:nvPr/>
          </p:nvGraphicFramePr>
          <p:xfrm>
            <a:off x="1225" y="0"/>
            <a:ext cx="249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6" r:id="rId23" imgW="255647" imgH="459911" progId="">
                    <p:embed/>
                  </p:oleObj>
                </mc:Choice>
                <mc:Fallback>
                  <p:oleObj r:id="rId23" imgW="255647" imgH="459911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0"/>
                          <a:ext cx="249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24" name="Object 24"/>
          <p:cNvGraphicFramePr>
            <a:graphicFrameLocks noChangeAspect="1"/>
          </p:cNvGraphicFramePr>
          <p:nvPr/>
        </p:nvGraphicFramePr>
        <p:xfrm>
          <a:off x="468313" y="5229225"/>
          <a:ext cx="30241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r:id="rId25" imgW="1790240" imgH="431930" progId="">
                  <p:embed/>
                </p:oleObj>
              </mc:Choice>
              <mc:Fallback>
                <p:oleObj r:id="rId25" imgW="1790240" imgH="431930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30241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5" name="Object 25"/>
          <p:cNvGraphicFramePr>
            <a:graphicFrameLocks noChangeAspect="1"/>
          </p:cNvGraphicFramePr>
          <p:nvPr/>
        </p:nvGraphicFramePr>
        <p:xfrm>
          <a:off x="5148263" y="6165850"/>
          <a:ext cx="10080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r:id="rId27" imgW="433999" imgH="178892" progId="">
                  <p:embed/>
                </p:oleObj>
              </mc:Choice>
              <mc:Fallback>
                <p:oleObj r:id="rId27" imgW="433999" imgH="178892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165850"/>
                        <a:ext cx="10080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utoUpdateAnimBg="0"/>
      <p:bldP spid="10240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0" y="6386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1034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9200" y="6488113"/>
            <a:ext cx="304800" cy="304800"/>
          </a:xfrm>
          <a:prstGeom prst="actionButtonForwardNex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88113"/>
            <a:ext cx="304800" cy="304800"/>
          </a:xfrm>
          <a:prstGeom prst="actionButtonBackPrevious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478155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单侧置信下限为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3276600" y="4695825"/>
          <a:ext cx="37750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r:id="rId3" imgW="2196464" imgH="482708" progId="">
                  <p:embed/>
                </p:oleObj>
              </mc:Choice>
              <mc:Fallback>
                <p:oleObj r:id="rId3" imgW="2196464" imgH="48270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95825"/>
                        <a:ext cx="37750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1403350" y="3810000"/>
          <a:ext cx="15128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r:id="rId5" imgW="789086" imgH="216592" progId="">
                  <p:embed/>
                </p:oleObj>
              </mc:Choice>
              <mc:Fallback>
                <p:oleObj r:id="rId5" imgW="789086" imgH="21659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10000"/>
                        <a:ext cx="15128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3851275" y="4360863"/>
          <a:ext cx="16240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r:id="rId7" imgW="1019413" imgH="229614" progId="">
                  <p:embed/>
                </p:oleObj>
              </mc:Choice>
              <mc:Fallback>
                <p:oleObj r:id="rId7" imgW="1019413" imgH="22961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0863"/>
                        <a:ext cx="16240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79388" y="466725"/>
            <a:ext cx="8497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5.随机地从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批导线中抽取4根，又从</a:t>
            </a: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批导线中抽取5根，测得电阻(欧)为</a:t>
            </a:r>
            <a:endParaRPr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1476375" y="4262438"/>
          <a:ext cx="18811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r:id="rId9" imgW="980770" imgH="242247" progId="">
                  <p:embed/>
                </p:oleObj>
              </mc:Choice>
              <mc:Fallback>
                <p:oleObj r:id="rId9" imgW="980770" imgH="24224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62438"/>
                        <a:ext cx="18811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250825" y="3702050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这里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4787900" y="3778250"/>
          <a:ext cx="1871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r:id="rId11" imgW="968458" imgH="229614" progId="">
                  <p:embed/>
                </p:oleObj>
              </mc:Choice>
              <mc:Fallback>
                <p:oleObj r:id="rId11" imgW="968458" imgH="22961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78250"/>
                        <a:ext cx="18716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2771775" y="6092825"/>
          <a:ext cx="12239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r:id="rId13" imgW="674295" imgH="178349" progId="">
                  <p:embed/>
                </p:oleObj>
              </mc:Choice>
              <mc:Fallback>
                <p:oleObj r:id="rId13" imgW="674295" imgH="17834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92825"/>
                        <a:ext cx="12239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900113" y="1397000"/>
            <a:ext cx="169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批导线：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900113" y="1901825"/>
            <a:ext cx="169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批导线：</a:t>
            </a:r>
          </a:p>
        </p:txBody>
      </p: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3132138" y="1528763"/>
          <a:ext cx="35385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6" r:id="rId15" imgW="1840220" imgH="203341" progId="">
                  <p:embed/>
                </p:oleObj>
              </mc:Choice>
              <mc:Fallback>
                <p:oleObj r:id="rId15" imgW="1840220" imgH="20334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28763"/>
                        <a:ext cx="35385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3132138" y="2033588"/>
          <a:ext cx="44656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r:id="rId17" imgW="2322401" imgH="203341" progId="">
                  <p:embed/>
                </p:oleObj>
              </mc:Choice>
              <mc:Fallback>
                <p:oleObj r:id="rId17" imgW="2322401" imgH="203341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33588"/>
                        <a:ext cx="44656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2" name="Group 18"/>
          <p:cNvGrpSpPr>
            <a:grpSpLocks/>
          </p:cNvGrpSpPr>
          <p:nvPr/>
        </p:nvGrpSpPr>
        <p:grpSpPr bwMode="auto">
          <a:xfrm>
            <a:off x="179388" y="2343150"/>
            <a:ext cx="8820150" cy="1373188"/>
            <a:chOff x="0" y="0"/>
            <a:chExt cx="5556" cy="865"/>
          </a:xfrm>
        </p:grpSpPr>
        <p:graphicFrame>
          <p:nvGraphicFramePr>
            <p:cNvPr id="103443" name="Object 19"/>
            <p:cNvGraphicFramePr>
              <a:graphicFrameLocks noChangeAspect="1"/>
            </p:cNvGraphicFramePr>
            <p:nvPr/>
          </p:nvGraphicFramePr>
          <p:xfrm>
            <a:off x="4354" y="272"/>
            <a:ext cx="5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8" r:id="rId19" imgW="485232" imgH="217253" progId="">
                    <p:embed/>
                  </p:oleObj>
                </mc:Choice>
                <mc:Fallback>
                  <p:oleObj r:id="rId19" imgW="485232" imgH="217253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72"/>
                          <a:ext cx="5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4" name="Object 20"/>
            <p:cNvGraphicFramePr>
              <a:graphicFrameLocks noChangeAspect="1"/>
            </p:cNvGraphicFramePr>
            <p:nvPr/>
          </p:nvGraphicFramePr>
          <p:xfrm>
            <a:off x="1406" y="315"/>
            <a:ext cx="6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9" r:id="rId21" imgW="624242" imgH="229514" progId="">
                    <p:embed/>
                  </p:oleObj>
                </mc:Choice>
                <mc:Fallback>
                  <p:oleObj r:id="rId21" imgW="624242" imgH="229514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15"/>
                          <a:ext cx="6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555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anose="02020603050405020304" pitchFamily="18" charset="0"/>
                  <a:ea typeface="隶书" panose="02010509060101010101" pitchFamily="49" charset="-122"/>
                </a:rPr>
                <a:t>设测定数据分别来自分布                              ，且两样本相互独立。又           均为未知，试求均值差             的置信水平为0.95的单侧置信下限。</a:t>
              </a:r>
              <a:endParaRPr lang="zh-CN" altLang="zh-CN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103446" name="Object 22"/>
            <p:cNvGraphicFramePr>
              <a:graphicFrameLocks noChangeAspect="1"/>
            </p:cNvGraphicFramePr>
            <p:nvPr/>
          </p:nvGraphicFramePr>
          <p:xfrm>
            <a:off x="2540" y="45"/>
            <a:ext cx="16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0" r:id="rId23" imgW="1350619" imgH="229614" progId="">
                    <p:embed/>
                  </p:oleObj>
                </mc:Choice>
                <mc:Fallback>
                  <p:oleObj r:id="rId23" imgW="1350619" imgH="229614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45"/>
                          <a:ext cx="16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3132138" y="3789363"/>
          <a:ext cx="13652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r:id="rId25" imgW="713374" imgH="242247" progId="">
                  <p:embed/>
                </p:oleObj>
              </mc:Choice>
              <mc:Fallback>
                <p:oleObj r:id="rId25" imgW="713374" imgH="242247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13652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6948488" y="3795713"/>
          <a:ext cx="1655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r:id="rId27" imgW="892026" imgH="229614" progId="">
                  <p:embed/>
                </p:oleObj>
              </mc:Choice>
              <mc:Fallback>
                <p:oleObj r:id="rId27" imgW="892026" imgH="229614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795713"/>
                        <a:ext cx="16557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2700338" y="5337175"/>
          <a:ext cx="5260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r:id="rId29" imgW="3059689" imgH="444624" progId="">
                  <p:embed/>
                </p:oleObj>
              </mc:Choice>
              <mc:Fallback>
                <p:oleObj r:id="rId29" imgW="3059689" imgH="444624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37175"/>
                        <a:ext cx="5260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3" grpId="0" autoUpdateAnimBg="0"/>
      <p:bldP spid="103435" grpId="0" autoUpdateAnimBg="0"/>
      <p:bldP spid="103438" grpId="0" autoUpdateAnimBg="0"/>
      <p:bldP spid="10343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6082</Words>
  <Characters>0</Characters>
  <Application>Microsoft Office PowerPoint</Application>
  <DocSecurity>0</DocSecurity>
  <PresentationFormat>全屏显示(4:3)</PresentationFormat>
  <Lines>0</Lines>
  <Paragraphs>649</Paragraphs>
  <Slides>107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107</vt:i4>
      </vt:variant>
    </vt:vector>
  </HeadingPairs>
  <TitlesOfParts>
    <vt:vector size="117" baseType="lpstr">
      <vt:lpstr>Arial</vt:lpstr>
      <vt:lpstr>宋体</vt:lpstr>
      <vt:lpstr>Wingdings</vt:lpstr>
      <vt:lpstr>Times New Roman</vt:lpstr>
      <vt:lpstr>隶书</vt:lpstr>
      <vt:lpstr>文鼎CS中等线</vt:lpstr>
      <vt:lpstr>Math1</vt:lpstr>
      <vt:lpstr>Segoe Print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zzz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jy</dc:title>
  <dc:subject/>
  <dc:creator>nupter</dc:creator>
  <cp:keywords/>
  <dc:description/>
  <cp:lastModifiedBy>yi good</cp:lastModifiedBy>
  <cp:revision>467</cp:revision>
  <dcterms:created xsi:type="dcterms:W3CDTF">2000-10-26T02:17:05Z</dcterms:created>
  <dcterms:modified xsi:type="dcterms:W3CDTF">2016-04-10T05:47:01Z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2052-9.1.0.4984</vt:lpwstr>
  </property>
</Properties>
</file>