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9144000" cy="6858000" type="screen4x3"/>
  <p:notesSz cx="6811963" cy="994568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421E0-5BBC-4324-BE78-E2B4AAF694CA}" type="datetimeFigureOut">
              <a:rPr lang="zh-CN" altLang="en-US" smtClean="0"/>
              <a:t>2017-12-24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9B6E-FB2F-43D7-A6BB-B301B0C32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5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421E0-5BBC-4324-BE78-E2B4AAF694CA}" type="datetimeFigureOut">
              <a:rPr lang="zh-CN" altLang="en-US" smtClean="0"/>
              <a:t>2017-12-24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F9B6E-FB2F-43D7-A6BB-B301B0C32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4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第七章作业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6854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P311-1 </a:t>
            </a:r>
            <a:r>
              <a:rPr lang="zh-CN" altLang="en-US" b="1" dirty="0" smtClean="0">
                <a:solidFill>
                  <a:srgbClr val="0070C0"/>
                </a:solidFill>
              </a:rPr>
              <a:t>一笔画问题：每个图恰有两个奇数度结点，都能一笔画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2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P311-6</a:t>
            </a:r>
            <a:endParaRPr lang="en-US" altLang="zh-CN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32546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/>
              <a:t>P311-7</a:t>
            </a:r>
            <a:r>
              <a:rPr lang="zh-CN" altLang="en-US" sz="3600" smtClean="0"/>
              <a:t>判断下图是否有汉密尔顿回路</a:t>
            </a:r>
            <a:endParaRPr lang="zh-CN" altLang="en-US" sz="360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19749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P279-2 </a:t>
            </a:r>
            <a:r>
              <a:rPr lang="zh-CN" altLang="en-US" smtClean="0"/>
              <a:t>求图相对于完全图的补图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253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P279-7 </a:t>
            </a:r>
            <a:r>
              <a:rPr lang="zh-CN" altLang="en-US" smtClean="0"/>
              <a:t>证明如下两个图是同构的。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22000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P279-7 </a:t>
            </a:r>
            <a:r>
              <a:rPr lang="zh-CN" altLang="en-US" smtClean="0"/>
              <a:t>证明如下两个图是同构的。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2385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P279-7 </a:t>
            </a:r>
            <a:r>
              <a:rPr lang="zh-CN" altLang="en-US" smtClean="0"/>
              <a:t>证明如下两个图是同构的。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2007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P287-5 </a:t>
            </a:r>
            <a:endParaRPr lang="en-US" altLang="zh-CN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2340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/>
              <a:t>P287-8 </a:t>
            </a:r>
            <a:r>
              <a:rPr lang="zh-CN" altLang="en-US" sz="2800" smtClean="0"/>
              <a:t>求有向图的强分图、单侧分图和弱分图</a:t>
            </a:r>
            <a:endParaRPr lang="zh-CN" altLang="en-US" sz="280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0761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/>
              <a:t>P300-3 </a:t>
            </a:r>
            <a:r>
              <a:rPr lang="zh-CN" altLang="en-US" sz="2800" smtClean="0"/>
              <a:t>求邻接矩阵、可达性矩阵和距离矩阵</a:t>
            </a:r>
            <a:endParaRPr lang="zh-CN" altLang="en-US" sz="280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13200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P300-4 </a:t>
            </a:r>
            <a:r>
              <a:rPr lang="zh-CN" altLang="en-US" b="1" dirty="0" smtClean="0">
                <a:solidFill>
                  <a:srgbClr val="0070C0"/>
                </a:solidFill>
              </a:rPr>
              <a:t>写出图</a:t>
            </a:r>
            <a:r>
              <a:rPr lang="en-US" altLang="zh-CN" b="1" dirty="0" smtClean="0">
                <a:solidFill>
                  <a:srgbClr val="0070C0"/>
                </a:solidFill>
              </a:rPr>
              <a:t>G</a:t>
            </a:r>
            <a:r>
              <a:rPr lang="zh-CN" altLang="en-US" b="1" dirty="0" smtClean="0">
                <a:solidFill>
                  <a:srgbClr val="0070C0"/>
                </a:solidFill>
              </a:rPr>
              <a:t>的完全关联矩阵，并验证其秩是否如定理</a:t>
            </a:r>
            <a:r>
              <a:rPr lang="en-US" altLang="zh-CN" b="1" dirty="0" smtClean="0">
                <a:solidFill>
                  <a:srgbClr val="0070C0"/>
                </a:solidFill>
              </a:rPr>
              <a:t>7-3.2</a:t>
            </a:r>
            <a:r>
              <a:rPr lang="zh-CN" altLang="en-US" b="1" dirty="0" smtClean="0">
                <a:solidFill>
                  <a:srgbClr val="0070C0"/>
                </a:solidFill>
              </a:rPr>
              <a:t>所述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71" y="1690689"/>
            <a:ext cx="8327581" cy="45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1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111</Words>
  <Application>Microsoft Office PowerPoint</Application>
  <PresentationFormat>全屏显示(4:3)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第七章作业</vt:lpstr>
      <vt:lpstr>P279-2 求图相对于完全图的补图</vt:lpstr>
      <vt:lpstr>P279-7 证明如下两个图是同构的。</vt:lpstr>
      <vt:lpstr>P279-7 证明如下两个图是同构的。</vt:lpstr>
      <vt:lpstr>P279-7 证明如下两个图是同构的。</vt:lpstr>
      <vt:lpstr>P287-5 </vt:lpstr>
      <vt:lpstr>P287-8 求有向图的强分图、单侧分图和弱分图</vt:lpstr>
      <vt:lpstr>P300-3 求邻接矩阵、可达性矩阵和距离矩阵</vt:lpstr>
      <vt:lpstr>P300-4 写出图G的完全关联矩阵，并验证其秩是否如定理7-3.2所述</vt:lpstr>
      <vt:lpstr>P311-1 一笔画问题：每个图恰有两个奇数度结点，都能一笔画</vt:lpstr>
      <vt:lpstr>P311-6</vt:lpstr>
      <vt:lpstr>P311-7判断下图是否有汉密尔顿回路</vt:lpstr>
    </vt:vector>
  </TitlesOfParts>
  <Company>NJUPT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第七章作业</dc:title>
  <dc:creator>njupter</dc:creator>
  <cp:lastModifiedBy>njupter</cp:lastModifiedBy>
  <cp:revision>4</cp:revision>
  <dcterms:created xsi:type="dcterms:W3CDTF">2017-12-14T14:47:50Z</dcterms:created>
  <dcterms:modified xsi:type="dcterms:W3CDTF">2017-12-23T16:29:39Z</dcterms:modified>
</cp:coreProperties>
</file>