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6"/>
  </p:notesMasterIdLst>
  <p:sldIdLst>
    <p:sldId id="270" r:id="rId3"/>
    <p:sldId id="271" r:id="rId4"/>
    <p:sldId id="272" r:id="rId5"/>
    <p:sldId id="273" r:id="rId6"/>
    <p:sldId id="274"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893" autoAdjust="0"/>
  </p:normalViewPr>
  <p:slideViewPr>
    <p:cSldViewPr snapToGrid="0">
      <p:cViewPr varScale="1">
        <p:scale>
          <a:sx n="66" d="100"/>
          <a:sy n="66" d="100"/>
        </p:scale>
        <p:origin x="1958" y="58"/>
      </p:cViewPr>
      <p:guideLst/>
    </p:cSldViewPr>
  </p:slideViewPr>
  <p:notesTextViewPr>
    <p:cViewPr>
      <p:scale>
        <a:sx n="1" d="1"/>
        <a:sy n="1" d="1"/>
      </p:scale>
      <p:origin x="0" y="0"/>
    </p:cViewPr>
  </p:notesTextViewPr>
  <p:sorterViewPr>
    <p:cViewPr varScale="1">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393D4-2B53-42B5-88DB-05E58F99B525}" type="datetimeFigureOut">
              <a:rPr lang="zh-CN" altLang="en-US" smtClean="0"/>
              <a:t>2022/1/3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89D5C-8358-4BDB-95C5-CD8A7BBA0C23}" type="slidenum">
              <a:rPr lang="zh-CN" altLang="en-US" smtClean="0"/>
              <a:t>‹#›</a:t>
            </a:fld>
            <a:endParaRPr lang="zh-CN" altLang="en-US"/>
          </a:p>
        </p:txBody>
      </p:sp>
    </p:spTree>
    <p:extLst>
      <p:ext uri="{BB962C8B-B14F-4D97-AF65-F5344CB8AC3E}">
        <p14:creationId xmlns:p14="http://schemas.microsoft.com/office/powerpoint/2010/main" val="93790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从安全需求的角度</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56870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charset="-122"/>
                <a:cs typeface="+mn-cs"/>
              </a:rPr>
              <a:t>了解端到端的安全电子邮件标准</a:t>
            </a:r>
            <a:r>
              <a:rPr kumimoji="1" lang="en-US" altLang="zh-CN" sz="1200" kern="1200" dirty="0">
                <a:solidFill>
                  <a:schemeClr val="tx1"/>
                </a:solidFill>
                <a:effectLst/>
                <a:latin typeface="Times New Roman" pitchFamily="18" charset="0"/>
                <a:ea typeface="宋体" charset="-122"/>
                <a:cs typeface="+mn-cs"/>
              </a:rPr>
              <a:t>PGP</a:t>
            </a:r>
            <a:r>
              <a:rPr kumimoji="1" lang="zh-CN" altLang="zh-CN" sz="1200" kern="1200" dirty="0">
                <a:solidFill>
                  <a:schemeClr val="tx1"/>
                </a:solidFill>
                <a:effectLst/>
                <a:latin typeface="Times New Roman" pitchFamily="18" charset="0"/>
                <a:ea typeface="宋体" charset="-122"/>
                <a:cs typeface="+mn-cs"/>
              </a:rPr>
              <a:t>和</a:t>
            </a:r>
            <a:r>
              <a:rPr kumimoji="1" lang="en-US" altLang="zh-CN" sz="1200" kern="1200" dirty="0">
                <a:solidFill>
                  <a:schemeClr val="tx1"/>
                </a:solidFill>
                <a:effectLst/>
                <a:latin typeface="Times New Roman" pitchFamily="18" charset="0"/>
                <a:ea typeface="宋体" charset="-122"/>
                <a:cs typeface="+mn-cs"/>
              </a:rPr>
              <a:t>S/MIME</a:t>
            </a:r>
            <a:r>
              <a:rPr kumimoji="1" lang="zh-CN" altLang="zh-CN" sz="1200" kern="1200" dirty="0">
                <a:solidFill>
                  <a:schemeClr val="tx1"/>
                </a:solidFill>
                <a:effectLst/>
                <a:latin typeface="Times New Roman" pitchFamily="18" charset="0"/>
                <a:ea typeface="宋体" charset="-122"/>
                <a:cs typeface="+mn-cs"/>
              </a:rPr>
              <a:t>等协议，了解</a:t>
            </a:r>
            <a:r>
              <a:rPr kumimoji="1" lang="en-US" altLang="zh-CN" sz="1200" kern="1200" dirty="0">
                <a:solidFill>
                  <a:schemeClr val="tx1"/>
                </a:solidFill>
                <a:effectLst/>
                <a:latin typeface="Times New Roman" pitchFamily="18" charset="0"/>
                <a:ea typeface="宋体" charset="-122"/>
                <a:cs typeface="+mn-cs"/>
              </a:rPr>
              <a:t>PGP</a:t>
            </a:r>
            <a:r>
              <a:rPr kumimoji="1" lang="zh-CN" altLang="zh-CN" sz="1200" kern="1200" dirty="0">
                <a:solidFill>
                  <a:schemeClr val="tx1"/>
                </a:solidFill>
                <a:effectLst/>
                <a:latin typeface="Times New Roman" pitchFamily="18" charset="0"/>
                <a:ea typeface="宋体" charset="-122"/>
                <a:cs typeface="+mn-cs"/>
              </a:rPr>
              <a:t>的发展历史与特点，掌握</a:t>
            </a:r>
            <a:r>
              <a:rPr kumimoji="1" lang="en-US" altLang="zh-CN" sz="1200" kern="1200" dirty="0">
                <a:solidFill>
                  <a:schemeClr val="tx1"/>
                </a:solidFill>
                <a:effectLst/>
                <a:latin typeface="Times New Roman" pitchFamily="18" charset="0"/>
                <a:ea typeface="宋体" charset="-122"/>
                <a:cs typeface="+mn-cs"/>
              </a:rPr>
              <a:t>PGP</a:t>
            </a:r>
            <a:r>
              <a:rPr kumimoji="1" lang="zh-CN" altLang="zh-CN" sz="1200" kern="1200" dirty="0">
                <a:solidFill>
                  <a:schemeClr val="tx1"/>
                </a:solidFill>
                <a:effectLst/>
                <a:latin typeface="Times New Roman" pitchFamily="18" charset="0"/>
                <a:ea typeface="宋体" charset="-122"/>
                <a:cs typeface="+mn-cs"/>
              </a:rPr>
              <a:t>主要功能和核心设计思想，理解</a:t>
            </a:r>
            <a:r>
              <a:rPr kumimoji="1" lang="en-US" altLang="zh-CN" sz="1200" kern="1200" dirty="0">
                <a:solidFill>
                  <a:schemeClr val="tx1"/>
                </a:solidFill>
                <a:effectLst/>
                <a:latin typeface="Times New Roman" pitchFamily="18" charset="0"/>
                <a:ea typeface="宋体" charset="-122"/>
                <a:cs typeface="+mn-cs"/>
              </a:rPr>
              <a:t>PGP</a:t>
            </a:r>
            <a:r>
              <a:rPr kumimoji="1" lang="zh-CN" altLang="zh-CN" sz="1200" kern="1200" dirty="0">
                <a:solidFill>
                  <a:schemeClr val="tx1"/>
                </a:solidFill>
                <a:effectLst/>
                <a:latin typeface="Times New Roman" pitchFamily="18" charset="0"/>
                <a:ea typeface="宋体" charset="-122"/>
                <a:cs typeface="+mn-cs"/>
              </a:rPr>
              <a:t>中密钥管理机制，了解</a:t>
            </a:r>
            <a:r>
              <a:rPr kumimoji="1" lang="en-US" altLang="zh-CN" sz="1200" kern="1200" dirty="0">
                <a:solidFill>
                  <a:schemeClr val="tx1"/>
                </a:solidFill>
                <a:effectLst/>
                <a:latin typeface="Times New Roman" pitchFamily="18" charset="0"/>
                <a:ea typeface="宋体" charset="-122"/>
                <a:cs typeface="+mn-cs"/>
              </a:rPr>
              <a:t>PGP</a:t>
            </a:r>
            <a:r>
              <a:rPr kumimoji="1" lang="zh-CN" altLang="zh-CN" sz="1200" kern="1200" dirty="0">
                <a:solidFill>
                  <a:schemeClr val="tx1"/>
                </a:solidFill>
                <a:effectLst/>
                <a:latin typeface="Times New Roman" pitchFamily="18" charset="0"/>
                <a:ea typeface="宋体" charset="-122"/>
                <a:cs typeface="+mn-cs"/>
              </a:rPr>
              <a:t>的安全性分析。</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608669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charset="-122"/>
                <a:cs typeface="+mn-cs"/>
              </a:rPr>
              <a:t>熟练掌握防火墙的设计原理，理解包过滤防火墙、状态检测防火墙、应用层网关防火墙的基本原理，掌握双宿主、屏蔽主机、屏蔽子网的防火墙体系结构。了解防火墙的优缺点和发展新方向，了解常见防火墙的配置方法。了解</a:t>
            </a:r>
            <a:r>
              <a:rPr kumimoji="1" lang="en-US" altLang="zh-CN" sz="1200" kern="1200" dirty="0">
                <a:solidFill>
                  <a:schemeClr val="tx1"/>
                </a:solidFill>
                <a:effectLst/>
                <a:latin typeface="Times New Roman" pitchFamily="18" charset="0"/>
                <a:ea typeface="宋体" charset="-122"/>
                <a:cs typeface="+mn-cs"/>
              </a:rPr>
              <a:t>VPN</a:t>
            </a:r>
            <a:r>
              <a:rPr kumimoji="1" lang="zh-CN" altLang="zh-CN" sz="1200" kern="1200" dirty="0">
                <a:solidFill>
                  <a:schemeClr val="tx1"/>
                </a:solidFill>
                <a:effectLst/>
                <a:latin typeface="Times New Roman" pitchFamily="18" charset="0"/>
                <a:ea typeface="宋体" charset="-122"/>
                <a:cs typeface="+mn-cs"/>
              </a:rPr>
              <a:t>的概念与分类方法，掌握常用的基于</a:t>
            </a:r>
            <a:r>
              <a:rPr kumimoji="1" lang="en-US" altLang="zh-CN" sz="1200" kern="1200" dirty="0">
                <a:solidFill>
                  <a:schemeClr val="tx1"/>
                </a:solidFill>
                <a:effectLst/>
                <a:latin typeface="Times New Roman" pitchFamily="18" charset="0"/>
                <a:ea typeface="宋体" charset="-122"/>
                <a:cs typeface="+mn-cs"/>
              </a:rPr>
              <a:t>IPSec</a:t>
            </a:r>
            <a:r>
              <a:rPr kumimoji="1" lang="zh-CN" altLang="zh-CN" sz="1200" kern="1200" dirty="0">
                <a:solidFill>
                  <a:schemeClr val="tx1"/>
                </a:solidFill>
                <a:effectLst/>
                <a:latin typeface="Times New Roman" pitchFamily="18" charset="0"/>
                <a:ea typeface="宋体" charset="-122"/>
                <a:cs typeface="+mn-cs"/>
              </a:rPr>
              <a:t>和基于</a:t>
            </a:r>
            <a:r>
              <a:rPr kumimoji="1" lang="en-US" altLang="zh-CN" sz="1200" kern="1200" dirty="0">
                <a:solidFill>
                  <a:schemeClr val="tx1"/>
                </a:solidFill>
                <a:effectLst/>
                <a:latin typeface="Times New Roman" pitchFamily="18" charset="0"/>
                <a:ea typeface="宋体" charset="-122"/>
                <a:cs typeface="+mn-cs"/>
              </a:rPr>
              <a:t>SSL</a:t>
            </a:r>
            <a:r>
              <a:rPr kumimoji="1" lang="zh-CN" altLang="zh-CN" sz="1200" kern="1200" dirty="0">
                <a:solidFill>
                  <a:schemeClr val="tx1"/>
                </a:solidFill>
                <a:effectLst/>
                <a:latin typeface="Times New Roman" pitchFamily="18" charset="0"/>
                <a:ea typeface="宋体" charset="-122"/>
                <a:cs typeface="+mn-cs"/>
              </a:rPr>
              <a:t>的</a:t>
            </a:r>
            <a:r>
              <a:rPr kumimoji="1" lang="en-US" altLang="zh-CN" sz="1200" kern="1200" dirty="0">
                <a:solidFill>
                  <a:schemeClr val="tx1"/>
                </a:solidFill>
                <a:effectLst/>
                <a:latin typeface="Times New Roman" pitchFamily="18" charset="0"/>
                <a:ea typeface="宋体" charset="-122"/>
                <a:cs typeface="+mn-cs"/>
              </a:rPr>
              <a:t>VPN</a:t>
            </a:r>
            <a:r>
              <a:rPr kumimoji="1" lang="zh-CN" altLang="zh-CN" sz="1200" kern="1200" dirty="0">
                <a:solidFill>
                  <a:schemeClr val="tx1"/>
                </a:solidFill>
                <a:effectLst/>
                <a:latin typeface="Times New Roman" pitchFamily="18" charset="0"/>
                <a:ea typeface="宋体" charset="-122"/>
                <a:cs typeface="+mn-cs"/>
              </a:rPr>
              <a:t>技术，理解</a:t>
            </a:r>
            <a:r>
              <a:rPr kumimoji="1" lang="en-US" altLang="zh-CN" sz="1200" kern="1200" dirty="0">
                <a:solidFill>
                  <a:schemeClr val="tx1"/>
                </a:solidFill>
                <a:effectLst/>
                <a:latin typeface="Times New Roman" pitchFamily="18" charset="0"/>
                <a:ea typeface="宋体" charset="-122"/>
                <a:cs typeface="+mn-cs"/>
              </a:rPr>
              <a:t>VPN</a:t>
            </a:r>
            <a:r>
              <a:rPr kumimoji="1" lang="zh-CN" altLang="zh-CN" sz="1200" kern="1200" dirty="0">
                <a:solidFill>
                  <a:schemeClr val="tx1"/>
                </a:solidFill>
                <a:effectLst/>
                <a:latin typeface="Times New Roman" pitchFamily="18" charset="0"/>
                <a:ea typeface="宋体" charset="-122"/>
                <a:cs typeface="+mn-cs"/>
              </a:rPr>
              <a:t>的应用场景。</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68472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charset="-122"/>
                <a:cs typeface="+mn-cs"/>
              </a:rPr>
              <a:t>掌握入侵检测技术的基本概念与原理，理解入侵检测的分类方法，掌握基于网络和基于主机的入侵检测系统的优缺点，掌握异常检测与误用检测的特点和异同。一般了解入侵检测系统的标准化工作，了解网络诱骗技术和蜜罐的概念与基本原理，一般了解入侵防御系统，一般了解入侵检测技术的发展状况。</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16284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charset="-122"/>
                <a:cs typeface="+mn-cs"/>
              </a:rPr>
              <a:t>了解恶意代码的发展历史、危害、分类情况，理解计算机病毒、特洛伊木马、蠕虫病毒之间的区别。了解计算机病毒的特点，理解计算机病毒的代码结构，掌握计算机病毒的基本防范方法。理解特洛伊木马的原理和结构，了解木马的隐藏技术和植入手段，掌握木马的基本防范方法。了解蠕虫病毒的结构和特点，了解蠕虫病毒的防范方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25325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网络通信安全模型</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EF6AB5F-4195-453E-A4B1-D85A8B6ED3F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802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从安全需求的角度</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71541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网络访问安全模型</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EF6AB5F-4195-453E-A4B1-D85A8B6ED3F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879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层次安全模型</a:t>
            </a: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EF6AB5F-4195-453E-A4B1-D85A8B6ED3F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6976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80481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charset="-122"/>
                <a:cs typeface="+mn-cs"/>
              </a:rPr>
              <a:t>重点掌握网络安全的基本概念，了解网络安全威胁和常见的黑客攻击技术，掌握</a:t>
            </a:r>
            <a:r>
              <a:rPr kumimoji="1" lang="en-US" altLang="zh-CN" sz="1200" kern="1200" dirty="0">
                <a:solidFill>
                  <a:schemeClr val="tx1"/>
                </a:solidFill>
                <a:effectLst/>
                <a:latin typeface="Times New Roman" pitchFamily="18" charset="0"/>
                <a:ea typeface="宋体" charset="-122"/>
                <a:cs typeface="+mn-cs"/>
              </a:rPr>
              <a:t>OSI</a:t>
            </a:r>
            <a:r>
              <a:rPr kumimoji="1" lang="zh-CN" altLang="zh-CN" sz="1200" kern="1200" dirty="0">
                <a:solidFill>
                  <a:schemeClr val="tx1"/>
                </a:solidFill>
                <a:effectLst/>
                <a:latin typeface="Times New Roman" pitchFamily="18" charset="0"/>
                <a:ea typeface="宋体" charset="-122"/>
                <a:cs typeface="+mn-cs"/>
              </a:rPr>
              <a:t>安全服务和安全机制，掌握网络安全服务的基本要素。了解</a:t>
            </a:r>
            <a:r>
              <a:rPr kumimoji="1" lang="en-US" altLang="zh-CN" sz="1200" kern="1200" dirty="0">
                <a:solidFill>
                  <a:schemeClr val="tx1"/>
                </a:solidFill>
                <a:effectLst/>
                <a:latin typeface="Times New Roman" pitchFamily="18" charset="0"/>
                <a:ea typeface="宋体" charset="-122"/>
                <a:cs typeface="+mn-cs"/>
              </a:rPr>
              <a:t>TCP/IP</a:t>
            </a:r>
            <a:r>
              <a:rPr kumimoji="1" lang="zh-CN" altLang="zh-CN" sz="1200" kern="1200" dirty="0">
                <a:solidFill>
                  <a:schemeClr val="tx1"/>
                </a:solidFill>
                <a:effectLst/>
                <a:latin typeface="Times New Roman" pitchFamily="18" charset="0"/>
                <a:ea typeface="宋体" charset="-122"/>
                <a:cs typeface="+mn-cs"/>
              </a:rPr>
              <a:t>协议簇的安全问题。了解</a:t>
            </a:r>
            <a:r>
              <a:rPr kumimoji="1" lang="en-US" altLang="zh-CN" sz="1200" kern="1200" dirty="0">
                <a:solidFill>
                  <a:schemeClr val="tx1"/>
                </a:solidFill>
                <a:effectLst/>
                <a:latin typeface="Times New Roman" pitchFamily="18" charset="0"/>
                <a:ea typeface="宋体" charset="-122"/>
                <a:cs typeface="+mn-cs"/>
              </a:rPr>
              <a:t>PPDR</a:t>
            </a:r>
            <a:r>
              <a:rPr kumimoji="1" lang="zh-CN" altLang="zh-CN" sz="1200" kern="1200" dirty="0">
                <a:solidFill>
                  <a:schemeClr val="tx1"/>
                </a:solidFill>
                <a:effectLst/>
                <a:latin typeface="Times New Roman" pitchFamily="18" charset="0"/>
                <a:ea typeface="宋体" charset="-122"/>
                <a:cs typeface="+mn-cs"/>
              </a:rPr>
              <a:t>安全模型，初步形成安全策略管理的基本概念。一般了解可信计算机系统评价准则</a:t>
            </a:r>
            <a:r>
              <a:rPr kumimoji="1" lang="en-US" altLang="zh-CN" sz="1200" kern="1200" dirty="0">
                <a:solidFill>
                  <a:schemeClr val="tx1"/>
                </a:solidFill>
                <a:effectLst/>
                <a:latin typeface="Times New Roman" pitchFamily="18" charset="0"/>
                <a:ea typeface="宋体" charset="-122"/>
                <a:cs typeface="+mn-cs"/>
              </a:rPr>
              <a:t>TCSEC</a:t>
            </a:r>
            <a:r>
              <a:rPr kumimoji="1" lang="zh-CN" altLang="zh-CN" sz="1200" kern="1200" dirty="0">
                <a:solidFill>
                  <a:schemeClr val="tx1"/>
                </a:solidFill>
                <a:effectLst/>
                <a:latin typeface="Times New Roman" pitchFamily="18" charset="0"/>
                <a:ea typeface="宋体" charset="-122"/>
                <a:cs typeface="+mn-cs"/>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468282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charset="-122"/>
                <a:cs typeface="+mn-cs"/>
              </a:rPr>
              <a:t>理解鉴别技术对于保证了在信息传送过程中能够正确地鉴别出信息发送方身份和发送消息完整性的作用，掌握</a:t>
            </a:r>
            <a:r>
              <a:rPr kumimoji="1" lang="en-US" altLang="zh-CN" sz="1200" kern="1200" dirty="0">
                <a:solidFill>
                  <a:schemeClr val="tx1"/>
                </a:solidFill>
                <a:effectLst/>
                <a:latin typeface="Times New Roman" pitchFamily="18" charset="0"/>
                <a:ea typeface="宋体" charset="-122"/>
                <a:cs typeface="+mn-cs"/>
              </a:rPr>
              <a:t>Needham-Schroeder</a:t>
            </a:r>
            <a:r>
              <a:rPr kumimoji="1" lang="zh-CN" altLang="zh-CN" sz="1200" kern="1200" dirty="0">
                <a:solidFill>
                  <a:schemeClr val="tx1"/>
                </a:solidFill>
                <a:effectLst/>
                <a:latin typeface="Times New Roman" pitchFamily="18" charset="0"/>
                <a:ea typeface="宋体" charset="-122"/>
                <a:cs typeface="+mn-cs"/>
              </a:rPr>
              <a:t>协议及其改进协议。了解密钥分配协议的基本方法，理解对称密钥分配和公开密钥分配的常用途径。理解单机环境下身份认证和网络环境下身份认证的特点与区别，了解</a:t>
            </a:r>
            <a:r>
              <a:rPr kumimoji="1" lang="en-US" altLang="zh-CN" sz="1200" kern="1200" dirty="0">
                <a:solidFill>
                  <a:schemeClr val="tx1"/>
                </a:solidFill>
                <a:effectLst/>
                <a:latin typeface="Times New Roman" pitchFamily="18" charset="0"/>
                <a:ea typeface="宋体" charset="-122"/>
                <a:cs typeface="+mn-cs"/>
              </a:rPr>
              <a:t>S/KEY</a:t>
            </a:r>
            <a:r>
              <a:rPr kumimoji="1" lang="zh-CN" altLang="zh-CN" sz="1200" kern="1200" dirty="0">
                <a:solidFill>
                  <a:schemeClr val="tx1"/>
                </a:solidFill>
                <a:effectLst/>
                <a:latin typeface="Times New Roman" pitchFamily="18" charset="0"/>
                <a:ea typeface="宋体" charset="-122"/>
                <a:cs typeface="+mn-cs"/>
              </a:rPr>
              <a:t>认证协议和</a:t>
            </a:r>
            <a:r>
              <a:rPr kumimoji="1" lang="en-US" altLang="zh-CN" sz="1200" kern="1200" dirty="0">
                <a:solidFill>
                  <a:schemeClr val="tx1"/>
                </a:solidFill>
                <a:effectLst/>
                <a:latin typeface="Times New Roman" pitchFamily="18" charset="0"/>
                <a:ea typeface="宋体" charset="-122"/>
                <a:cs typeface="+mn-cs"/>
              </a:rPr>
              <a:t>Kerberos</a:t>
            </a:r>
            <a:r>
              <a:rPr kumimoji="1" lang="zh-CN" altLang="zh-CN" sz="1200" kern="1200" dirty="0">
                <a:solidFill>
                  <a:schemeClr val="tx1"/>
                </a:solidFill>
                <a:effectLst/>
                <a:latin typeface="Times New Roman" pitchFamily="18" charset="0"/>
                <a:ea typeface="宋体" charset="-122"/>
                <a:cs typeface="+mn-cs"/>
              </a:rPr>
              <a:t>认证协议，掌握访问控制的基本概念和常用的访问控制技术</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418814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charset="-122"/>
                <a:cs typeface="+mn-cs"/>
              </a:rPr>
              <a:t>了解网络安全协议的意义，掌握在</a:t>
            </a:r>
            <a:r>
              <a:rPr kumimoji="1" lang="en-US" altLang="zh-CN" sz="1200" kern="1200" dirty="0">
                <a:solidFill>
                  <a:schemeClr val="tx1"/>
                </a:solidFill>
                <a:effectLst/>
                <a:latin typeface="Times New Roman" pitchFamily="18" charset="0"/>
                <a:ea typeface="宋体" charset="-122"/>
                <a:cs typeface="+mn-cs"/>
              </a:rPr>
              <a:t>TCP/IP</a:t>
            </a:r>
            <a:r>
              <a:rPr kumimoji="1" lang="zh-CN" altLang="zh-CN" sz="1200" kern="1200" dirty="0">
                <a:solidFill>
                  <a:schemeClr val="tx1"/>
                </a:solidFill>
                <a:effectLst/>
                <a:latin typeface="Times New Roman" pitchFamily="18" charset="0"/>
                <a:ea typeface="宋体" charset="-122"/>
                <a:cs typeface="+mn-cs"/>
              </a:rPr>
              <a:t>协议簇中常用安全协议，掌握</a:t>
            </a:r>
            <a:r>
              <a:rPr kumimoji="1" lang="en-US" altLang="zh-CN" sz="1200" kern="1200" dirty="0">
                <a:solidFill>
                  <a:schemeClr val="tx1"/>
                </a:solidFill>
                <a:effectLst/>
                <a:latin typeface="Times New Roman" pitchFamily="18" charset="0"/>
                <a:ea typeface="宋体" charset="-122"/>
                <a:cs typeface="+mn-cs"/>
              </a:rPr>
              <a:t>IPSec</a:t>
            </a:r>
            <a:r>
              <a:rPr kumimoji="1" lang="zh-CN" altLang="zh-CN" sz="1200" kern="1200" dirty="0">
                <a:solidFill>
                  <a:schemeClr val="tx1"/>
                </a:solidFill>
                <a:effectLst/>
                <a:latin typeface="Times New Roman" pitchFamily="18" charset="0"/>
                <a:ea typeface="宋体" charset="-122"/>
                <a:cs typeface="+mn-cs"/>
              </a:rPr>
              <a:t>协议中</a:t>
            </a:r>
            <a:r>
              <a:rPr kumimoji="1" lang="en-US" altLang="zh-CN" sz="1200" kern="1200" dirty="0">
                <a:solidFill>
                  <a:schemeClr val="tx1"/>
                </a:solidFill>
                <a:effectLst/>
                <a:latin typeface="Times New Roman" pitchFamily="18" charset="0"/>
                <a:ea typeface="宋体" charset="-122"/>
                <a:cs typeface="+mn-cs"/>
              </a:rPr>
              <a:t>AH</a:t>
            </a:r>
            <a:r>
              <a:rPr kumimoji="1" lang="zh-CN" altLang="zh-CN" sz="1200" kern="1200" dirty="0">
                <a:solidFill>
                  <a:schemeClr val="tx1"/>
                </a:solidFill>
                <a:effectLst/>
                <a:latin typeface="Times New Roman" pitchFamily="18" charset="0"/>
                <a:ea typeface="宋体" charset="-122"/>
                <a:cs typeface="+mn-cs"/>
              </a:rPr>
              <a:t>和</a:t>
            </a:r>
            <a:r>
              <a:rPr kumimoji="1" lang="en-US" altLang="zh-CN" sz="1200" kern="1200" dirty="0">
                <a:solidFill>
                  <a:schemeClr val="tx1"/>
                </a:solidFill>
                <a:effectLst/>
                <a:latin typeface="Times New Roman" pitchFamily="18" charset="0"/>
                <a:ea typeface="宋体" charset="-122"/>
                <a:cs typeface="+mn-cs"/>
              </a:rPr>
              <a:t>ESP</a:t>
            </a:r>
            <a:r>
              <a:rPr kumimoji="1" lang="zh-CN" altLang="zh-CN" sz="1200" kern="1200" dirty="0">
                <a:solidFill>
                  <a:schemeClr val="tx1"/>
                </a:solidFill>
                <a:effectLst/>
                <a:latin typeface="Times New Roman" pitchFamily="18" charset="0"/>
                <a:ea typeface="宋体" charset="-122"/>
                <a:cs typeface="+mn-cs"/>
              </a:rPr>
              <a:t>，理解它们之间的异同点和应用场合。了解</a:t>
            </a:r>
            <a:r>
              <a:rPr kumimoji="1" lang="en-US" altLang="zh-CN" sz="1200" kern="1200" dirty="0">
                <a:solidFill>
                  <a:schemeClr val="tx1"/>
                </a:solidFill>
                <a:effectLst/>
                <a:latin typeface="Times New Roman" pitchFamily="18" charset="0"/>
                <a:ea typeface="宋体" charset="-122"/>
                <a:cs typeface="+mn-cs"/>
              </a:rPr>
              <a:t>IPSec</a:t>
            </a:r>
            <a:r>
              <a:rPr kumimoji="1" lang="zh-CN" altLang="zh-CN" sz="1200" kern="1200" dirty="0">
                <a:solidFill>
                  <a:schemeClr val="tx1"/>
                </a:solidFill>
                <a:effectLst/>
                <a:latin typeface="Times New Roman" pitchFamily="18" charset="0"/>
                <a:ea typeface="宋体" charset="-122"/>
                <a:cs typeface="+mn-cs"/>
              </a:rPr>
              <a:t>的密钥管理协议的</a:t>
            </a:r>
            <a:r>
              <a:rPr kumimoji="1" lang="en-US" altLang="zh-CN" sz="1200" kern="1200" dirty="0">
                <a:solidFill>
                  <a:schemeClr val="tx1"/>
                </a:solidFill>
                <a:effectLst/>
                <a:latin typeface="Times New Roman" pitchFamily="18" charset="0"/>
                <a:ea typeface="宋体" charset="-122"/>
                <a:cs typeface="+mn-cs"/>
              </a:rPr>
              <a:t>IKE</a:t>
            </a:r>
            <a:r>
              <a:rPr kumimoji="1" lang="zh-CN" altLang="zh-CN" sz="1200" kern="1200" dirty="0">
                <a:solidFill>
                  <a:schemeClr val="tx1"/>
                </a:solidFill>
                <a:effectLst/>
                <a:latin typeface="Times New Roman" pitchFamily="18" charset="0"/>
                <a:ea typeface="宋体" charset="-122"/>
                <a:cs typeface="+mn-cs"/>
              </a:rPr>
              <a:t>，了解</a:t>
            </a:r>
            <a:r>
              <a:rPr kumimoji="1" lang="en-US" altLang="zh-CN" sz="1200" kern="1200" dirty="0">
                <a:solidFill>
                  <a:schemeClr val="tx1"/>
                </a:solidFill>
                <a:effectLst/>
                <a:latin typeface="Times New Roman" pitchFamily="18" charset="0"/>
                <a:ea typeface="宋体" charset="-122"/>
                <a:cs typeface="+mn-cs"/>
              </a:rPr>
              <a:t>IPSec</a:t>
            </a:r>
            <a:r>
              <a:rPr kumimoji="1" lang="zh-CN" altLang="zh-CN" sz="1200" kern="1200" dirty="0">
                <a:solidFill>
                  <a:schemeClr val="tx1"/>
                </a:solidFill>
                <a:effectLst/>
                <a:latin typeface="Times New Roman" pitchFamily="18" charset="0"/>
                <a:ea typeface="宋体" charset="-122"/>
                <a:cs typeface="+mn-cs"/>
              </a:rPr>
              <a:t>协议中隧道模式和传输模式，熟练掌握</a:t>
            </a:r>
            <a:r>
              <a:rPr kumimoji="1" lang="en-US" altLang="zh-CN" sz="1200" kern="1200" dirty="0">
                <a:solidFill>
                  <a:schemeClr val="tx1"/>
                </a:solidFill>
                <a:effectLst/>
                <a:latin typeface="Times New Roman" pitchFamily="18" charset="0"/>
                <a:ea typeface="宋体" charset="-122"/>
                <a:cs typeface="+mn-cs"/>
              </a:rPr>
              <a:t>SSL</a:t>
            </a:r>
            <a:r>
              <a:rPr kumimoji="1" lang="zh-CN" altLang="zh-CN" sz="1200" kern="1200" dirty="0">
                <a:solidFill>
                  <a:schemeClr val="tx1"/>
                </a:solidFill>
                <a:effectLst/>
                <a:latin typeface="Times New Roman" pitchFamily="18" charset="0"/>
                <a:ea typeface="宋体" charset="-122"/>
                <a:cs typeface="+mn-cs"/>
              </a:rPr>
              <a:t>协议的体系结构和握手过程，理解</a:t>
            </a:r>
            <a:r>
              <a:rPr kumimoji="1" lang="en-US" altLang="zh-CN" sz="1200" kern="1200" dirty="0">
                <a:solidFill>
                  <a:schemeClr val="tx1"/>
                </a:solidFill>
                <a:effectLst/>
                <a:latin typeface="Times New Roman" pitchFamily="18" charset="0"/>
                <a:ea typeface="宋体" charset="-122"/>
                <a:cs typeface="+mn-cs"/>
              </a:rPr>
              <a:t>SSL</a:t>
            </a:r>
            <a:r>
              <a:rPr kumimoji="1" lang="zh-CN" altLang="zh-CN" sz="1200" kern="1200" dirty="0">
                <a:solidFill>
                  <a:schemeClr val="tx1"/>
                </a:solidFill>
                <a:effectLst/>
                <a:latin typeface="Times New Roman" pitchFamily="18" charset="0"/>
                <a:ea typeface="宋体" charset="-122"/>
                <a:cs typeface="+mn-cs"/>
              </a:rPr>
              <a:t>协议的安全性分析，理解</a:t>
            </a:r>
            <a:r>
              <a:rPr kumimoji="1" lang="en-US" altLang="zh-CN" sz="1200" kern="1200" dirty="0">
                <a:solidFill>
                  <a:schemeClr val="tx1"/>
                </a:solidFill>
                <a:effectLst/>
                <a:latin typeface="Times New Roman" pitchFamily="18" charset="0"/>
                <a:ea typeface="宋体" charset="-122"/>
                <a:cs typeface="+mn-cs"/>
              </a:rPr>
              <a:t>CA</a:t>
            </a:r>
            <a:r>
              <a:rPr kumimoji="1" lang="zh-CN" altLang="zh-CN" sz="1200" kern="1200" dirty="0">
                <a:solidFill>
                  <a:schemeClr val="tx1"/>
                </a:solidFill>
                <a:effectLst/>
                <a:latin typeface="Times New Roman" pitchFamily="18" charset="0"/>
                <a:ea typeface="宋体" charset="-122"/>
                <a:cs typeface="+mn-cs"/>
              </a:rPr>
              <a:t>认证系统在</a:t>
            </a:r>
            <a:r>
              <a:rPr kumimoji="1" lang="en-US" altLang="zh-CN" sz="1200" kern="1200" dirty="0">
                <a:solidFill>
                  <a:schemeClr val="tx1"/>
                </a:solidFill>
                <a:effectLst/>
                <a:latin typeface="Times New Roman" pitchFamily="18" charset="0"/>
                <a:ea typeface="宋体" charset="-122"/>
                <a:cs typeface="+mn-cs"/>
              </a:rPr>
              <a:t>SSL</a:t>
            </a:r>
            <a:r>
              <a:rPr kumimoji="1" lang="zh-CN" altLang="zh-CN" sz="1200" kern="1200" dirty="0">
                <a:solidFill>
                  <a:schemeClr val="tx1"/>
                </a:solidFill>
                <a:effectLst/>
                <a:latin typeface="Times New Roman" pitchFamily="18" charset="0"/>
                <a:ea typeface="宋体" charset="-122"/>
                <a:cs typeface="+mn-cs"/>
              </a:rPr>
              <a:t>协议实现过程中的作用。</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33333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pPr>
                <a:defRPr/>
              </a:pPr>
              <a:t>2022/1/3</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pPr>
                <a:defRPr/>
              </a:pPr>
              <a:t>‹#›</a:t>
            </a:fld>
            <a:endParaRPr lang="en-US" altLang="zh-CN">
              <a:solidFill>
                <a:srgbClr val="1C1C1C"/>
              </a:solidFill>
            </a:endParaRPr>
          </a:p>
        </p:txBody>
      </p:sp>
    </p:spTree>
    <p:extLst>
      <p:ext uri="{BB962C8B-B14F-4D97-AF65-F5344CB8AC3E}">
        <p14:creationId xmlns:p14="http://schemas.microsoft.com/office/powerpoint/2010/main" val="9155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CB3E5F7E-5148-4CB2-963A-95C37528F550}" type="datetime1">
              <a:rPr lang="zh-CN" altLang="en-US" smtClean="0">
                <a:solidFill>
                  <a:srgbClr val="000000"/>
                </a:solidFill>
              </a:rPr>
              <a:pPr>
                <a:defRPr/>
              </a:pPr>
              <a:t>2022/1/3</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F68ED92-367B-4CD8-A26C-4E6248EAD4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9738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565DC17-A35B-464B-A9AB-82DCA891CFF2}" type="datetime1">
              <a:rPr lang="zh-CN" altLang="en-US" smtClean="0">
                <a:solidFill>
                  <a:srgbClr val="000000"/>
                </a:solidFill>
              </a:rPr>
              <a:pPr>
                <a:defRPr/>
              </a:pPr>
              <a:t>2022/1/3</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A975A5-F217-4B48-B315-600F055D97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01024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233001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1158713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514661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1172317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688245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3754321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1867821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307371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4500"/>
              </a:lnSpc>
              <a:defRPr baseline="0">
                <a:latin typeface="Times New Roman" panose="02020603050405020304" pitchFamily="18" charset="0"/>
                <a:ea typeface="黑体" panose="02010609060101010101" pitchFamily="49" charset="-122"/>
              </a:defRPr>
            </a:lvl1pPr>
            <a:lvl2pPr>
              <a:lnSpc>
                <a:spcPts val="4500"/>
              </a:lnSpc>
              <a:defRPr baseline="0">
                <a:latin typeface="Times New Roman" panose="02020603050405020304" pitchFamily="18" charset="0"/>
                <a:ea typeface="黑体" panose="02010609060101010101" pitchFamily="49" charset="-122"/>
              </a:defRPr>
            </a:lvl2pPr>
            <a:lvl3pPr>
              <a:lnSpc>
                <a:spcPts val="4500"/>
              </a:lnSpc>
              <a:defRPr baseline="0">
                <a:latin typeface="Times New Roman" panose="02020603050405020304" pitchFamily="18" charset="0"/>
                <a:ea typeface="黑体" panose="02010609060101010101" pitchFamily="49" charset="-122"/>
              </a:defRPr>
            </a:lvl3pPr>
            <a:lvl4pPr>
              <a:lnSpc>
                <a:spcPts val="4500"/>
              </a:lnSpc>
              <a:defRPr baseline="0">
                <a:latin typeface="Times New Roman" panose="02020603050405020304" pitchFamily="18" charset="0"/>
                <a:ea typeface="黑体" panose="02010609060101010101" pitchFamily="49" charset="-122"/>
              </a:defRPr>
            </a:lvl4pPr>
            <a:lvl5pPr>
              <a:lnSpc>
                <a:spcPts val="4500"/>
              </a:lnSpc>
              <a:defRPr baseline="0">
                <a:latin typeface="Times New Roman" panose="02020603050405020304" pitchFamily="18" charset="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5276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703297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373448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98F778-F4D5-44F1-A184-EE0115CE845A}" type="datetimeFigureOut">
              <a:rPr lang="zh-CN" altLang="en-US" smtClean="0"/>
              <a:t>2022/1/3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38777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3EAD5F1-67B5-4A0D-ABC1-AB8E7ABAD35E}" type="datetime1">
              <a:rPr lang="zh-CN" altLang="en-US" smtClean="0">
                <a:solidFill>
                  <a:srgbClr val="000000"/>
                </a:solidFill>
              </a:rPr>
              <a:pPr>
                <a:defRPr/>
              </a:pPr>
              <a:t>2022/1/3</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5EB7420-10C5-4439-A879-6C64816B7E2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4413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8777064C-0A55-4E07-B965-6C3D3728ABB2}" type="datetime1">
              <a:rPr lang="zh-CN" altLang="en-US" smtClean="0">
                <a:solidFill>
                  <a:srgbClr val="000000"/>
                </a:solidFill>
              </a:rPr>
              <a:pPr>
                <a:defRPr/>
              </a:pPr>
              <a:t>2022/1/3</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B28E056-97FC-4A70-8131-E02F6583BF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249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E8AED8A2-82FC-4DC1-9863-2A50613A6AE6}" type="datetime1">
              <a:rPr lang="zh-CN" altLang="en-US" smtClean="0">
                <a:solidFill>
                  <a:srgbClr val="000000"/>
                </a:solidFill>
              </a:rPr>
              <a:pPr>
                <a:defRPr/>
              </a:pPr>
              <a:t>2022/1/3</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BFD273C-C71A-40AC-9777-8B20B0D93BC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177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075295FB-9049-4B10-8132-A2704FC040E4}" type="datetime1">
              <a:rPr lang="zh-CN" altLang="en-US" smtClean="0">
                <a:solidFill>
                  <a:srgbClr val="000000"/>
                </a:solidFill>
              </a:rPr>
              <a:pPr>
                <a:defRPr/>
              </a:pPr>
              <a:t>2022/1/3</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3782B63A-4FE1-4D96-8285-FCAE99EA78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4379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96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7E94A6A-DBE8-4CE6-9619-41C62789DE7E}" type="datetime1">
              <a:rPr lang="zh-CN" altLang="en-US" smtClean="0">
                <a:solidFill>
                  <a:srgbClr val="000000"/>
                </a:solidFill>
              </a:rPr>
              <a:pPr>
                <a:defRPr/>
              </a:pPr>
              <a:t>2022/1/3</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733275C-2774-4B25-97E7-7065F970E9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3598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0651A7E-C721-4544-8D2F-3546C0565F84}" type="datetime1">
              <a:rPr lang="zh-CN" altLang="en-US" smtClean="0">
                <a:solidFill>
                  <a:srgbClr val="000000"/>
                </a:solidFill>
              </a:rPr>
              <a:pPr>
                <a:defRPr/>
              </a:pPr>
              <a:t>2022/1/3</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C21E245-20D5-4D11-AD9A-5B593160C0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6596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ea typeface="宋体" charset="-122"/>
              </a:defRPr>
            </a:lvl1pPr>
          </a:lstStyle>
          <a:p>
            <a:pPr>
              <a:defRPr/>
            </a:pPr>
            <a:fld id="{2812D72D-DA04-4C9C-9A6E-C01386CD88CE}" type="datetime1">
              <a:rPr lang="zh-CN" altLang="en-US" smtClean="0">
                <a:solidFill>
                  <a:srgbClr val="000000"/>
                </a:solidFill>
              </a:rPr>
              <a:pPr>
                <a:defRPr/>
              </a:pPr>
              <a:t>2022/1/3</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ea typeface="宋体" charset="-122"/>
              </a:defRPr>
            </a:lvl1pPr>
          </a:lstStyle>
          <a:p>
            <a:pPr>
              <a:defRPr/>
            </a:pPr>
            <a:fld id="{38C58080-A4A9-4607-B318-5D24794E2C9C}" type="slidenum">
              <a:rPr lang="en-US" altLang="zh-CN">
                <a:solidFill>
                  <a:srgbClr val="000000"/>
                </a:solidFill>
              </a:rPr>
              <a:pPr>
                <a:defRPr/>
              </a:p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headEnd/>
            <a:tailEnd/>
          </a:ln>
          <a:effectLst/>
        </p:spPr>
        <p:txBody>
          <a:bodyPr wrap="none"/>
          <a:lstStyle/>
          <a:p>
            <a:pPr algn="ctr">
              <a:defRPr/>
            </a:pPr>
            <a:endParaRPr lang="zh-CN" altLang="en-US">
              <a:solidFill>
                <a:srgbClr val="000000"/>
              </a:solidFill>
              <a:ea typeface="宋体" charset="-122"/>
            </a:endParaRPr>
          </a:p>
        </p:txBody>
      </p:sp>
    </p:spTree>
    <p:extLst>
      <p:ext uri="{BB962C8B-B14F-4D97-AF65-F5344CB8AC3E}">
        <p14:creationId xmlns:p14="http://schemas.microsoft.com/office/powerpoint/2010/main" val="23571181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8F778-F4D5-44F1-A184-EE0115CE845A}" type="datetimeFigureOut">
              <a:rPr lang="zh-CN" altLang="en-US" smtClean="0"/>
              <a:t>2022/1/3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E576A-5596-4C08-BB0B-D08098268C50}" type="slidenum">
              <a:rPr lang="zh-CN" altLang="en-US" smtClean="0"/>
              <a:t>‹#›</a:t>
            </a:fld>
            <a:endParaRPr lang="zh-CN" altLang="en-US"/>
          </a:p>
        </p:txBody>
      </p:sp>
    </p:spTree>
    <p:extLst>
      <p:ext uri="{BB962C8B-B14F-4D97-AF65-F5344CB8AC3E}">
        <p14:creationId xmlns:p14="http://schemas.microsoft.com/office/powerpoint/2010/main" val="20388634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037116" y="3431176"/>
            <a:ext cx="2455817" cy="448490"/>
            <a:chOff x="2266407" y="1902823"/>
            <a:chExt cx="2455817" cy="448490"/>
          </a:xfrm>
        </p:grpSpPr>
        <p:sp>
          <p:nvSpPr>
            <p:cNvPr id="14" name="矩形 13"/>
            <p:cNvSpPr/>
            <p:nvPr/>
          </p:nvSpPr>
          <p:spPr>
            <a:xfrm>
              <a:off x="2383972" y="1902823"/>
              <a:ext cx="2246812" cy="4441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4508865" y="1902823"/>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p:cNvSpPr/>
            <p:nvPr/>
          </p:nvSpPr>
          <p:spPr>
            <a:xfrm>
              <a:off x="2266407" y="1907176"/>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9" name="文本框 18"/>
          <p:cNvSpPr txBox="1"/>
          <p:nvPr/>
        </p:nvSpPr>
        <p:spPr>
          <a:xfrm flipH="1">
            <a:off x="2315390" y="3053079"/>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安全消息</a:t>
            </a:r>
          </a:p>
        </p:txBody>
      </p:sp>
      <p:sp>
        <p:nvSpPr>
          <p:cNvPr id="20" name="文本框 19"/>
          <p:cNvSpPr txBox="1"/>
          <p:nvPr/>
        </p:nvSpPr>
        <p:spPr>
          <a:xfrm flipH="1">
            <a:off x="170034" y="3053076"/>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消息</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1" name="文本框 20"/>
          <p:cNvSpPr txBox="1"/>
          <p:nvPr/>
        </p:nvSpPr>
        <p:spPr>
          <a:xfrm flipH="1">
            <a:off x="5897895" y="3053076"/>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安全消息</a:t>
            </a:r>
          </a:p>
        </p:txBody>
      </p:sp>
      <p:sp>
        <p:nvSpPr>
          <p:cNvPr id="22" name="文本框 21"/>
          <p:cNvSpPr txBox="1"/>
          <p:nvPr/>
        </p:nvSpPr>
        <p:spPr>
          <a:xfrm flipH="1">
            <a:off x="7916121" y="3053075"/>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消息</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3" name="椭圆 22"/>
          <p:cNvSpPr/>
          <p:nvPr/>
        </p:nvSpPr>
        <p:spPr>
          <a:xfrm>
            <a:off x="1338122" y="3431176"/>
            <a:ext cx="418012" cy="4441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4" name="椭圆 23"/>
          <p:cNvSpPr/>
          <p:nvPr/>
        </p:nvSpPr>
        <p:spPr>
          <a:xfrm>
            <a:off x="6829722" y="3431176"/>
            <a:ext cx="418012" cy="4441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26" name="直接连接符 25"/>
          <p:cNvCxnSpPr>
            <a:stCxn id="20" idx="1"/>
            <a:endCxn id="23" idx="2"/>
          </p:cNvCxnSpPr>
          <p:nvPr/>
        </p:nvCxnSpPr>
        <p:spPr>
          <a:xfrm>
            <a:off x="568453" y="3653241"/>
            <a:ext cx="769669" cy="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79406" y="3653242"/>
            <a:ext cx="521153"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698158" y="3653241"/>
            <a:ext cx="487002" cy="4357"/>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83532" y="3653241"/>
            <a:ext cx="521153"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2" idx="3"/>
          </p:cNvCxnSpPr>
          <p:nvPr/>
        </p:nvCxnSpPr>
        <p:spPr>
          <a:xfrm>
            <a:off x="7261455" y="3653240"/>
            <a:ext cx="654666"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96314" y="3653240"/>
            <a:ext cx="521153" cy="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3" idx="4"/>
          </p:cNvCxnSpPr>
          <p:nvPr/>
        </p:nvCxnSpPr>
        <p:spPr>
          <a:xfrm>
            <a:off x="1547128" y="3875313"/>
            <a:ext cx="0" cy="378092"/>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038728" y="3875313"/>
            <a:ext cx="0" cy="378092"/>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60082" y="4253405"/>
            <a:ext cx="111690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秘密信息</a:t>
            </a:r>
          </a:p>
        </p:txBody>
      </p:sp>
      <p:sp>
        <p:nvSpPr>
          <p:cNvPr id="38" name="文本框 37"/>
          <p:cNvSpPr txBox="1"/>
          <p:nvPr/>
        </p:nvSpPr>
        <p:spPr>
          <a:xfrm>
            <a:off x="6556890" y="4249049"/>
            <a:ext cx="111690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秘密信息</a:t>
            </a:r>
          </a:p>
        </p:txBody>
      </p:sp>
      <p:sp>
        <p:nvSpPr>
          <p:cNvPr id="39" name="文本框 38"/>
          <p:cNvSpPr txBox="1"/>
          <p:nvPr/>
        </p:nvSpPr>
        <p:spPr>
          <a:xfrm>
            <a:off x="664072" y="3059642"/>
            <a:ext cx="1569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安全相关变换</a:t>
            </a:r>
          </a:p>
        </p:txBody>
      </p:sp>
      <p:sp>
        <p:nvSpPr>
          <p:cNvPr id="40" name="文本框 39"/>
          <p:cNvSpPr txBox="1"/>
          <p:nvPr/>
        </p:nvSpPr>
        <p:spPr>
          <a:xfrm>
            <a:off x="6323543" y="3047180"/>
            <a:ext cx="1569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安全相关变换</a:t>
            </a:r>
          </a:p>
        </p:txBody>
      </p:sp>
      <p:sp>
        <p:nvSpPr>
          <p:cNvPr id="41" name="文本框 40"/>
          <p:cNvSpPr txBox="1"/>
          <p:nvPr/>
        </p:nvSpPr>
        <p:spPr>
          <a:xfrm>
            <a:off x="313751" y="2572712"/>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发送方</a:t>
            </a:r>
          </a:p>
        </p:txBody>
      </p:sp>
      <p:sp>
        <p:nvSpPr>
          <p:cNvPr id="42" name="文本框 41"/>
          <p:cNvSpPr txBox="1"/>
          <p:nvPr/>
        </p:nvSpPr>
        <p:spPr>
          <a:xfrm>
            <a:off x="7657185" y="2568328"/>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接收方</a:t>
            </a:r>
          </a:p>
        </p:txBody>
      </p:sp>
      <p:sp>
        <p:nvSpPr>
          <p:cNvPr id="43" name="文本框 42"/>
          <p:cNvSpPr txBox="1"/>
          <p:nvPr/>
        </p:nvSpPr>
        <p:spPr>
          <a:xfrm>
            <a:off x="2514599" y="1670410"/>
            <a:ext cx="3762568" cy="646331"/>
          </a:xfrm>
          <a:prstGeom prst="rect">
            <a:avLst/>
          </a:prstGeom>
          <a:noFill/>
          <a:ln>
            <a:noFill/>
          </a:ln>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可信第三方</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（如仲裁者、秘密信息的分配者）</a:t>
            </a:r>
          </a:p>
        </p:txBody>
      </p:sp>
      <p:cxnSp>
        <p:nvCxnSpPr>
          <p:cNvPr id="45" name="直接箭头连接符 44"/>
          <p:cNvCxnSpPr>
            <a:stCxn id="41" idx="0"/>
          </p:cNvCxnSpPr>
          <p:nvPr/>
        </p:nvCxnSpPr>
        <p:spPr>
          <a:xfrm flipV="1">
            <a:off x="752333" y="2132194"/>
            <a:ext cx="1895062" cy="440518"/>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42" idx="0"/>
          </p:cNvCxnSpPr>
          <p:nvPr/>
        </p:nvCxnSpPr>
        <p:spPr>
          <a:xfrm>
            <a:off x="6128073" y="2148591"/>
            <a:ext cx="1967694" cy="419737"/>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4278087" y="3938083"/>
            <a:ext cx="0" cy="378092"/>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4267203" y="2403566"/>
            <a:ext cx="10884" cy="912186"/>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05851" y="2673051"/>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信息通道</a:t>
            </a:r>
          </a:p>
        </p:txBody>
      </p:sp>
      <p:sp>
        <p:nvSpPr>
          <p:cNvPr id="52" name="文本框 51"/>
          <p:cNvSpPr txBox="1"/>
          <p:nvPr/>
        </p:nvSpPr>
        <p:spPr>
          <a:xfrm>
            <a:off x="3867270" y="4249049"/>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攻击者</a:t>
            </a:r>
          </a:p>
        </p:txBody>
      </p:sp>
      <p:sp>
        <p:nvSpPr>
          <p:cNvPr id="34" name="文本框 33"/>
          <p:cNvSpPr txBox="1"/>
          <p:nvPr/>
        </p:nvSpPr>
        <p:spPr>
          <a:xfrm>
            <a:off x="3070826" y="5323022"/>
            <a:ext cx="305724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网络通信安全模型</a:t>
            </a:r>
          </a:p>
        </p:txBody>
      </p:sp>
    </p:spTree>
    <p:extLst>
      <p:ext uri="{BB962C8B-B14F-4D97-AF65-F5344CB8AC3E}">
        <p14:creationId xmlns:p14="http://schemas.microsoft.com/office/powerpoint/2010/main" val="385323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9530" y="1463074"/>
            <a:ext cx="7011403" cy="4920793"/>
          </a:xfrm>
        </p:spPr>
        <p:txBody>
          <a:bodyPr/>
          <a:lstStyle/>
          <a:p>
            <a:r>
              <a:rPr lang="zh-CN" altLang="en-US" b="0" dirty="0"/>
              <a:t>单元四：</a:t>
            </a:r>
            <a:r>
              <a:rPr lang="zh-CN" altLang="en-US" b="0" dirty="0">
                <a:solidFill>
                  <a:srgbClr val="FF0000"/>
                </a:solidFill>
              </a:rPr>
              <a:t>电子邮件安全 </a:t>
            </a:r>
            <a:r>
              <a:rPr lang="zh-CN" altLang="en-US" b="0" dirty="0"/>
              <a:t>（</a:t>
            </a:r>
            <a:r>
              <a:rPr lang="en-US" altLang="zh-CN" b="0" dirty="0"/>
              <a:t>2</a:t>
            </a:r>
            <a:r>
              <a:rPr lang="zh-CN" altLang="en-US" b="0" dirty="0"/>
              <a:t>学时）</a:t>
            </a:r>
            <a:endParaRPr lang="en-US" altLang="zh-CN" b="0" dirty="0"/>
          </a:p>
          <a:p>
            <a:pPr marL="457200" lvl="1" indent="0">
              <a:buNone/>
            </a:pPr>
            <a:r>
              <a:rPr lang="zh-CN" altLang="en-US" b="0" dirty="0"/>
              <a:t>（</a:t>
            </a:r>
            <a:r>
              <a:rPr lang="en-US" altLang="zh-CN" b="0" dirty="0"/>
              <a:t>1</a:t>
            </a:r>
            <a:r>
              <a:rPr lang="zh-CN" altLang="en-US" b="0" dirty="0"/>
              <a:t>）安全电子邮件标准（</a:t>
            </a:r>
            <a:r>
              <a:rPr lang="zh-CN" altLang="en-US" b="0" dirty="0">
                <a:solidFill>
                  <a:srgbClr val="FF0000"/>
                </a:solidFill>
              </a:rPr>
              <a:t>教材</a:t>
            </a:r>
            <a:r>
              <a:rPr lang="en-US" altLang="zh-CN" b="0" dirty="0">
                <a:solidFill>
                  <a:srgbClr val="FF0000"/>
                </a:solidFill>
              </a:rPr>
              <a:t>11.2</a:t>
            </a:r>
            <a:r>
              <a:rPr lang="zh-CN" altLang="en-US" b="0" dirty="0"/>
              <a:t>）      </a:t>
            </a:r>
          </a:p>
          <a:p>
            <a:pPr marL="457200" lvl="1" indent="0">
              <a:buNone/>
            </a:pPr>
            <a:r>
              <a:rPr lang="zh-CN" altLang="en-US" b="0" dirty="0"/>
              <a:t>（</a:t>
            </a:r>
            <a:r>
              <a:rPr lang="en-US" altLang="zh-CN" b="0" dirty="0"/>
              <a:t>2</a:t>
            </a:r>
            <a:r>
              <a:rPr lang="zh-CN" altLang="en-US" b="0" dirty="0"/>
              <a:t>）</a:t>
            </a:r>
            <a:r>
              <a:rPr lang="en-US" altLang="zh-CN" b="0" dirty="0"/>
              <a:t>PGP</a:t>
            </a:r>
            <a:r>
              <a:rPr lang="zh-CN" altLang="en-US" b="0" dirty="0"/>
              <a:t>的功能和安全性分析（</a:t>
            </a:r>
            <a:r>
              <a:rPr lang="zh-CN" altLang="en-US" b="0" dirty="0">
                <a:solidFill>
                  <a:srgbClr val="FF0000"/>
                </a:solidFill>
              </a:rPr>
              <a:t>教材</a:t>
            </a:r>
            <a:r>
              <a:rPr lang="en-US" altLang="zh-CN" b="0" dirty="0">
                <a:solidFill>
                  <a:srgbClr val="FF0000"/>
                </a:solidFill>
              </a:rPr>
              <a:t>11.3.1, 11.3.2, 11.3.4</a:t>
            </a:r>
            <a:r>
              <a:rPr lang="zh-CN" altLang="en-US" b="0" dirty="0"/>
              <a:t>）</a:t>
            </a:r>
            <a:endParaRPr lang="en-US" altLang="zh-CN" b="0" dirty="0"/>
          </a:p>
          <a:p>
            <a:pPr marL="457200" lvl="1" indent="0">
              <a:buNone/>
            </a:pPr>
            <a:r>
              <a:rPr lang="zh-CN" altLang="en-US" b="0" dirty="0"/>
              <a:t>（</a:t>
            </a:r>
            <a:r>
              <a:rPr lang="en-US" altLang="zh-CN" b="0" dirty="0"/>
              <a:t>3</a:t>
            </a:r>
            <a:r>
              <a:rPr lang="zh-CN" altLang="en-US" b="0" dirty="0"/>
              <a:t>）</a:t>
            </a:r>
            <a:r>
              <a:rPr lang="en-US" altLang="zh-CN" b="0" dirty="0"/>
              <a:t>PGP</a:t>
            </a:r>
            <a:r>
              <a:rPr lang="zh-CN" altLang="en-US" b="0" dirty="0"/>
              <a:t>密钥的管理 （</a:t>
            </a:r>
            <a:r>
              <a:rPr lang="zh-CN" altLang="en-US" b="0" dirty="0">
                <a:solidFill>
                  <a:srgbClr val="FF0000"/>
                </a:solidFill>
              </a:rPr>
              <a:t>教材</a:t>
            </a:r>
            <a:r>
              <a:rPr lang="en-US" altLang="zh-CN" b="0" dirty="0">
                <a:solidFill>
                  <a:srgbClr val="FF0000"/>
                </a:solidFill>
              </a:rPr>
              <a:t>11.3.3</a:t>
            </a:r>
            <a:r>
              <a:rPr lang="zh-CN" altLang="en-US" b="0" dirty="0"/>
              <a:t>）</a:t>
            </a:r>
          </a:p>
          <a:p>
            <a:endParaRPr lang="zh-CN" altLang="en-US" b="0" dirty="0"/>
          </a:p>
        </p:txBody>
      </p:sp>
      <p:sp>
        <p:nvSpPr>
          <p:cNvPr id="3" name="标题 2"/>
          <p:cNvSpPr>
            <a:spLocks noGrp="1"/>
          </p:cNvSpPr>
          <p:nvPr>
            <p:ph type="title"/>
          </p:nvPr>
        </p:nvSpPr>
        <p:spPr/>
        <p:txBody>
          <a:bodyPr/>
          <a:lstStyle/>
          <a:p>
            <a:r>
              <a:rPr lang="zh-CN" altLang="en-US" dirty="0"/>
              <a:t>课程内容</a:t>
            </a:r>
          </a:p>
        </p:txBody>
      </p:sp>
    </p:spTree>
    <p:extLst>
      <p:ext uri="{BB962C8B-B14F-4D97-AF65-F5344CB8AC3E}">
        <p14:creationId xmlns:p14="http://schemas.microsoft.com/office/powerpoint/2010/main" val="33248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2">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课程内容</a:t>
            </a:r>
          </a:p>
        </p:txBody>
      </p:sp>
      <p:sp>
        <p:nvSpPr>
          <p:cNvPr id="5" name="内容占位符 1"/>
          <p:cNvSpPr>
            <a:spLocks noGrp="1"/>
          </p:cNvSpPr>
          <p:nvPr>
            <p:ph idx="1"/>
          </p:nvPr>
        </p:nvSpPr>
        <p:spPr>
          <a:xfrm>
            <a:off x="547019" y="1479700"/>
            <a:ext cx="8081071" cy="4312886"/>
          </a:xfrm>
        </p:spPr>
        <p:txBody>
          <a:bodyPr/>
          <a:lstStyle/>
          <a:p>
            <a:pPr>
              <a:lnSpc>
                <a:spcPct val="150000"/>
              </a:lnSpc>
              <a:spcBef>
                <a:spcPts val="0"/>
              </a:spcBef>
            </a:pPr>
            <a:r>
              <a:rPr lang="zh-CN" altLang="en-US" b="0" dirty="0"/>
              <a:t>单元五：</a:t>
            </a:r>
            <a:r>
              <a:rPr lang="zh-CN" altLang="en-US" b="0" dirty="0">
                <a:solidFill>
                  <a:srgbClr val="FF0000"/>
                </a:solidFill>
              </a:rPr>
              <a:t>防火墙技术与</a:t>
            </a:r>
            <a:r>
              <a:rPr lang="en-US" altLang="zh-CN" b="0" dirty="0">
                <a:solidFill>
                  <a:srgbClr val="FF0000"/>
                </a:solidFill>
              </a:rPr>
              <a:t>VPN </a:t>
            </a:r>
            <a:r>
              <a:rPr lang="zh-CN" altLang="en-US" b="0" dirty="0"/>
              <a:t>（</a:t>
            </a:r>
            <a:r>
              <a:rPr lang="en-US" altLang="zh-CN" b="0" dirty="0"/>
              <a:t>4</a:t>
            </a:r>
            <a:r>
              <a:rPr lang="zh-CN" altLang="en-US" b="0" dirty="0"/>
              <a:t>学时）</a:t>
            </a:r>
            <a:endParaRPr lang="en-US" altLang="zh-CN" b="0" dirty="0"/>
          </a:p>
          <a:p>
            <a:pPr marL="457200" lvl="1" indent="0">
              <a:lnSpc>
                <a:spcPct val="150000"/>
              </a:lnSpc>
              <a:spcBef>
                <a:spcPts val="0"/>
              </a:spcBef>
              <a:buNone/>
            </a:pPr>
            <a:r>
              <a:rPr lang="zh-CN" altLang="en-US" b="0" dirty="0"/>
              <a:t>（</a:t>
            </a:r>
            <a:r>
              <a:rPr lang="en-US" altLang="zh-CN" b="0" dirty="0"/>
              <a:t>1</a:t>
            </a:r>
            <a:r>
              <a:rPr lang="zh-CN" altLang="en-US" b="0" dirty="0"/>
              <a:t>）防火墙的基本概念（</a:t>
            </a:r>
            <a:r>
              <a:rPr lang="zh-CN" altLang="en-US" b="0" dirty="0">
                <a:solidFill>
                  <a:srgbClr val="FF0000"/>
                </a:solidFill>
              </a:rPr>
              <a:t>教材</a:t>
            </a:r>
            <a:r>
              <a:rPr lang="en-US" altLang="zh-CN" b="0" dirty="0">
                <a:solidFill>
                  <a:srgbClr val="FF0000"/>
                </a:solidFill>
              </a:rPr>
              <a:t>13.1</a:t>
            </a:r>
            <a:r>
              <a:rPr lang="zh-CN" altLang="en-US" b="0" dirty="0"/>
              <a:t>）           </a:t>
            </a:r>
          </a:p>
          <a:p>
            <a:pPr marL="457200" lvl="1" indent="0">
              <a:lnSpc>
                <a:spcPct val="150000"/>
              </a:lnSpc>
              <a:spcBef>
                <a:spcPts val="0"/>
              </a:spcBef>
              <a:buNone/>
            </a:pPr>
            <a:r>
              <a:rPr lang="zh-CN" altLang="en-US" b="0" dirty="0"/>
              <a:t>（</a:t>
            </a:r>
            <a:r>
              <a:rPr lang="en-US" altLang="zh-CN" b="0" dirty="0"/>
              <a:t>2</a:t>
            </a:r>
            <a:r>
              <a:rPr lang="zh-CN" altLang="en-US" b="0" dirty="0"/>
              <a:t>）防火墙的类型与技术（</a:t>
            </a:r>
            <a:r>
              <a:rPr lang="zh-CN" altLang="en-US" b="0" dirty="0">
                <a:solidFill>
                  <a:srgbClr val="FF0000"/>
                </a:solidFill>
              </a:rPr>
              <a:t>教材</a:t>
            </a:r>
            <a:r>
              <a:rPr lang="en-US" altLang="zh-CN" b="0" dirty="0">
                <a:solidFill>
                  <a:srgbClr val="FF0000"/>
                </a:solidFill>
              </a:rPr>
              <a:t>13.2</a:t>
            </a:r>
            <a:r>
              <a:rPr lang="zh-CN" altLang="en-US" b="0" dirty="0"/>
              <a:t>）</a:t>
            </a:r>
          </a:p>
          <a:p>
            <a:pPr marL="457200" lvl="1" indent="0">
              <a:lnSpc>
                <a:spcPct val="150000"/>
              </a:lnSpc>
              <a:spcBef>
                <a:spcPts val="0"/>
              </a:spcBef>
              <a:buNone/>
            </a:pPr>
            <a:r>
              <a:rPr lang="zh-CN" altLang="en-US" b="0" dirty="0"/>
              <a:t>（</a:t>
            </a:r>
            <a:r>
              <a:rPr lang="en-US" altLang="zh-CN" b="0" dirty="0"/>
              <a:t>3</a:t>
            </a:r>
            <a:r>
              <a:rPr lang="zh-CN" altLang="en-US" b="0" dirty="0"/>
              <a:t>）防火墙的体系结构（</a:t>
            </a:r>
            <a:r>
              <a:rPr lang="zh-CN" altLang="en-US" b="0" dirty="0">
                <a:solidFill>
                  <a:srgbClr val="FF0000"/>
                </a:solidFill>
              </a:rPr>
              <a:t>教材</a:t>
            </a:r>
            <a:r>
              <a:rPr lang="en-US" altLang="zh-CN" b="0" dirty="0">
                <a:solidFill>
                  <a:srgbClr val="FF0000"/>
                </a:solidFill>
              </a:rPr>
              <a:t>13.3</a:t>
            </a:r>
            <a:r>
              <a:rPr lang="zh-CN" altLang="en-US" b="0" dirty="0"/>
              <a:t>）</a:t>
            </a:r>
          </a:p>
          <a:p>
            <a:pPr marL="457200" lvl="1" indent="0">
              <a:lnSpc>
                <a:spcPct val="150000"/>
              </a:lnSpc>
              <a:spcBef>
                <a:spcPts val="0"/>
              </a:spcBef>
              <a:buNone/>
            </a:pPr>
            <a:r>
              <a:rPr lang="zh-CN" altLang="en-US" b="0" dirty="0"/>
              <a:t>（</a:t>
            </a:r>
            <a:r>
              <a:rPr lang="en-US" altLang="zh-CN" b="0" dirty="0"/>
              <a:t>4</a:t>
            </a:r>
            <a:r>
              <a:rPr lang="zh-CN" altLang="en-US" b="0" dirty="0"/>
              <a:t>）</a:t>
            </a:r>
            <a:r>
              <a:rPr lang="en-US" altLang="zh-CN" b="0" dirty="0"/>
              <a:t>VPN</a:t>
            </a:r>
            <a:r>
              <a:rPr lang="zh-CN" altLang="en-US" b="0" dirty="0"/>
              <a:t>的基本概念与分类（</a:t>
            </a:r>
            <a:r>
              <a:rPr lang="zh-CN" altLang="en-US" b="0" dirty="0">
                <a:solidFill>
                  <a:srgbClr val="FF0000"/>
                </a:solidFill>
              </a:rPr>
              <a:t>教材</a:t>
            </a:r>
            <a:r>
              <a:rPr lang="en-US" altLang="zh-CN" b="0" dirty="0">
                <a:solidFill>
                  <a:srgbClr val="FF0000"/>
                </a:solidFill>
              </a:rPr>
              <a:t>14.1, 14.2</a:t>
            </a:r>
            <a:r>
              <a:rPr lang="zh-CN" altLang="en-US" b="0" dirty="0"/>
              <a:t>）    </a:t>
            </a:r>
          </a:p>
          <a:p>
            <a:pPr marL="457200" lvl="1" indent="0">
              <a:lnSpc>
                <a:spcPct val="150000"/>
              </a:lnSpc>
              <a:spcBef>
                <a:spcPts val="0"/>
              </a:spcBef>
              <a:buNone/>
            </a:pPr>
            <a:r>
              <a:rPr lang="zh-CN" altLang="en-US" b="0" dirty="0"/>
              <a:t>（</a:t>
            </a:r>
            <a:r>
              <a:rPr lang="en-US" altLang="zh-CN" b="0" dirty="0"/>
              <a:t>5</a:t>
            </a:r>
            <a:r>
              <a:rPr lang="zh-CN" altLang="en-US" b="0" dirty="0"/>
              <a:t>）各种</a:t>
            </a:r>
            <a:r>
              <a:rPr lang="en-US" altLang="zh-CN" b="0" dirty="0"/>
              <a:t>VPN</a:t>
            </a:r>
            <a:r>
              <a:rPr lang="zh-CN" altLang="en-US" b="0" dirty="0"/>
              <a:t>的技术特点（</a:t>
            </a:r>
            <a:r>
              <a:rPr lang="zh-CN" altLang="en-US" b="0" dirty="0">
                <a:solidFill>
                  <a:srgbClr val="FF0000"/>
                </a:solidFill>
              </a:rPr>
              <a:t>教材</a:t>
            </a:r>
            <a:r>
              <a:rPr lang="en-US" altLang="zh-CN" b="0" dirty="0">
                <a:solidFill>
                  <a:srgbClr val="FF0000"/>
                </a:solidFill>
              </a:rPr>
              <a:t>14.3</a:t>
            </a:r>
            <a:r>
              <a:rPr lang="zh-CN" altLang="en-US" b="0" dirty="0"/>
              <a:t>）</a:t>
            </a:r>
          </a:p>
          <a:p>
            <a:pPr>
              <a:lnSpc>
                <a:spcPct val="150000"/>
              </a:lnSpc>
              <a:spcBef>
                <a:spcPts val="0"/>
              </a:spcBef>
            </a:pPr>
            <a:endParaRPr lang="zh-CN" altLang="en-US" b="0" dirty="0"/>
          </a:p>
        </p:txBody>
      </p:sp>
    </p:spTree>
    <p:extLst>
      <p:ext uri="{BB962C8B-B14F-4D97-AF65-F5344CB8AC3E}">
        <p14:creationId xmlns:p14="http://schemas.microsoft.com/office/powerpoint/2010/main" val="36991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4" end="4"/>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p:cTn id="32"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课程内容</a:t>
            </a:r>
          </a:p>
        </p:txBody>
      </p:sp>
      <p:sp>
        <p:nvSpPr>
          <p:cNvPr id="5" name="内容占位符 1"/>
          <p:cNvSpPr>
            <a:spLocks noGrp="1"/>
          </p:cNvSpPr>
          <p:nvPr>
            <p:ph idx="1"/>
          </p:nvPr>
        </p:nvSpPr>
        <p:spPr>
          <a:xfrm>
            <a:off x="641786" y="1335058"/>
            <a:ext cx="8302189" cy="5010877"/>
          </a:xfrm>
        </p:spPr>
        <p:txBody>
          <a:bodyPr/>
          <a:lstStyle/>
          <a:p>
            <a:pPr>
              <a:lnSpc>
                <a:spcPct val="150000"/>
              </a:lnSpc>
            </a:pPr>
            <a:r>
              <a:rPr lang="zh-CN" altLang="en-US" b="0" dirty="0"/>
              <a:t>单元六：</a:t>
            </a:r>
            <a:r>
              <a:rPr lang="zh-CN" altLang="en-US" b="0" dirty="0">
                <a:solidFill>
                  <a:srgbClr val="FF0000"/>
                </a:solidFill>
              </a:rPr>
              <a:t>入侵检测技术</a:t>
            </a:r>
            <a:r>
              <a:rPr lang="zh-CN" altLang="en-US" b="0" dirty="0"/>
              <a:t>（</a:t>
            </a:r>
            <a:r>
              <a:rPr lang="en-US" altLang="zh-CN" b="0" dirty="0"/>
              <a:t>4</a:t>
            </a:r>
            <a:r>
              <a:rPr lang="zh-CN" altLang="en-US" b="0" dirty="0"/>
              <a:t>学时）</a:t>
            </a:r>
            <a:endParaRPr lang="en-US" altLang="zh-CN" b="0" dirty="0"/>
          </a:p>
          <a:p>
            <a:pPr marL="457200" lvl="1" indent="0">
              <a:lnSpc>
                <a:spcPct val="150000"/>
              </a:lnSpc>
              <a:buNone/>
            </a:pPr>
            <a:r>
              <a:rPr lang="zh-CN" altLang="en-US" b="0" dirty="0"/>
              <a:t>（</a:t>
            </a:r>
            <a:r>
              <a:rPr lang="en-US" altLang="zh-CN" b="0" dirty="0"/>
              <a:t>1</a:t>
            </a:r>
            <a:r>
              <a:rPr lang="zh-CN" altLang="en-US" b="0" dirty="0"/>
              <a:t>）入侵检测技术概念与分类</a:t>
            </a:r>
            <a:r>
              <a:rPr lang="zh-CN" altLang="en-US" dirty="0"/>
              <a:t>（</a:t>
            </a:r>
            <a:r>
              <a:rPr lang="zh-CN" altLang="en-US" dirty="0">
                <a:solidFill>
                  <a:srgbClr val="FF0000"/>
                </a:solidFill>
              </a:rPr>
              <a:t>教材</a:t>
            </a:r>
            <a:r>
              <a:rPr lang="en-US" altLang="zh-CN" dirty="0">
                <a:solidFill>
                  <a:srgbClr val="FF0000"/>
                </a:solidFill>
              </a:rPr>
              <a:t>15.1</a:t>
            </a:r>
            <a:r>
              <a:rPr lang="zh-CN" altLang="en-US" dirty="0"/>
              <a:t>）</a:t>
            </a:r>
            <a:r>
              <a:rPr lang="zh-CN" altLang="en-US" b="0" dirty="0"/>
              <a:t>            </a:t>
            </a:r>
          </a:p>
          <a:p>
            <a:pPr marL="457200" lvl="1" indent="0">
              <a:lnSpc>
                <a:spcPct val="150000"/>
              </a:lnSpc>
              <a:buNone/>
            </a:pPr>
            <a:r>
              <a:rPr lang="zh-CN" altLang="en-US" b="0" dirty="0"/>
              <a:t>（</a:t>
            </a:r>
            <a:r>
              <a:rPr lang="en-US" altLang="zh-CN" b="0" dirty="0"/>
              <a:t>2</a:t>
            </a:r>
            <a:r>
              <a:rPr lang="zh-CN" altLang="en-US" b="0" dirty="0"/>
              <a:t>）异常检测技术与误用检测技术</a:t>
            </a:r>
            <a:r>
              <a:rPr lang="zh-CN" altLang="en-US" dirty="0"/>
              <a:t>（</a:t>
            </a:r>
            <a:r>
              <a:rPr lang="zh-CN" altLang="en-US" dirty="0">
                <a:solidFill>
                  <a:srgbClr val="FF0000"/>
                </a:solidFill>
              </a:rPr>
              <a:t>教材</a:t>
            </a:r>
            <a:r>
              <a:rPr lang="en-US" altLang="zh-CN" dirty="0">
                <a:solidFill>
                  <a:srgbClr val="FF0000"/>
                </a:solidFill>
              </a:rPr>
              <a:t>15.2, 15.3, 15.4</a:t>
            </a:r>
            <a:r>
              <a:rPr lang="zh-CN" altLang="en-US" dirty="0"/>
              <a:t>） </a:t>
            </a:r>
            <a:endParaRPr lang="en-US" altLang="zh-CN" dirty="0"/>
          </a:p>
          <a:p>
            <a:pPr marL="457200" lvl="1" indent="0">
              <a:lnSpc>
                <a:spcPct val="150000"/>
              </a:lnSpc>
              <a:buNone/>
            </a:pPr>
            <a:r>
              <a:rPr lang="zh-CN" altLang="en-US" b="0" dirty="0"/>
              <a:t>（</a:t>
            </a:r>
            <a:r>
              <a:rPr lang="en-US" altLang="zh-CN" b="0" dirty="0"/>
              <a:t>3</a:t>
            </a:r>
            <a:r>
              <a:rPr lang="zh-CN" altLang="en-US" b="0" dirty="0"/>
              <a:t>）网络诱骗技术</a:t>
            </a:r>
            <a:r>
              <a:rPr lang="zh-CN" altLang="en-US" dirty="0"/>
              <a:t>（</a:t>
            </a:r>
            <a:r>
              <a:rPr lang="zh-CN" altLang="en-US" dirty="0">
                <a:solidFill>
                  <a:srgbClr val="FF0000"/>
                </a:solidFill>
              </a:rPr>
              <a:t>教材</a:t>
            </a:r>
            <a:r>
              <a:rPr lang="en-US" altLang="zh-CN" dirty="0">
                <a:solidFill>
                  <a:srgbClr val="FF0000"/>
                </a:solidFill>
              </a:rPr>
              <a:t>15.5.1</a:t>
            </a:r>
            <a:r>
              <a:rPr lang="zh-CN" altLang="en-US" dirty="0"/>
              <a:t>）</a:t>
            </a:r>
            <a:endParaRPr lang="zh-CN" altLang="en-US" b="0" dirty="0"/>
          </a:p>
          <a:p>
            <a:pPr marL="457200" lvl="1" indent="0">
              <a:lnSpc>
                <a:spcPct val="150000"/>
              </a:lnSpc>
              <a:buNone/>
            </a:pPr>
            <a:r>
              <a:rPr lang="zh-CN" altLang="en-US" b="0" dirty="0"/>
              <a:t>（</a:t>
            </a:r>
            <a:r>
              <a:rPr lang="en-US" altLang="zh-CN" b="0" dirty="0"/>
              <a:t>4</a:t>
            </a:r>
            <a:r>
              <a:rPr lang="zh-CN" altLang="en-US" b="0" dirty="0"/>
              <a:t>）蜜罐的概念与分类</a:t>
            </a:r>
            <a:r>
              <a:rPr lang="zh-CN" altLang="en-US" dirty="0"/>
              <a:t>（</a:t>
            </a:r>
            <a:r>
              <a:rPr lang="zh-CN" altLang="en-US" dirty="0">
                <a:solidFill>
                  <a:srgbClr val="FF0000"/>
                </a:solidFill>
              </a:rPr>
              <a:t>教材</a:t>
            </a:r>
            <a:r>
              <a:rPr lang="en-US" altLang="zh-CN" dirty="0">
                <a:solidFill>
                  <a:srgbClr val="FF0000"/>
                </a:solidFill>
              </a:rPr>
              <a:t>15.5.2, 15.5.3, 15.5.4</a:t>
            </a:r>
            <a:r>
              <a:rPr lang="zh-CN" altLang="en-US" dirty="0"/>
              <a:t>）</a:t>
            </a:r>
            <a:endParaRPr lang="zh-CN" altLang="en-US" b="0" dirty="0"/>
          </a:p>
          <a:p>
            <a:pPr>
              <a:lnSpc>
                <a:spcPct val="150000"/>
              </a:lnSpc>
            </a:pPr>
            <a:endParaRPr lang="zh-CN" altLang="en-US" b="0" dirty="0"/>
          </a:p>
        </p:txBody>
      </p:sp>
    </p:spTree>
    <p:extLst>
      <p:ext uri="{BB962C8B-B14F-4D97-AF65-F5344CB8AC3E}">
        <p14:creationId xmlns:p14="http://schemas.microsoft.com/office/powerpoint/2010/main" val="50642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课程内容</a:t>
            </a:r>
          </a:p>
        </p:txBody>
      </p:sp>
      <p:sp>
        <p:nvSpPr>
          <p:cNvPr id="5" name="内容占位符 1"/>
          <p:cNvSpPr>
            <a:spLocks noGrp="1"/>
          </p:cNvSpPr>
          <p:nvPr>
            <p:ph idx="1"/>
          </p:nvPr>
        </p:nvSpPr>
        <p:spPr>
          <a:xfrm>
            <a:off x="517554" y="1520461"/>
            <a:ext cx="8075284" cy="4307106"/>
          </a:xfrm>
        </p:spPr>
        <p:txBody>
          <a:bodyPr/>
          <a:lstStyle/>
          <a:p>
            <a:pPr>
              <a:lnSpc>
                <a:spcPct val="150000"/>
              </a:lnSpc>
              <a:spcBef>
                <a:spcPts val="0"/>
              </a:spcBef>
            </a:pPr>
            <a:r>
              <a:rPr lang="zh-CN" altLang="en-US" b="0" dirty="0"/>
              <a:t>单元七：</a:t>
            </a:r>
            <a:r>
              <a:rPr lang="zh-CN" altLang="en-US" b="0" dirty="0">
                <a:solidFill>
                  <a:srgbClr val="FF0000"/>
                </a:solidFill>
              </a:rPr>
              <a:t>恶意代码</a:t>
            </a:r>
            <a:r>
              <a:rPr lang="zh-CN" altLang="en-US" b="0" dirty="0"/>
              <a:t>（</a:t>
            </a:r>
            <a:r>
              <a:rPr lang="en-US" altLang="zh-CN" b="0" dirty="0"/>
              <a:t>2</a:t>
            </a:r>
            <a:r>
              <a:rPr lang="zh-CN" altLang="en-US" b="0" dirty="0"/>
              <a:t>学时）</a:t>
            </a:r>
            <a:endParaRPr lang="en-US" altLang="zh-CN" b="0" dirty="0"/>
          </a:p>
          <a:p>
            <a:pPr marL="457200" lvl="1" indent="0">
              <a:lnSpc>
                <a:spcPct val="150000"/>
              </a:lnSpc>
              <a:spcBef>
                <a:spcPts val="0"/>
              </a:spcBef>
              <a:buNone/>
            </a:pPr>
            <a:r>
              <a:rPr lang="zh-CN" altLang="en-US" b="0" dirty="0"/>
              <a:t>（</a:t>
            </a:r>
            <a:r>
              <a:rPr lang="en-US" altLang="zh-CN" b="0" dirty="0"/>
              <a:t>1</a:t>
            </a:r>
            <a:r>
              <a:rPr lang="zh-CN" altLang="en-US" b="0" dirty="0"/>
              <a:t>）恶意代码的基本概念和危害</a:t>
            </a:r>
            <a:r>
              <a:rPr lang="zh-CN" altLang="en-US" dirty="0"/>
              <a:t>（</a:t>
            </a:r>
            <a:r>
              <a:rPr lang="zh-CN" altLang="en-US" dirty="0">
                <a:solidFill>
                  <a:srgbClr val="FF0000"/>
                </a:solidFill>
              </a:rPr>
              <a:t>教材</a:t>
            </a:r>
            <a:r>
              <a:rPr lang="en-US" altLang="zh-CN" dirty="0">
                <a:solidFill>
                  <a:srgbClr val="FF0000"/>
                </a:solidFill>
              </a:rPr>
              <a:t>17.1</a:t>
            </a:r>
            <a:r>
              <a:rPr lang="zh-CN" altLang="en-US" dirty="0"/>
              <a:t>）</a:t>
            </a:r>
            <a:endParaRPr lang="zh-CN" altLang="en-US" b="0" dirty="0"/>
          </a:p>
          <a:p>
            <a:pPr marL="457200" lvl="1" indent="0">
              <a:lnSpc>
                <a:spcPct val="150000"/>
              </a:lnSpc>
              <a:spcBef>
                <a:spcPts val="0"/>
              </a:spcBef>
              <a:buNone/>
            </a:pPr>
            <a:r>
              <a:rPr lang="zh-CN" altLang="en-US" b="0" dirty="0"/>
              <a:t>（</a:t>
            </a:r>
            <a:r>
              <a:rPr lang="en-US" altLang="zh-CN" b="0" dirty="0"/>
              <a:t>2</a:t>
            </a:r>
            <a:r>
              <a:rPr lang="zh-CN" altLang="en-US" b="0" dirty="0"/>
              <a:t>）恶意代码的分类和特点</a:t>
            </a:r>
            <a:r>
              <a:rPr lang="zh-CN" altLang="en-US" dirty="0"/>
              <a:t>（</a:t>
            </a:r>
            <a:r>
              <a:rPr lang="zh-CN" altLang="en-US" dirty="0">
                <a:solidFill>
                  <a:srgbClr val="FF0000"/>
                </a:solidFill>
              </a:rPr>
              <a:t>教材</a:t>
            </a:r>
            <a:r>
              <a:rPr lang="en-US" altLang="zh-CN" dirty="0">
                <a:solidFill>
                  <a:srgbClr val="FF0000"/>
                </a:solidFill>
              </a:rPr>
              <a:t>17.1</a:t>
            </a:r>
            <a:r>
              <a:rPr lang="zh-CN" altLang="en-US" dirty="0"/>
              <a:t>）</a:t>
            </a:r>
            <a:endParaRPr lang="zh-CN" altLang="en-US" b="0" dirty="0"/>
          </a:p>
          <a:p>
            <a:pPr marL="457200" lvl="1" indent="0">
              <a:lnSpc>
                <a:spcPct val="150000"/>
              </a:lnSpc>
              <a:spcBef>
                <a:spcPts val="0"/>
              </a:spcBef>
              <a:buNone/>
            </a:pPr>
            <a:r>
              <a:rPr lang="zh-CN" altLang="en-US" b="0" dirty="0"/>
              <a:t>（</a:t>
            </a:r>
            <a:r>
              <a:rPr lang="en-US" altLang="zh-CN" b="0" dirty="0"/>
              <a:t>3</a:t>
            </a:r>
            <a:r>
              <a:rPr lang="zh-CN" altLang="en-US" b="0" dirty="0"/>
              <a:t>）计算机病毒</a:t>
            </a:r>
            <a:r>
              <a:rPr lang="zh-CN" altLang="en-US" dirty="0"/>
              <a:t>（</a:t>
            </a:r>
            <a:r>
              <a:rPr lang="zh-CN" altLang="en-US" dirty="0">
                <a:solidFill>
                  <a:srgbClr val="FF0000"/>
                </a:solidFill>
              </a:rPr>
              <a:t>教材</a:t>
            </a:r>
            <a:r>
              <a:rPr lang="en-US" altLang="zh-CN" dirty="0">
                <a:solidFill>
                  <a:srgbClr val="FF0000"/>
                </a:solidFill>
              </a:rPr>
              <a:t>17.2</a:t>
            </a:r>
            <a:r>
              <a:rPr lang="zh-CN" altLang="en-US" dirty="0"/>
              <a:t>）</a:t>
            </a:r>
            <a:endParaRPr lang="zh-CN" altLang="en-US" b="0" dirty="0"/>
          </a:p>
          <a:p>
            <a:pPr marL="457200" lvl="1" indent="0">
              <a:lnSpc>
                <a:spcPct val="150000"/>
              </a:lnSpc>
              <a:spcBef>
                <a:spcPts val="0"/>
              </a:spcBef>
              <a:buNone/>
            </a:pPr>
            <a:r>
              <a:rPr lang="zh-CN" altLang="en-US" b="0" dirty="0"/>
              <a:t>（</a:t>
            </a:r>
            <a:r>
              <a:rPr lang="en-US" altLang="zh-CN" b="0" dirty="0"/>
              <a:t>4</a:t>
            </a:r>
            <a:r>
              <a:rPr lang="zh-CN" altLang="en-US" b="0" dirty="0"/>
              <a:t>）特洛伊木马</a:t>
            </a:r>
            <a:r>
              <a:rPr lang="zh-CN" altLang="en-US" dirty="0"/>
              <a:t>（</a:t>
            </a:r>
            <a:r>
              <a:rPr lang="zh-CN" altLang="en-US" dirty="0">
                <a:solidFill>
                  <a:srgbClr val="FF0000"/>
                </a:solidFill>
              </a:rPr>
              <a:t>教材</a:t>
            </a:r>
            <a:r>
              <a:rPr lang="en-US" altLang="zh-CN" dirty="0">
                <a:solidFill>
                  <a:srgbClr val="FF0000"/>
                </a:solidFill>
              </a:rPr>
              <a:t>17.3</a:t>
            </a:r>
            <a:r>
              <a:rPr lang="zh-CN" altLang="en-US" dirty="0"/>
              <a:t>）</a:t>
            </a:r>
            <a:endParaRPr lang="zh-CN" altLang="en-US" b="0" dirty="0"/>
          </a:p>
          <a:p>
            <a:pPr marL="457200" lvl="1" indent="0">
              <a:lnSpc>
                <a:spcPct val="150000"/>
              </a:lnSpc>
              <a:spcBef>
                <a:spcPts val="0"/>
              </a:spcBef>
              <a:buNone/>
            </a:pPr>
            <a:r>
              <a:rPr lang="zh-CN" altLang="en-US" b="0" dirty="0"/>
              <a:t>（</a:t>
            </a:r>
            <a:r>
              <a:rPr lang="en-US" altLang="zh-CN" b="0" dirty="0"/>
              <a:t>5</a:t>
            </a:r>
            <a:r>
              <a:rPr lang="zh-CN" altLang="en-US" b="0" dirty="0"/>
              <a:t>）蠕虫</a:t>
            </a:r>
            <a:r>
              <a:rPr lang="zh-CN" altLang="en-US" dirty="0"/>
              <a:t>（</a:t>
            </a:r>
            <a:r>
              <a:rPr lang="zh-CN" altLang="en-US" dirty="0">
                <a:solidFill>
                  <a:srgbClr val="FF0000"/>
                </a:solidFill>
              </a:rPr>
              <a:t>教材</a:t>
            </a:r>
            <a:r>
              <a:rPr lang="en-US" altLang="zh-CN" dirty="0">
                <a:solidFill>
                  <a:srgbClr val="FF0000"/>
                </a:solidFill>
              </a:rPr>
              <a:t>17.4</a:t>
            </a:r>
            <a:r>
              <a:rPr lang="zh-CN" altLang="en-US" dirty="0"/>
              <a:t>）</a:t>
            </a:r>
            <a:endParaRPr lang="zh-CN" altLang="en-US" b="0" dirty="0"/>
          </a:p>
          <a:p>
            <a:pPr>
              <a:lnSpc>
                <a:spcPct val="150000"/>
              </a:lnSpc>
              <a:spcBef>
                <a:spcPts val="0"/>
              </a:spcBef>
            </a:pPr>
            <a:endParaRPr lang="zh-CN" altLang="en-US" b="0" dirty="0"/>
          </a:p>
        </p:txBody>
      </p:sp>
    </p:spTree>
    <p:extLst>
      <p:ext uri="{BB962C8B-B14F-4D97-AF65-F5344CB8AC3E}">
        <p14:creationId xmlns:p14="http://schemas.microsoft.com/office/powerpoint/2010/main" val="260936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4" end="4"/>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p:cTn id="32"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p:cNvSpPr/>
          <p:nvPr/>
        </p:nvSpPr>
        <p:spPr>
          <a:xfrm>
            <a:off x="53788" y="1783871"/>
            <a:ext cx="9015355" cy="2661353"/>
          </a:xfrm>
          <a:prstGeom prst="rect">
            <a:avLst/>
          </a:prstGeom>
          <a:solidFill>
            <a:schemeClr val="bg1">
              <a:lumMod val="95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8" name="组合 17"/>
          <p:cNvGrpSpPr/>
          <p:nvPr/>
        </p:nvGrpSpPr>
        <p:grpSpPr>
          <a:xfrm>
            <a:off x="3115033" y="3470365"/>
            <a:ext cx="2599972" cy="448490"/>
            <a:chOff x="2266407" y="1902823"/>
            <a:chExt cx="2455817" cy="448490"/>
          </a:xfrm>
        </p:grpSpPr>
        <p:sp>
          <p:nvSpPr>
            <p:cNvPr id="14" name="矩形 13"/>
            <p:cNvSpPr/>
            <p:nvPr/>
          </p:nvSpPr>
          <p:spPr>
            <a:xfrm>
              <a:off x="2383972" y="1902823"/>
              <a:ext cx="2246812" cy="4441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4508865" y="1902823"/>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p:cNvSpPr/>
            <p:nvPr/>
          </p:nvSpPr>
          <p:spPr>
            <a:xfrm>
              <a:off x="2266407" y="1907176"/>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9" name="文本框 18"/>
          <p:cNvSpPr txBox="1"/>
          <p:nvPr/>
        </p:nvSpPr>
        <p:spPr>
          <a:xfrm flipH="1">
            <a:off x="2537461" y="3092268"/>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安全消息</a:t>
            </a:r>
          </a:p>
        </p:txBody>
      </p:sp>
      <p:sp>
        <p:nvSpPr>
          <p:cNvPr id="20" name="文本框 19"/>
          <p:cNvSpPr txBox="1"/>
          <p:nvPr/>
        </p:nvSpPr>
        <p:spPr>
          <a:xfrm flipH="1">
            <a:off x="157325" y="3092264"/>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消息</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1" name="文本框 20"/>
          <p:cNvSpPr txBox="1"/>
          <p:nvPr/>
        </p:nvSpPr>
        <p:spPr>
          <a:xfrm flipH="1">
            <a:off x="6119966" y="3092265"/>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安全消息</a:t>
            </a:r>
          </a:p>
        </p:txBody>
      </p:sp>
      <p:sp>
        <p:nvSpPr>
          <p:cNvPr id="22" name="文本框 21"/>
          <p:cNvSpPr txBox="1"/>
          <p:nvPr/>
        </p:nvSpPr>
        <p:spPr>
          <a:xfrm flipH="1">
            <a:off x="8455039" y="3092264"/>
            <a:ext cx="398419" cy="1200329"/>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消息</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23" name="椭圆 22"/>
          <p:cNvSpPr/>
          <p:nvPr/>
        </p:nvSpPr>
        <p:spPr>
          <a:xfrm>
            <a:off x="1324583" y="3470365"/>
            <a:ext cx="418012" cy="4441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4" name="椭圆 23"/>
          <p:cNvSpPr/>
          <p:nvPr/>
        </p:nvSpPr>
        <p:spPr>
          <a:xfrm>
            <a:off x="7276192" y="3483420"/>
            <a:ext cx="418012" cy="4441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26" name="直接连接符 25"/>
          <p:cNvCxnSpPr>
            <a:stCxn id="20" idx="1"/>
            <a:endCxn id="23" idx="2"/>
          </p:cNvCxnSpPr>
          <p:nvPr/>
        </p:nvCxnSpPr>
        <p:spPr>
          <a:xfrm>
            <a:off x="555744" y="3692429"/>
            <a:ext cx="768839" cy="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3" idx="6"/>
          </p:cNvCxnSpPr>
          <p:nvPr/>
        </p:nvCxnSpPr>
        <p:spPr>
          <a:xfrm flipV="1">
            <a:off x="1742595" y="3692432"/>
            <a:ext cx="780035" cy="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6" idx="6"/>
          </p:cNvCxnSpPr>
          <p:nvPr/>
        </p:nvCxnSpPr>
        <p:spPr>
          <a:xfrm>
            <a:off x="2920229" y="3692430"/>
            <a:ext cx="420687" cy="4357"/>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05603" y="3692430"/>
            <a:ext cx="521153"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6"/>
          </p:cNvCxnSpPr>
          <p:nvPr/>
        </p:nvCxnSpPr>
        <p:spPr>
          <a:xfrm flipV="1">
            <a:off x="7694204" y="3692428"/>
            <a:ext cx="760835" cy="1306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24" idx="2"/>
          </p:cNvCxnSpPr>
          <p:nvPr/>
        </p:nvCxnSpPr>
        <p:spPr>
          <a:xfrm>
            <a:off x="6518385" y="3692429"/>
            <a:ext cx="757807" cy="1306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1506909" y="3927557"/>
            <a:ext cx="0" cy="243141"/>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481802" y="3943483"/>
            <a:ext cx="0" cy="227215"/>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70525" y="4082483"/>
            <a:ext cx="111690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秘密信息</a:t>
            </a:r>
          </a:p>
        </p:txBody>
      </p:sp>
      <p:sp>
        <p:nvSpPr>
          <p:cNvPr id="38" name="文本框 37"/>
          <p:cNvSpPr txBox="1"/>
          <p:nvPr/>
        </p:nvSpPr>
        <p:spPr>
          <a:xfrm>
            <a:off x="6932424" y="4075893"/>
            <a:ext cx="111690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秘密信息</a:t>
            </a:r>
          </a:p>
        </p:txBody>
      </p:sp>
      <p:sp>
        <p:nvSpPr>
          <p:cNvPr id="39" name="文本框 38"/>
          <p:cNvSpPr txBox="1"/>
          <p:nvPr/>
        </p:nvSpPr>
        <p:spPr>
          <a:xfrm>
            <a:off x="719600" y="3146271"/>
            <a:ext cx="1569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安全相关变换</a:t>
            </a:r>
          </a:p>
        </p:txBody>
      </p:sp>
      <p:sp>
        <p:nvSpPr>
          <p:cNvPr id="40" name="文本框 39"/>
          <p:cNvSpPr txBox="1"/>
          <p:nvPr/>
        </p:nvSpPr>
        <p:spPr>
          <a:xfrm>
            <a:off x="6762647" y="3119888"/>
            <a:ext cx="1569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安全相关变换</a:t>
            </a:r>
          </a:p>
        </p:txBody>
      </p:sp>
      <p:sp>
        <p:nvSpPr>
          <p:cNvPr id="41" name="文本框 40"/>
          <p:cNvSpPr txBox="1"/>
          <p:nvPr/>
        </p:nvSpPr>
        <p:spPr>
          <a:xfrm>
            <a:off x="-14814" y="2693365"/>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发送方</a:t>
            </a:r>
          </a:p>
        </p:txBody>
      </p:sp>
      <p:sp>
        <p:nvSpPr>
          <p:cNvPr id="42" name="文本框 41"/>
          <p:cNvSpPr txBox="1"/>
          <p:nvPr/>
        </p:nvSpPr>
        <p:spPr>
          <a:xfrm>
            <a:off x="8138192" y="2646707"/>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接收方</a:t>
            </a:r>
          </a:p>
        </p:txBody>
      </p:sp>
      <p:sp>
        <p:nvSpPr>
          <p:cNvPr id="43" name="文本框 42"/>
          <p:cNvSpPr txBox="1"/>
          <p:nvPr/>
        </p:nvSpPr>
        <p:spPr>
          <a:xfrm>
            <a:off x="2736670" y="1776834"/>
            <a:ext cx="3762568" cy="646331"/>
          </a:xfrm>
          <a:prstGeom prst="rect">
            <a:avLst/>
          </a:prstGeom>
          <a:noFill/>
          <a:ln>
            <a:noFill/>
          </a:ln>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可信第三方</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（如仲裁者、秘密信息的分配者）</a:t>
            </a:r>
          </a:p>
        </p:txBody>
      </p:sp>
      <p:cxnSp>
        <p:nvCxnSpPr>
          <p:cNvPr id="45" name="直接箭头连接符 44"/>
          <p:cNvCxnSpPr>
            <a:stCxn id="41" idx="3"/>
          </p:cNvCxnSpPr>
          <p:nvPr/>
        </p:nvCxnSpPr>
        <p:spPr>
          <a:xfrm flipV="1">
            <a:off x="862349" y="2189945"/>
            <a:ext cx="1996169" cy="688086"/>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42" idx="1"/>
          </p:cNvCxnSpPr>
          <p:nvPr/>
        </p:nvCxnSpPr>
        <p:spPr>
          <a:xfrm>
            <a:off x="6387737" y="2170487"/>
            <a:ext cx="1750455" cy="660886"/>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3843996" y="3062697"/>
            <a:ext cx="0" cy="378092"/>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4489274" y="2385506"/>
            <a:ext cx="12006" cy="1036904"/>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527922" y="2712240"/>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信息通道</a:t>
            </a:r>
          </a:p>
        </p:txBody>
      </p:sp>
      <p:sp>
        <p:nvSpPr>
          <p:cNvPr id="52" name="文本框 51"/>
          <p:cNvSpPr txBox="1"/>
          <p:nvPr/>
        </p:nvSpPr>
        <p:spPr>
          <a:xfrm>
            <a:off x="3443778" y="2678577"/>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攻击者</a:t>
            </a:r>
          </a:p>
        </p:txBody>
      </p:sp>
      <p:sp>
        <p:nvSpPr>
          <p:cNvPr id="6" name="文本框 5"/>
          <p:cNvSpPr txBox="1"/>
          <p:nvPr/>
        </p:nvSpPr>
        <p:spPr>
          <a:xfrm>
            <a:off x="3441015" y="707206"/>
            <a:ext cx="2105063" cy="338554"/>
          </a:xfrm>
          <a:prstGeom prst="rect">
            <a:avLst/>
          </a:prstGeom>
          <a:solidFill>
            <a:schemeClr val="bg1">
              <a:lumMod val="85000"/>
            </a:schemeClr>
          </a:solidFill>
          <a:ln>
            <a:solidFill>
              <a:srgbClr val="FF0000"/>
            </a:solid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PKI</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与数字证书    </a:t>
            </a:r>
          </a:p>
        </p:txBody>
      </p:sp>
      <p:sp>
        <p:nvSpPr>
          <p:cNvPr id="44" name="文本框 43"/>
          <p:cNvSpPr txBox="1"/>
          <p:nvPr/>
        </p:nvSpPr>
        <p:spPr>
          <a:xfrm>
            <a:off x="1320860" y="1358221"/>
            <a:ext cx="2230039" cy="349079"/>
          </a:xfrm>
          <a:prstGeom prst="rect">
            <a:avLst/>
          </a:prstGeom>
          <a:solidFill>
            <a:schemeClr val="bg1">
              <a:lumMod val="85000"/>
            </a:schemeClr>
          </a:solidFill>
          <a:ln>
            <a:solidFill>
              <a:srgbClr val="FF0000"/>
            </a:solidFill>
            <a:prstDash val="dash"/>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密码学基础知识</a:t>
            </a:r>
          </a:p>
        </p:txBody>
      </p:sp>
      <p:sp>
        <p:nvSpPr>
          <p:cNvPr id="47" name="文本框 46"/>
          <p:cNvSpPr txBox="1"/>
          <p:nvPr/>
        </p:nvSpPr>
        <p:spPr>
          <a:xfrm>
            <a:off x="4515128" y="1185572"/>
            <a:ext cx="1002197"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KDC, CA</a:t>
            </a: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cxnSp>
        <p:nvCxnSpPr>
          <p:cNvPr id="50" name="直接连接符 49"/>
          <p:cNvCxnSpPr/>
          <p:nvPr/>
        </p:nvCxnSpPr>
        <p:spPr>
          <a:xfrm>
            <a:off x="1610798" y="1696776"/>
            <a:ext cx="0" cy="1436440"/>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1578699" y="1981004"/>
            <a:ext cx="595035"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加密</a:t>
            </a:r>
          </a:p>
        </p:txBody>
      </p:sp>
      <p:sp>
        <p:nvSpPr>
          <p:cNvPr id="54" name="文本框 53"/>
          <p:cNvSpPr txBox="1"/>
          <p:nvPr/>
        </p:nvSpPr>
        <p:spPr>
          <a:xfrm>
            <a:off x="460384" y="930525"/>
            <a:ext cx="2192143" cy="338554"/>
          </a:xfrm>
          <a:prstGeom prst="rect">
            <a:avLst/>
          </a:prstGeom>
          <a:solidFill>
            <a:schemeClr val="bg1">
              <a:lumMod val="85000"/>
            </a:schemeClr>
          </a:solidFill>
          <a:ln>
            <a:solidFill>
              <a:srgbClr val="FF0000"/>
            </a:solidFill>
            <a:prstDash val="dash"/>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认证与数字签名</a:t>
            </a:r>
          </a:p>
        </p:txBody>
      </p:sp>
      <p:sp>
        <p:nvSpPr>
          <p:cNvPr id="56" name="文本框 55"/>
          <p:cNvSpPr txBox="1"/>
          <p:nvPr/>
        </p:nvSpPr>
        <p:spPr>
          <a:xfrm>
            <a:off x="510137" y="1892006"/>
            <a:ext cx="651139" cy="830997"/>
          </a:xfrm>
          <a:prstGeom prst="rect">
            <a:avLst/>
          </a:prstGeom>
          <a:noFill/>
          <a:ln>
            <a:noFill/>
            <a:prstDash val="dash"/>
          </a:ln>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散列</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MAC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签名</a:t>
            </a:r>
          </a:p>
        </p:txBody>
      </p:sp>
      <p:cxnSp>
        <p:nvCxnSpPr>
          <p:cNvPr id="57" name="直接连接符 56"/>
          <p:cNvCxnSpPr/>
          <p:nvPr/>
        </p:nvCxnSpPr>
        <p:spPr>
          <a:xfrm>
            <a:off x="1102516" y="1253442"/>
            <a:ext cx="0" cy="1892829"/>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56534" y="169996"/>
            <a:ext cx="0" cy="2542244"/>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550130" y="151171"/>
            <a:ext cx="0" cy="2561069"/>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356534" y="151171"/>
            <a:ext cx="8220239" cy="188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878071" y="287742"/>
            <a:ext cx="7013458"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消息认证（源认证、目的认证、完整性、真实性）、不可否认（数字签名）</a:t>
            </a:r>
          </a:p>
        </p:txBody>
      </p:sp>
      <p:cxnSp>
        <p:nvCxnSpPr>
          <p:cNvPr id="73" name="直接连接符 72"/>
          <p:cNvCxnSpPr/>
          <p:nvPr/>
        </p:nvCxnSpPr>
        <p:spPr>
          <a:xfrm>
            <a:off x="931460" y="173449"/>
            <a:ext cx="0" cy="730156"/>
          </a:xfrm>
          <a:prstGeom prst="line">
            <a:avLst/>
          </a:prstGeom>
          <a:ln w="1905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TextBox 24"/>
          <p:cNvSpPr txBox="1"/>
          <p:nvPr/>
        </p:nvSpPr>
        <p:spPr>
          <a:xfrm>
            <a:off x="2701598" y="5747561"/>
            <a:ext cx="1471990" cy="338554"/>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IPsec/VPN</a:t>
            </a: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96" name="TextBox 24"/>
          <p:cNvSpPr txBox="1"/>
          <p:nvPr/>
        </p:nvSpPr>
        <p:spPr>
          <a:xfrm>
            <a:off x="2706315" y="5336544"/>
            <a:ext cx="1469534" cy="338554"/>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SSL/TLS/VPN</a:t>
            </a: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97" name="TextBox 24"/>
          <p:cNvSpPr txBox="1"/>
          <p:nvPr/>
        </p:nvSpPr>
        <p:spPr>
          <a:xfrm>
            <a:off x="4863437" y="5191264"/>
            <a:ext cx="1427942" cy="338554"/>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HTTPS/QUIC</a:t>
            </a: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99" name="TextBox 24"/>
          <p:cNvSpPr txBox="1"/>
          <p:nvPr/>
        </p:nvSpPr>
        <p:spPr>
          <a:xfrm>
            <a:off x="4863437" y="4760925"/>
            <a:ext cx="1427942" cy="338554"/>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PGP</a:t>
            </a: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100" name="TextBox 23"/>
          <p:cNvSpPr txBox="1"/>
          <p:nvPr/>
        </p:nvSpPr>
        <p:spPr>
          <a:xfrm>
            <a:off x="331065" y="5747705"/>
            <a:ext cx="2053482" cy="338554"/>
          </a:xfrm>
          <a:prstGeom prst="rect">
            <a:avLst/>
          </a:prstGeom>
          <a:solidFill>
            <a:schemeClr val="bg1">
              <a:lumMod val="85000"/>
            </a:schemeClr>
          </a:solidFill>
          <a:ln>
            <a:solidFill>
              <a:srgbClr val="FF0000"/>
            </a:solidFill>
            <a:prstDash val="dash"/>
          </a:ln>
        </p:spPr>
        <p:txBody>
          <a:bodyPr wrap="square" rtlCol="0">
            <a:spAutoFit/>
          </a:bodyPr>
          <a:lstStyle>
            <a:defPPr>
              <a:defRPr lang="en-US"/>
            </a:defPPr>
            <a:lvl1pPr>
              <a:defRPr sz="1600">
                <a:latin typeface="Times New Roman" pitchFamily="18" charset="0"/>
                <a:ea typeface="黑体" panose="02010609060101010101" pitchFamily="49" charset="-122"/>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IP</a:t>
            </a: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及路由安全</a:t>
            </a:r>
          </a:p>
        </p:txBody>
      </p:sp>
      <p:sp>
        <p:nvSpPr>
          <p:cNvPr id="101" name="TextBox 23"/>
          <p:cNvSpPr txBox="1"/>
          <p:nvPr/>
        </p:nvSpPr>
        <p:spPr>
          <a:xfrm>
            <a:off x="331065" y="5304631"/>
            <a:ext cx="2063221" cy="338554"/>
          </a:xfrm>
          <a:prstGeom prst="rect">
            <a:avLst/>
          </a:prstGeom>
          <a:solidFill>
            <a:schemeClr val="bg1">
              <a:lumMod val="85000"/>
            </a:schemeClr>
          </a:solidFill>
          <a:ln>
            <a:solidFill>
              <a:srgbClr val="FF0000"/>
            </a:solidFill>
            <a:prstDash val="dash"/>
          </a:ln>
        </p:spPr>
        <p:txBody>
          <a:bodyPr wrap="square" rtlCol="0">
            <a:spAutoFit/>
          </a:bodyPr>
          <a:lstStyle>
            <a:defPPr>
              <a:defRPr lang="en-US"/>
            </a:defPPr>
            <a:lvl1pPr>
              <a:defRPr sz="1600">
                <a:latin typeface="Times New Roman" pitchFamily="18" charset="0"/>
                <a:ea typeface="黑体" panose="02010609060101010101" pitchFamily="49" charset="-122"/>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传输层安全</a:t>
            </a:r>
          </a:p>
        </p:txBody>
      </p:sp>
      <p:sp>
        <p:nvSpPr>
          <p:cNvPr id="103" name="TextBox 23"/>
          <p:cNvSpPr txBox="1"/>
          <p:nvPr/>
        </p:nvSpPr>
        <p:spPr>
          <a:xfrm>
            <a:off x="6669989" y="5190841"/>
            <a:ext cx="2294064" cy="338554"/>
          </a:xfrm>
          <a:prstGeom prst="rect">
            <a:avLst/>
          </a:prstGeom>
          <a:solidFill>
            <a:schemeClr val="bg1">
              <a:lumMod val="85000"/>
            </a:schemeClr>
          </a:solidFill>
          <a:ln>
            <a:solidFill>
              <a:srgbClr val="FF0000"/>
            </a:solidFill>
            <a:prstDash val="dash"/>
          </a:ln>
        </p:spPr>
        <p:txBody>
          <a:bodyPr wrap="square" rtlCol="0">
            <a:spAutoFit/>
          </a:bodyPr>
          <a:lstStyle>
            <a:defPPr>
              <a:defRPr lang="en-US"/>
            </a:defPPr>
            <a:lvl1pPr>
              <a:defRPr sz="1600">
                <a:latin typeface="Times New Roman" pitchFamily="18" charset="0"/>
                <a:ea typeface="黑体" panose="02010609060101010101" pitchFamily="49" charset="-122"/>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Web</a:t>
            </a: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应用安全</a:t>
            </a:r>
          </a:p>
        </p:txBody>
      </p:sp>
      <p:sp>
        <p:nvSpPr>
          <p:cNvPr id="104" name="TextBox 23"/>
          <p:cNvSpPr txBox="1"/>
          <p:nvPr/>
        </p:nvSpPr>
        <p:spPr>
          <a:xfrm>
            <a:off x="6669989" y="4769581"/>
            <a:ext cx="2294064" cy="338554"/>
          </a:xfrm>
          <a:prstGeom prst="rect">
            <a:avLst/>
          </a:prstGeom>
          <a:solidFill>
            <a:schemeClr val="bg1">
              <a:lumMod val="85000"/>
            </a:schemeClr>
          </a:solidFill>
          <a:ln>
            <a:solidFill>
              <a:srgbClr val="FF0000"/>
            </a:solidFill>
            <a:prstDash val="dash"/>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电子邮件安全</a:t>
            </a:r>
          </a:p>
        </p:txBody>
      </p:sp>
      <p:cxnSp>
        <p:nvCxnSpPr>
          <p:cNvPr id="106" name="直接连接符 105"/>
          <p:cNvCxnSpPr/>
          <p:nvPr/>
        </p:nvCxnSpPr>
        <p:spPr>
          <a:xfrm>
            <a:off x="6274700" y="4913686"/>
            <a:ext cx="327405" cy="1"/>
          </a:xfrm>
          <a:prstGeom prst="line">
            <a:avLst/>
          </a:prstGeom>
          <a:ln w="190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274700" y="5328487"/>
            <a:ext cx="315185" cy="1"/>
          </a:xfrm>
          <a:prstGeom prst="line">
            <a:avLst/>
          </a:prstGeom>
          <a:ln w="190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4167113" y="5471724"/>
            <a:ext cx="296693" cy="1"/>
          </a:xfrm>
          <a:prstGeom prst="line">
            <a:avLst/>
          </a:prstGeom>
          <a:ln w="190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4163687" y="5915893"/>
            <a:ext cx="300119" cy="1"/>
          </a:xfrm>
          <a:prstGeom prst="line">
            <a:avLst/>
          </a:prstGeom>
          <a:ln w="190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4501280" y="4904770"/>
            <a:ext cx="337872" cy="1"/>
          </a:xfrm>
          <a:prstGeom prst="line">
            <a:avLst/>
          </a:prstGeom>
          <a:ln w="190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4489274" y="5319571"/>
            <a:ext cx="337658" cy="1"/>
          </a:xfrm>
          <a:prstGeom prst="line">
            <a:avLst/>
          </a:prstGeom>
          <a:ln w="190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390206" y="5470097"/>
            <a:ext cx="303227" cy="1"/>
          </a:xfrm>
          <a:prstGeom prst="line">
            <a:avLst/>
          </a:prstGeom>
          <a:ln w="190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390377" y="5914266"/>
            <a:ext cx="299459" cy="1"/>
          </a:xfrm>
          <a:prstGeom prst="line">
            <a:avLst/>
          </a:prstGeom>
          <a:ln w="190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4478877" y="3927557"/>
            <a:ext cx="0" cy="2437782"/>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4116538" y="4400249"/>
            <a:ext cx="389850" cy="1077218"/>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安</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全</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传</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输</a:t>
            </a:r>
          </a:p>
        </p:txBody>
      </p:sp>
      <p:cxnSp>
        <p:nvCxnSpPr>
          <p:cNvPr id="135" name="直接连接符 134"/>
          <p:cNvCxnSpPr/>
          <p:nvPr/>
        </p:nvCxnSpPr>
        <p:spPr>
          <a:xfrm flipV="1">
            <a:off x="2652527" y="1141088"/>
            <a:ext cx="5335736" cy="28883"/>
          </a:xfrm>
          <a:prstGeom prst="line">
            <a:avLst/>
          </a:prstGeom>
          <a:ln>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7965708" y="1123210"/>
            <a:ext cx="22555" cy="2023061"/>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517722" y="1592214"/>
            <a:ext cx="3745242" cy="19827"/>
          </a:xfrm>
          <a:prstGeom prst="line">
            <a:avLst/>
          </a:prstGeom>
          <a:ln>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7237484" y="1602127"/>
            <a:ext cx="25480" cy="1544144"/>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6337389" y="1272607"/>
            <a:ext cx="595035"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解密</a:t>
            </a:r>
          </a:p>
        </p:txBody>
      </p:sp>
      <p:sp>
        <p:nvSpPr>
          <p:cNvPr id="145" name="文本框 144"/>
          <p:cNvSpPr txBox="1"/>
          <p:nvPr/>
        </p:nvSpPr>
        <p:spPr>
          <a:xfrm>
            <a:off x="5855714" y="783776"/>
            <a:ext cx="2702984" cy="338554"/>
          </a:xfrm>
          <a:prstGeom prst="rect">
            <a:avLst/>
          </a:prstGeom>
          <a:noFill/>
          <a:ln>
            <a:noFill/>
            <a:prstDash val="dash"/>
          </a:ln>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验证（散列，</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MAC</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，签名）</a:t>
            </a:r>
          </a:p>
        </p:txBody>
      </p:sp>
      <p:sp>
        <p:nvSpPr>
          <p:cNvPr id="159" name="文本框 158"/>
          <p:cNvSpPr txBox="1"/>
          <p:nvPr/>
        </p:nvSpPr>
        <p:spPr>
          <a:xfrm>
            <a:off x="2892021" y="5024740"/>
            <a:ext cx="1005403"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安全协议</a:t>
            </a:r>
          </a:p>
        </p:txBody>
      </p:sp>
      <p:sp>
        <p:nvSpPr>
          <p:cNvPr id="160" name="文本框 159"/>
          <p:cNvSpPr txBox="1"/>
          <p:nvPr/>
        </p:nvSpPr>
        <p:spPr>
          <a:xfrm>
            <a:off x="5043376" y="4434814"/>
            <a:ext cx="1005403"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安全协议</a:t>
            </a:r>
          </a:p>
        </p:txBody>
      </p:sp>
      <p:cxnSp>
        <p:nvCxnSpPr>
          <p:cNvPr id="5" name="直接连接符 4"/>
          <p:cNvCxnSpPr>
            <a:stCxn id="6" idx="2"/>
          </p:cNvCxnSpPr>
          <p:nvPr/>
        </p:nvCxnSpPr>
        <p:spPr>
          <a:xfrm>
            <a:off x="4493547" y="1045760"/>
            <a:ext cx="7733" cy="853999"/>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719600" y="4496719"/>
            <a:ext cx="1826141"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网络通信安全模型</a:t>
            </a:r>
          </a:p>
        </p:txBody>
      </p:sp>
    </p:spTree>
    <p:extLst>
      <p:ext uri="{BB962C8B-B14F-4D97-AF65-F5344CB8AC3E}">
        <p14:creationId xmlns:p14="http://schemas.microsoft.com/office/powerpoint/2010/main" val="3442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1000" fill="hold"/>
                                        <p:tgtEl>
                                          <p:spTgt spid="50"/>
                                        </p:tgtEl>
                                        <p:attrNameLst>
                                          <p:attrName>ppt_w</p:attrName>
                                        </p:attrNameLst>
                                      </p:cBhvr>
                                      <p:tavLst>
                                        <p:tav tm="0">
                                          <p:val>
                                            <p:strVal val="#ppt_w*0.70"/>
                                          </p:val>
                                        </p:tav>
                                        <p:tav tm="100000">
                                          <p:val>
                                            <p:strVal val="#ppt_w"/>
                                          </p:val>
                                        </p:tav>
                                      </p:tavLst>
                                    </p:anim>
                                    <p:anim calcmode="lin" valueType="num">
                                      <p:cBhvr>
                                        <p:cTn id="8" dur="1000" fill="hold"/>
                                        <p:tgtEl>
                                          <p:spTgt spid="50"/>
                                        </p:tgtEl>
                                        <p:attrNameLst>
                                          <p:attrName>ppt_h</p:attrName>
                                        </p:attrNameLst>
                                      </p:cBhvr>
                                      <p:tavLst>
                                        <p:tav tm="0">
                                          <p:val>
                                            <p:strVal val="#ppt_h"/>
                                          </p:val>
                                        </p:tav>
                                        <p:tav tm="100000">
                                          <p:val>
                                            <p:strVal val="#ppt_h"/>
                                          </p:val>
                                        </p:tav>
                                      </p:tavLst>
                                    </p:anim>
                                    <p:animEffect transition="in" filter="fade">
                                      <p:cBhvr>
                                        <p:cTn id="9" dur="1000"/>
                                        <p:tgtEl>
                                          <p:spTgt spid="5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1000" fill="hold"/>
                                        <p:tgtEl>
                                          <p:spTgt spid="44"/>
                                        </p:tgtEl>
                                        <p:attrNameLst>
                                          <p:attrName>ppt_w</p:attrName>
                                        </p:attrNameLst>
                                      </p:cBhvr>
                                      <p:tavLst>
                                        <p:tav tm="0">
                                          <p:val>
                                            <p:strVal val="#ppt_w*0.70"/>
                                          </p:val>
                                        </p:tav>
                                        <p:tav tm="100000">
                                          <p:val>
                                            <p:strVal val="#ppt_w"/>
                                          </p:val>
                                        </p:tav>
                                      </p:tavLst>
                                    </p:anim>
                                    <p:anim calcmode="lin" valueType="num">
                                      <p:cBhvr>
                                        <p:cTn id="13" dur="1000" fill="hold"/>
                                        <p:tgtEl>
                                          <p:spTgt spid="44"/>
                                        </p:tgtEl>
                                        <p:attrNameLst>
                                          <p:attrName>ppt_h</p:attrName>
                                        </p:attrNameLst>
                                      </p:cBhvr>
                                      <p:tavLst>
                                        <p:tav tm="0">
                                          <p:val>
                                            <p:strVal val="#ppt_h"/>
                                          </p:val>
                                        </p:tav>
                                        <p:tav tm="100000">
                                          <p:val>
                                            <p:strVal val="#ppt_h"/>
                                          </p:val>
                                        </p:tav>
                                      </p:tavLst>
                                    </p:anim>
                                    <p:animEffect transition="in" filter="fade">
                                      <p:cBhvr>
                                        <p:cTn id="14" dur="1000"/>
                                        <p:tgtEl>
                                          <p:spTgt spid="44"/>
                                        </p:tgtEl>
                                      </p:cBhvr>
                                    </p:animEffect>
                                  </p:childTnLst>
                                </p:cTn>
                              </p:par>
                              <p:par>
                                <p:cTn id="15" presetID="55" presetClass="entr" presetSubtype="0" fill="hold" nodeType="withEffect">
                                  <p:stCondLst>
                                    <p:cond delay="0"/>
                                  </p:stCondLst>
                                  <p:childTnLst>
                                    <p:set>
                                      <p:cBhvr>
                                        <p:cTn id="16" dur="1" fill="hold">
                                          <p:stCondLst>
                                            <p:cond delay="0"/>
                                          </p:stCondLst>
                                        </p:cTn>
                                        <p:tgtEl>
                                          <p:spTgt spid="139"/>
                                        </p:tgtEl>
                                        <p:attrNameLst>
                                          <p:attrName>style.visibility</p:attrName>
                                        </p:attrNameLst>
                                      </p:cBhvr>
                                      <p:to>
                                        <p:strVal val="visible"/>
                                      </p:to>
                                    </p:set>
                                    <p:anim calcmode="lin" valueType="num">
                                      <p:cBhvr>
                                        <p:cTn id="17" dur="1000" fill="hold"/>
                                        <p:tgtEl>
                                          <p:spTgt spid="139"/>
                                        </p:tgtEl>
                                        <p:attrNameLst>
                                          <p:attrName>ppt_w</p:attrName>
                                        </p:attrNameLst>
                                      </p:cBhvr>
                                      <p:tavLst>
                                        <p:tav tm="0">
                                          <p:val>
                                            <p:strVal val="#ppt_w*0.70"/>
                                          </p:val>
                                        </p:tav>
                                        <p:tav tm="100000">
                                          <p:val>
                                            <p:strVal val="#ppt_w"/>
                                          </p:val>
                                        </p:tav>
                                      </p:tavLst>
                                    </p:anim>
                                    <p:anim calcmode="lin" valueType="num">
                                      <p:cBhvr>
                                        <p:cTn id="18" dur="1000" fill="hold"/>
                                        <p:tgtEl>
                                          <p:spTgt spid="139"/>
                                        </p:tgtEl>
                                        <p:attrNameLst>
                                          <p:attrName>ppt_h</p:attrName>
                                        </p:attrNameLst>
                                      </p:cBhvr>
                                      <p:tavLst>
                                        <p:tav tm="0">
                                          <p:val>
                                            <p:strVal val="#ppt_h"/>
                                          </p:val>
                                        </p:tav>
                                        <p:tav tm="100000">
                                          <p:val>
                                            <p:strVal val="#ppt_h"/>
                                          </p:val>
                                        </p:tav>
                                      </p:tavLst>
                                    </p:anim>
                                    <p:animEffect transition="in" filter="fade">
                                      <p:cBhvr>
                                        <p:cTn id="19" dur="1000"/>
                                        <p:tgtEl>
                                          <p:spTgt spid="139"/>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1000" fill="hold"/>
                                        <p:tgtEl>
                                          <p:spTgt spid="53"/>
                                        </p:tgtEl>
                                        <p:attrNameLst>
                                          <p:attrName>ppt_w</p:attrName>
                                        </p:attrNameLst>
                                      </p:cBhvr>
                                      <p:tavLst>
                                        <p:tav tm="0">
                                          <p:val>
                                            <p:strVal val="#ppt_w*0.70"/>
                                          </p:val>
                                        </p:tav>
                                        <p:tav tm="100000">
                                          <p:val>
                                            <p:strVal val="#ppt_w"/>
                                          </p:val>
                                        </p:tav>
                                      </p:tavLst>
                                    </p:anim>
                                    <p:anim calcmode="lin" valueType="num">
                                      <p:cBhvr>
                                        <p:cTn id="23" dur="1000" fill="hold"/>
                                        <p:tgtEl>
                                          <p:spTgt spid="53"/>
                                        </p:tgtEl>
                                        <p:attrNameLst>
                                          <p:attrName>ppt_h</p:attrName>
                                        </p:attrNameLst>
                                      </p:cBhvr>
                                      <p:tavLst>
                                        <p:tav tm="0">
                                          <p:val>
                                            <p:strVal val="#ppt_h"/>
                                          </p:val>
                                        </p:tav>
                                        <p:tav tm="100000">
                                          <p:val>
                                            <p:strVal val="#ppt_h"/>
                                          </p:val>
                                        </p:tav>
                                      </p:tavLst>
                                    </p:anim>
                                    <p:animEffect transition="in" filter="fade">
                                      <p:cBhvr>
                                        <p:cTn id="24" dur="1000"/>
                                        <p:tgtEl>
                                          <p:spTgt spid="53"/>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44"/>
                                        </p:tgtEl>
                                        <p:attrNameLst>
                                          <p:attrName>style.visibility</p:attrName>
                                        </p:attrNameLst>
                                      </p:cBhvr>
                                      <p:to>
                                        <p:strVal val="visible"/>
                                      </p:to>
                                    </p:set>
                                    <p:anim calcmode="lin" valueType="num">
                                      <p:cBhvr>
                                        <p:cTn id="27" dur="1000" fill="hold"/>
                                        <p:tgtEl>
                                          <p:spTgt spid="144"/>
                                        </p:tgtEl>
                                        <p:attrNameLst>
                                          <p:attrName>ppt_w</p:attrName>
                                        </p:attrNameLst>
                                      </p:cBhvr>
                                      <p:tavLst>
                                        <p:tav tm="0">
                                          <p:val>
                                            <p:strVal val="#ppt_w*0.70"/>
                                          </p:val>
                                        </p:tav>
                                        <p:tav tm="100000">
                                          <p:val>
                                            <p:strVal val="#ppt_w"/>
                                          </p:val>
                                        </p:tav>
                                      </p:tavLst>
                                    </p:anim>
                                    <p:anim calcmode="lin" valueType="num">
                                      <p:cBhvr>
                                        <p:cTn id="28" dur="1000" fill="hold"/>
                                        <p:tgtEl>
                                          <p:spTgt spid="144"/>
                                        </p:tgtEl>
                                        <p:attrNameLst>
                                          <p:attrName>ppt_h</p:attrName>
                                        </p:attrNameLst>
                                      </p:cBhvr>
                                      <p:tavLst>
                                        <p:tav tm="0">
                                          <p:val>
                                            <p:strVal val="#ppt_h"/>
                                          </p:val>
                                        </p:tav>
                                        <p:tav tm="100000">
                                          <p:val>
                                            <p:strVal val="#ppt_h"/>
                                          </p:val>
                                        </p:tav>
                                      </p:tavLst>
                                    </p:anim>
                                    <p:animEffect transition="in" filter="fade">
                                      <p:cBhvr>
                                        <p:cTn id="29" dur="1000"/>
                                        <p:tgtEl>
                                          <p:spTgt spid="144"/>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p:cTn id="34" dur="1000" fill="hold"/>
                                        <p:tgtEl>
                                          <p:spTgt spid="57"/>
                                        </p:tgtEl>
                                        <p:attrNameLst>
                                          <p:attrName>ppt_w</p:attrName>
                                        </p:attrNameLst>
                                      </p:cBhvr>
                                      <p:tavLst>
                                        <p:tav tm="0">
                                          <p:val>
                                            <p:strVal val="#ppt_w*0.70"/>
                                          </p:val>
                                        </p:tav>
                                        <p:tav tm="100000">
                                          <p:val>
                                            <p:strVal val="#ppt_w"/>
                                          </p:val>
                                        </p:tav>
                                      </p:tavLst>
                                    </p:anim>
                                    <p:anim calcmode="lin" valueType="num">
                                      <p:cBhvr>
                                        <p:cTn id="35" dur="1000" fill="hold"/>
                                        <p:tgtEl>
                                          <p:spTgt spid="57"/>
                                        </p:tgtEl>
                                        <p:attrNameLst>
                                          <p:attrName>ppt_h</p:attrName>
                                        </p:attrNameLst>
                                      </p:cBhvr>
                                      <p:tavLst>
                                        <p:tav tm="0">
                                          <p:val>
                                            <p:strVal val="#ppt_h"/>
                                          </p:val>
                                        </p:tav>
                                        <p:tav tm="100000">
                                          <p:val>
                                            <p:strVal val="#ppt_h"/>
                                          </p:val>
                                        </p:tav>
                                      </p:tavLst>
                                    </p:anim>
                                    <p:animEffect transition="in" filter="fade">
                                      <p:cBhvr>
                                        <p:cTn id="36" dur="1000"/>
                                        <p:tgtEl>
                                          <p:spTgt spid="57"/>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p:cTn id="39" dur="1000" fill="hold"/>
                                        <p:tgtEl>
                                          <p:spTgt spid="56"/>
                                        </p:tgtEl>
                                        <p:attrNameLst>
                                          <p:attrName>ppt_w</p:attrName>
                                        </p:attrNameLst>
                                      </p:cBhvr>
                                      <p:tavLst>
                                        <p:tav tm="0">
                                          <p:val>
                                            <p:strVal val="#ppt_w*0.70"/>
                                          </p:val>
                                        </p:tav>
                                        <p:tav tm="100000">
                                          <p:val>
                                            <p:strVal val="#ppt_w"/>
                                          </p:val>
                                        </p:tav>
                                      </p:tavLst>
                                    </p:anim>
                                    <p:anim calcmode="lin" valueType="num">
                                      <p:cBhvr>
                                        <p:cTn id="40" dur="1000" fill="hold"/>
                                        <p:tgtEl>
                                          <p:spTgt spid="56"/>
                                        </p:tgtEl>
                                        <p:attrNameLst>
                                          <p:attrName>ppt_h</p:attrName>
                                        </p:attrNameLst>
                                      </p:cBhvr>
                                      <p:tavLst>
                                        <p:tav tm="0">
                                          <p:val>
                                            <p:strVal val="#ppt_h"/>
                                          </p:val>
                                        </p:tav>
                                        <p:tav tm="100000">
                                          <p:val>
                                            <p:strVal val="#ppt_h"/>
                                          </p:val>
                                        </p:tav>
                                      </p:tavLst>
                                    </p:anim>
                                    <p:animEffect transition="in" filter="fade">
                                      <p:cBhvr>
                                        <p:cTn id="41" dur="1000"/>
                                        <p:tgtEl>
                                          <p:spTgt spid="56"/>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p:cTn id="44" dur="1000" fill="hold"/>
                                        <p:tgtEl>
                                          <p:spTgt spid="54"/>
                                        </p:tgtEl>
                                        <p:attrNameLst>
                                          <p:attrName>ppt_w</p:attrName>
                                        </p:attrNameLst>
                                      </p:cBhvr>
                                      <p:tavLst>
                                        <p:tav tm="0">
                                          <p:val>
                                            <p:strVal val="#ppt_w*0.70"/>
                                          </p:val>
                                        </p:tav>
                                        <p:tav tm="100000">
                                          <p:val>
                                            <p:strVal val="#ppt_w"/>
                                          </p:val>
                                        </p:tav>
                                      </p:tavLst>
                                    </p:anim>
                                    <p:anim calcmode="lin" valueType="num">
                                      <p:cBhvr>
                                        <p:cTn id="45" dur="1000" fill="hold"/>
                                        <p:tgtEl>
                                          <p:spTgt spid="54"/>
                                        </p:tgtEl>
                                        <p:attrNameLst>
                                          <p:attrName>ppt_h</p:attrName>
                                        </p:attrNameLst>
                                      </p:cBhvr>
                                      <p:tavLst>
                                        <p:tav tm="0">
                                          <p:val>
                                            <p:strVal val="#ppt_h"/>
                                          </p:val>
                                        </p:tav>
                                        <p:tav tm="100000">
                                          <p:val>
                                            <p:strVal val="#ppt_h"/>
                                          </p:val>
                                        </p:tav>
                                      </p:tavLst>
                                    </p:anim>
                                    <p:animEffect transition="in" filter="fade">
                                      <p:cBhvr>
                                        <p:cTn id="46" dur="1000"/>
                                        <p:tgtEl>
                                          <p:spTgt spid="54"/>
                                        </p:tgtEl>
                                      </p:cBhvr>
                                    </p:animEffect>
                                  </p:childTnLst>
                                </p:cTn>
                              </p:par>
                              <p:par>
                                <p:cTn id="47" presetID="55"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anim calcmode="lin" valueType="num">
                                      <p:cBhvr>
                                        <p:cTn id="49" dur="1000" fill="hold"/>
                                        <p:tgtEl>
                                          <p:spTgt spid="135"/>
                                        </p:tgtEl>
                                        <p:attrNameLst>
                                          <p:attrName>ppt_w</p:attrName>
                                        </p:attrNameLst>
                                      </p:cBhvr>
                                      <p:tavLst>
                                        <p:tav tm="0">
                                          <p:val>
                                            <p:strVal val="#ppt_w*0.70"/>
                                          </p:val>
                                        </p:tav>
                                        <p:tav tm="100000">
                                          <p:val>
                                            <p:strVal val="#ppt_w"/>
                                          </p:val>
                                        </p:tav>
                                      </p:tavLst>
                                    </p:anim>
                                    <p:anim calcmode="lin" valueType="num">
                                      <p:cBhvr>
                                        <p:cTn id="50" dur="1000" fill="hold"/>
                                        <p:tgtEl>
                                          <p:spTgt spid="135"/>
                                        </p:tgtEl>
                                        <p:attrNameLst>
                                          <p:attrName>ppt_h</p:attrName>
                                        </p:attrNameLst>
                                      </p:cBhvr>
                                      <p:tavLst>
                                        <p:tav tm="0">
                                          <p:val>
                                            <p:strVal val="#ppt_h"/>
                                          </p:val>
                                        </p:tav>
                                        <p:tav tm="100000">
                                          <p:val>
                                            <p:strVal val="#ppt_h"/>
                                          </p:val>
                                        </p:tav>
                                      </p:tavLst>
                                    </p:anim>
                                    <p:animEffect transition="in" filter="fade">
                                      <p:cBhvr>
                                        <p:cTn id="51" dur="1000"/>
                                        <p:tgtEl>
                                          <p:spTgt spid="135"/>
                                        </p:tgtEl>
                                      </p:cBhvr>
                                    </p:animEffect>
                                  </p:childTnLst>
                                </p:cTn>
                              </p:par>
                              <p:par>
                                <p:cTn id="52" presetID="55" presetClass="entr" presetSubtype="0" fill="hold" nodeType="withEffect">
                                  <p:stCondLst>
                                    <p:cond delay="0"/>
                                  </p:stCondLst>
                                  <p:childTnLst>
                                    <p:set>
                                      <p:cBhvr>
                                        <p:cTn id="53" dur="1" fill="hold">
                                          <p:stCondLst>
                                            <p:cond delay="0"/>
                                          </p:stCondLst>
                                        </p:cTn>
                                        <p:tgtEl>
                                          <p:spTgt spid="137"/>
                                        </p:tgtEl>
                                        <p:attrNameLst>
                                          <p:attrName>style.visibility</p:attrName>
                                        </p:attrNameLst>
                                      </p:cBhvr>
                                      <p:to>
                                        <p:strVal val="visible"/>
                                      </p:to>
                                    </p:set>
                                    <p:anim calcmode="lin" valueType="num">
                                      <p:cBhvr>
                                        <p:cTn id="54" dur="1000" fill="hold"/>
                                        <p:tgtEl>
                                          <p:spTgt spid="137"/>
                                        </p:tgtEl>
                                        <p:attrNameLst>
                                          <p:attrName>ppt_w</p:attrName>
                                        </p:attrNameLst>
                                      </p:cBhvr>
                                      <p:tavLst>
                                        <p:tav tm="0">
                                          <p:val>
                                            <p:strVal val="#ppt_w*0.70"/>
                                          </p:val>
                                        </p:tav>
                                        <p:tav tm="100000">
                                          <p:val>
                                            <p:strVal val="#ppt_w"/>
                                          </p:val>
                                        </p:tav>
                                      </p:tavLst>
                                    </p:anim>
                                    <p:anim calcmode="lin" valueType="num">
                                      <p:cBhvr>
                                        <p:cTn id="55" dur="1000" fill="hold"/>
                                        <p:tgtEl>
                                          <p:spTgt spid="137"/>
                                        </p:tgtEl>
                                        <p:attrNameLst>
                                          <p:attrName>ppt_h</p:attrName>
                                        </p:attrNameLst>
                                      </p:cBhvr>
                                      <p:tavLst>
                                        <p:tav tm="0">
                                          <p:val>
                                            <p:strVal val="#ppt_h"/>
                                          </p:val>
                                        </p:tav>
                                        <p:tav tm="100000">
                                          <p:val>
                                            <p:strVal val="#ppt_h"/>
                                          </p:val>
                                        </p:tav>
                                      </p:tavLst>
                                    </p:anim>
                                    <p:animEffect transition="in" filter="fade">
                                      <p:cBhvr>
                                        <p:cTn id="56" dur="1000"/>
                                        <p:tgtEl>
                                          <p:spTgt spid="137"/>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145"/>
                                        </p:tgtEl>
                                        <p:attrNameLst>
                                          <p:attrName>style.visibility</p:attrName>
                                        </p:attrNameLst>
                                      </p:cBhvr>
                                      <p:to>
                                        <p:strVal val="visible"/>
                                      </p:to>
                                    </p:set>
                                    <p:anim calcmode="lin" valueType="num">
                                      <p:cBhvr>
                                        <p:cTn id="59" dur="1000" fill="hold"/>
                                        <p:tgtEl>
                                          <p:spTgt spid="145"/>
                                        </p:tgtEl>
                                        <p:attrNameLst>
                                          <p:attrName>ppt_w</p:attrName>
                                        </p:attrNameLst>
                                      </p:cBhvr>
                                      <p:tavLst>
                                        <p:tav tm="0">
                                          <p:val>
                                            <p:strVal val="#ppt_w*0.70"/>
                                          </p:val>
                                        </p:tav>
                                        <p:tav tm="100000">
                                          <p:val>
                                            <p:strVal val="#ppt_w"/>
                                          </p:val>
                                        </p:tav>
                                      </p:tavLst>
                                    </p:anim>
                                    <p:anim calcmode="lin" valueType="num">
                                      <p:cBhvr>
                                        <p:cTn id="60" dur="1000" fill="hold"/>
                                        <p:tgtEl>
                                          <p:spTgt spid="145"/>
                                        </p:tgtEl>
                                        <p:attrNameLst>
                                          <p:attrName>ppt_h</p:attrName>
                                        </p:attrNameLst>
                                      </p:cBhvr>
                                      <p:tavLst>
                                        <p:tav tm="0">
                                          <p:val>
                                            <p:strVal val="#ppt_h"/>
                                          </p:val>
                                        </p:tav>
                                        <p:tav tm="100000">
                                          <p:val>
                                            <p:strVal val="#ppt_h"/>
                                          </p:val>
                                        </p:tav>
                                      </p:tavLst>
                                    </p:anim>
                                    <p:animEffect transition="in" filter="fade">
                                      <p:cBhvr>
                                        <p:cTn id="61" dur="1000"/>
                                        <p:tgtEl>
                                          <p:spTgt spid="145"/>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p:cTn id="66" dur="1000" fill="hold"/>
                                        <p:tgtEl>
                                          <p:spTgt spid="63"/>
                                        </p:tgtEl>
                                        <p:attrNameLst>
                                          <p:attrName>ppt_w</p:attrName>
                                        </p:attrNameLst>
                                      </p:cBhvr>
                                      <p:tavLst>
                                        <p:tav tm="0">
                                          <p:val>
                                            <p:strVal val="#ppt_w*0.70"/>
                                          </p:val>
                                        </p:tav>
                                        <p:tav tm="100000">
                                          <p:val>
                                            <p:strVal val="#ppt_w"/>
                                          </p:val>
                                        </p:tav>
                                      </p:tavLst>
                                    </p:anim>
                                    <p:anim calcmode="lin" valueType="num">
                                      <p:cBhvr>
                                        <p:cTn id="67" dur="1000" fill="hold"/>
                                        <p:tgtEl>
                                          <p:spTgt spid="63"/>
                                        </p:tgtEl>
                                        <p:attrNameLst>
                                          <p:attrName>ppt_h</p:attrName>
                                        </p:attrNameLst>
                                      </p:cBhvr>
                                      <p:tavLst>
                                        <p:tav tm="0">
                                          <p:val>
                                            <p:strVal val="#ppt_h"/>
                                          </p:val>
                                        </p:tav>
                                        <p:tav tm="100000">
                                          <p:val>
                                            <p:strVal val="#ppt_h"/>
                                          </p:val>
                                        </p:tav>
                                      </p:tavLst>
                                    </p:anim>
                                    <p:animEffect transition="in" filter="fade">
                                      <p:cBhvr>
                                        <p:cTn id="68" dur="1000"/>
                                        <p:tgtEl>
                                          <p:spTgt spid="63"/>
                                        </p:tgtEl>
                                      </p:cBhvr>
                                    </p:animEffect>
                                  </p:childTnLst>
                                </p:cTn>
                              </p:par>
                              <p:par>
                                <p:cTn id="69" presetID="55"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p:cTn id="71" dur="1000" fill="hold"/>
                                        <p:tgtEl>
                                          <p:spTgt spid="67"/>
                                        </p:tgtEl>
                                        <p:attrNameLst>
                                          <p:attrName>ppt_w</p:attrName>
                                        </p:attrNameLst>
                                      </p:cBhvr>
                                      <p:tavLst>
                                        <p:tav tm="0">
                                          <p:val>
                                            <p:strVal val="#ppt_w*0.70"/>
                                          </p:val>
                                        </p:tav>
                                        <p:tav tm="100000">
                                          <p:val>
                                            <p:strVal val="#ppt_w"/>
                                          </p:val>
                                        </p:tav>
                                      </p:tavLst>
                                    </p:anim>
                                    <p:anim calcmode="lin" valueType="num">
                                      <p:cBhvr>
                                        <p:cTn id="72" dur="1000" fill="hold"/>
                                        <p:tgtEl>
                                          <p:spTgt spid="67"/>
                                        </p:tgtEl>
                                        <p:attrNameLst>
                                          <p:attrName>ppt_h</p:attrName>
                                        </p:attrNameLst>
                                      </p:cBhvr>
                                      <p:tavLst>
                                        <p:tav tm="0">
                                          <p:val>
                                            <p:strVal val="#ppt_h"/>
                                          </p:val>
                                        </p:tav>
                                        <p:tav tm="100000">
                                          <p:val>
                                            <p:strVal val="#ppt_h"/>
                                          </p:val>
                                        </p:tav>
                                      </p:tavLst>
                                    </p:anim>
                                    <p:animEffect transition="in" filter="fade">
                                      <p:cBhvr>
                                        <p:cTn id="73" dur="1000"/>
                                        <p:tgtEl>
                                          <p:spTgt spid="67"/>
                                        </p:tgtEl>
                                      </p:cBhvr>
                                    </p:animEffect>
                                  </p:childTnLst>
                                </p:cTn>
                              </p:par>
                              <p:par>
                                <p:cTn id="74" presetID="55" presetClass="entr" presetSubtype="0" fill="hold" nodeType="withEffect">
                                  <p:stCondLst>
                                    <p:cond delay="0"/>
                                  </p:stCondLst>
                                  <p:childTnLst>
                                    <p:set>
                                      <p:cBhvr>
                                        <p:cTn id="75" dur="1" fill="hold">
                                          <p:stCondLst>
                                            <p:cond delay="0"/>
                                          </p:stCondLst>
                                        </p:cTn>
                                        <p:tgtEl>
                                          <p:spTgt spid="73"/>
                                        </p:tgtEl>
                                        <p:attrNameLst>
                                          <p:attrName>style.visibility</p:attrName>
                                        </p:attrNameLst>
                                      </p:cBhvr>
                                      <p:to>
                                        <p:strVal val="visible"/>
                                      </p:to>
                                    </p:set>
                                    <p:anim calcmode="lin" valueType="num">
                                      <p:cBhvr>
                                        <p:cTn id="76" dur="1000" fill="hold"/>
                                        <p:tgtEl>
                                          <p:spTgt spid="73"/>
                                        </p:tgtEl>
                                        <p:attrNameLst>
                                          <p:attrName>ppt_w</p:attrName>
                                        </p:attrNameLst>
                                      </p:cBhvr>
                                      <p:tavLst>
                                        <p:tav tm="0">
                                          <p:val>
                                            <p:strVal val="#ppt_w*0.70"/>
                                          </p:val>
                                        </p:tav>
                                        <p:tav tm="100000">
                                          <p:val>
                                            <p:strVal val="#ppt_w"/>
                                          </p:val>
                                        </p:tav>
                                      </p:tavLst>
                                    </p:anim>
                                    <p:anim calcmode="lin" valueType="num">
                                      <p:cBhvr>
                                        <p:cTn id="77" dur="1000" fill="hold"/>
                                        <p:tgtEl>
                                          <p:spTgt spid="73"/>
                                        </p:tgtEl>
                                        <p:attrNameLst>
                                          <p:attrName>ppt_h</p:attrName>
                                        </p:attrNameLst>
                                      </p:cBhvr>
                                      <p:tavLst>
                                        <p:tav tm="0">
                                          <p:val>
                                            <p:strVal val="#ppt_h"/>
                                          </p:val>
                                        </p:tav>
                                        <p:tav tm="100000">
                                          <p:val>
                                            <p:strVal val="#ppt_h"/>
                                          </p:val>
                                        </p:tav>
                                      </p:tavLst>
                                    </p:anim>
                                    <p:animEffect transition="in" filter="fade">
                                      <p:cBhvr>
                                        <p:cTn id="78" dur="1000"/>
                                        <p:tgtEl>
                                          <p:spTgt spid="73"/>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anim calcmode="lin" valueType="num">
                                      <p:cBhvr>
                                        <p:cTn id="81" dur="1000" fill="hold"/>
                                        <p:tgtEl>
                                          <p:spTgt spid="70"/>
                                        </p:tgtEl>
                                        <p:attrNameLst>
                                          <p:attrName>ppt_w</p:attrName>
                                        </p:attrNameLst>
                                      </p:cBhvr>
                                      <p:tavLst>
                                        <p:tav tm="0">
                                          <p:val>
                                            <p:strVal val="#ppt_w*0.70"/>
                                          </p:val>
                                        </p:tav>
                                        <p:tav tm="100000">
                                          <p:val>
                                            <p:strVal val="#ppt_w"/>
                                          </p:val>
                                        </p:tav>
                                      </p:tavLst>
                                    </p:anim>
                                    <p:anim calcmode="lin" valueType="num">
                                      <p:cBhvr>
                                        <p:cTn id="82" dur="1000" fill="hold"/>
                                        <p:tgtEl>
                                          <p:spTgt spid="70"/>
                                        </p:tgtEl>
                                        <p:attrNameLst>
                                          <p:attrName>ppt_h</p:attrName>
                                        </p:attrNameLst>
                                      </p:cBhvr>
                                      <p:tavLst>
                                        <p:tav tm="0">
                                          <p:val>
                                            <p:strVal val="#ppt_h"/>
                                          </p:val>
                                        </p:tav>
                                        <p:tav tm="100000">
                                          <p:val>
                                            <p:strVal val="#ppt_h"/>
                                          </p:val>
                                        </p:tav>
                                      </p:tavLst>
                                    </p:anim>
                                    <p:animEffect transition="in" filter="fade">
                                      <p:cBhvr>
                                        <p:cTn id="83" dur="1000"/>
                                        <p:tgtEl>
                                          <p:spTgt spid="70"/>
                                        </p:tgtEl>
                                      </p:cBhvr>
                                    </p:animEffect>
                                  </p:childTnLst>
                                </p:cTn>
                              </p:par>
                              <p:par>
                                <p:cTn id="84" presetID="55" presetClass="entr" presetSubtype="0" fill="hold" nodeType="with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p:cTn id="86" dur="1000" fill="hold"/>
                                        <p:tgtEl>
                                          <p:spTgt spid="65"/>
                                        </p:tgtEl>
                                        <p:attrNameLst>
                                          <p:attrName>ppt_w</p:attrName>
                                        </p:attrNameLst>
                                      </p:cBhvr>
                                      <p:tavLst>
                                        <p:tav tm="0">
                                          <p:val>
                                            <p:strVal val="#ppt_w*0.70"/>
                                          </p:val>
                                        </p:tav>
                                        <p:tav tm="100000">
                                          <p:val>
                                            <p:strVal val="#ppt_w"/>
                                          </p:val>
                                        </p:tav>
                                      </p:tavLst>
                                    </p:anim>
                                    <p:anim calcmode="lin" valueType="num">
                                      <p:cBhvr>
                                        <p:cTn id="87" dur="1000" fill="hold"/>
                                        <p:tgtEl>
                                          <p:spTgt spid="65"/>
                                        </p:tgtEl>
                                        <p:attrNameLst>
                                          <p:attrName>ppt_h</p:attrName>
                                        </p:attrNameLst>
                                      </p:cBhvr>
                                      <p:tavLst>
                                        <p:tav tm="0">
                                          <p:val>
                                            <p:strVal val="#ppt_h"/>
                                          </p:val>
                                        </p:tav>
                                        <p:tav tm="100000">
                                          <p:val>
                                            <p:strVal val="#ppt_h"/>
                                          </p:val>
                                        </p:tav>
                                      </p:tavLst>
                                    </p:anim>
                                    <p:animEffect transition="in" filter="fade">
                                      <p:cBhvr>
                                        <p:cTn id="88" dur="1000"/>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55" presetClass="entr" presetSubtype="0" fill="hold" grpId="0"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1000" fill="hold"/>
                                        <p:tgtEl>
                                          <p:spTgt spid="6"/>
                                        </p:tgtEl>
                                        <p:attrNameLst>
                                          <p:attrName>ppt_w</p:attrName>
                                        </p:attrNameLst>
                                      </p:cBhvr>
                                      <p:tavLst>
                                        <p:tav tm="0">
                                          <p:val>
                                            <p:strVal val="#ppt_w*0.70"/>
                                          </p:val>
                                        </p:tav>
                                        <p:tav tm="100000">
                                          <p:val>
                                            <p:strVal val="#ppt_w"/>
                                          </p:val>
                                        </p:tav>
                                      </p:tavLst>
                                    </p:anim>
                                    <p:anim calcmode="lin" valueType="num">
                                      <p:cBhvr>
                                        <p:cTn id="94" dur="1000" fill="hold"/>
                                        <p:tgtEl>
                                          <p:spTgt spid="6"/>
                                        </p:tgtEl>
                                        <p:attrNameLst>
                                          <p:attrName>ppt_h</p:attrName>
                                        </p:attrNameLst>
                                      </p:cBhvr>
                                      <p:tavLst>
                                        <p:tav tm="0">
                                          <p:val>
                                            <p:strVal val="#ppt_h"/>
                                          </p:val>
                                        </p:tav>
                                        <p:tav tm="100000">
                                          <p:val>
                                            <p:strVal val="#ppt_h"/>
                                          </p:val>
                                        </p:tav>
                                      </p:tavLst>
                                    </p:anim>
                                    <p:animEffect transition="in" filter="fade">
                                      <p:cBhvr>
                                        <p:cTn id="95" dur="1000"/>
                                        <p:tgtEl>
                                          <p:spTgt spid="6"/>
                                        </p:tgtEl>
                                      </p:cBhvr>
                                    </p:animEffect>
                                  </p:childTnLst>
                                </p:cTn>
                              </p:par>
                              <p:par>
                                <p:cTn id="96" presetID="55" presetClass="entr" presetSubtype="0" fill="hold" nodeType="withEffect">
                                  <p:stCondLst>
                                    <p:cond delay="0"/>
                                  </p:stCondLst>
                                  <p:childTnLst>
                                    <p:set>
                                      <p:cBhvr>
                                        <p:cTn id="97" dur="1" fill="hold">
                                          <p:stCondLst>
                                            <p:cond delay="0"/>
                                          </p:stCondLst>
                                        </p:cTn>
                                        <p:tgtEl>
                                          <p:spTgt spid="5"/>
                                        </p:tgtEl>
                                        <p:attrNameLst>
                                          <p:attrName>style.visibility</p:attrName>
                                        </p:attrNameLst>
                                      </p:cBhvr>
                                      <p:to>
                                        <p:strVal val="visible"/>
                                      </p:to>
                                    </p:set>
                                    <p:anim calcmode="lin" valueType="num">
                                      <p:cBhvr>
                                        <p:cTn id="98" dur="1000" fill="hold"/>
                                        <p:tgtEl>
                                          <p:spTgt spid="5"/>
                                        </p:tgtEl>
                                        <p:attrNameLst>
                                          <p:attrName>ppt_w</p:attrName>
                                        </p:attrNameLst>
                                      </p:cBhvr>
                                      <p:tavLst>
                                        <p:tav tm="0">
                                          <p:val>
                                            <p:strVal val="#ppt_w*0.70"/>
                                          </p:val>
                                        </p:tav>
                                        <p:tav tm="100000">
                                          <p:val>
                                            <p:strVal val="#ppt_w"/>
                                          </p:val>
                                        </p:tav>
                                      </p:tavLst>
                                    </p:anim>
                                    <p:anim calcmode="lin" valueType="num">
                                      <p:cBhvr>
                                        <p:cTn id="99" dur="1000" fill="hold"/>
                                        <p:tgtEl>
                                          <p:spTgt spid="5"/>
                                        </p:tgtEl>
                                        <p:attrNameLst>
                                          <p:attrName>ppt_h</p:attrName>
                                        </p:attrNameLst>
                                      </p:cBhvr>
                                      <p:tavLst>
                                        <p:tav tm="0">
                                          <p:val>
                                            <p:strVal val="#ppt_h"/>
                                          </p:val>
                                        </p:tav>
                                        <p:tav tm="100000">
                                          <p:val>
                                            <p:strVal val="#ppt_h"/>
                                          </p:val>
                                        </p:tav>
                                      </p:tavLst>
                                    </p:anim>
                                    <p:animEffect transition="in" filter="fade">
                                      <p:cBhvr>
                                        <p:cTn id="100" dur="1000"/>
                                        <p:tgtEl>
                                          <p:spTgt spid="5"/>
                                        </p:tgtEl>
                                      </p:cBhvr>
                                    </p:animEffect>
                                  </p:childTnLst>
                                </p:cTn>
                              </p:par>
                              <p:par>
                                <p:cTn id="101" presetID="55"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p:cTn id="103" dur="1000" fill="hold"/>
                                        <p:tgtEl>
                                          <p:spTgt spid="47"/>
                                        </p:tgtEl>
                                        <p:attrNameLst>
                                          <p:attrName>ppt_w</p:attrName>
                                        </p:attrNameLst>
                                      </p:cBhvr>
                                      <p:tavLst>
                                        <p:tav tm="0">
                                          <p:val>
                                            <p:strVal val="#ppt_w*0.70"/>
                                          </p:val>
                                        </p:tav>
                                        <p:tav tm="100000">
                                          <p:val>
                                            <p:strVal val="#ppt_w"/>
                                          </p:val>
                                        </p:tav>
                                      </p:tavLst>
                                    </p:anim>
                                    <p:anim calcmode="lin" valueType="num">
                                      <p:cBhvr>
                                        <p:cTn id="104" dur="1000" fill="hold"/>
                                        <p:tgtEl>
                                          <p:spTgt spid="47"/>
                                        </p:tgtEl>
                                        <p:attrNameLst>
                                          <p:attrName>ppt_h</p:attrName>
                                        </p:attrNameLst>
                                      </p:cBhvr>
                                      <p:tavLst>
                                        <p:tav tm="0">
                                          <p:val>
                                            <p:strVal val="#ppt_h"/>
                                          </p:val>
                                        </p:tav>
                                        <p:tav tm="100000">
                                          <p:val>
                                            <p:strVal val="#ppt_h"/>
                                          </p:val>
                                        </p:tav>
                                      </p:tavLst>
                                    </p:anim>
                                    <p:animEffect transition="in" filter="fade">
                                      <p:cBhvr>
                                        <p:cTn id="105" dur="1000"/>
                                        <p:tgtEl>
                                          <p:spTgt spid="47"/>
                                        </p:tgtEl>
                                      </p:cBhvr>
                                    </p:animEffect>
                                  </p:childTnLst>
                                </p:cTn>
                              </p:par>
                            </p:childTnLst>
                          </p:cTn>
                        </p:par>
                      </p:childTnLst>
                    </p:cTn>
                  </p:par>
                  <p:par>
                    <p:cTn id="106" fill="hold">
                      <p:stCondLst>
                        <p:cond delay="indefinite"/>
                      </p:stCondLst>
                      <p:childTnLst>
                        <p:par>
                          <p:cTn id="107" fill="hold">
                            <p:stCondLst>
                              <p:cond delay="0"/>
                            </p:stCondLst>
                            <p:childTnLst>
                              <p:par>
                                <p:cTn id="108" presetID="55" presetClass="entr" presetSubtype="0" fill="hold" grpId="0" nodeType="clickEffect">
                                  <p:stCondLst>
                                    <p:cond delay="0"/>
                                  </p:stCondLst>
                                  <p:childTnLst>
                                    <p:set>
                                      <p:cBhvr>
                                        <p:cTn id="109" dur="1" fill="hold">
                                          <p:stCondLst>
                                            <p:cond delay="0"/>
                                          </p:stCondLst>
                                        </p:cTn>
                                        <p:tgtEl>
                                          <p:spTgt spid="95"/>
                                        </p:tgtEl>
                                        <p:attrNameLst>
                                          <p:attrName>style.visibility</p:attrName>
                                        </p:attrNameLst>
                                      </p:cBhvr>
                                      <p:to>
                                        <p:strVal val="visible"/>
                                      </p:to>
                                    </p:set>
                                    <p:anim calcmode="lin" valueType="num">
                                      <p:cBhvr>
                                        <p:cTn id="110" dur="1000" fill="hold"/>
                                        <p:tgtEl>
                                          <p:spTgt spid="95"/>
                                        </p:tgtEl>
                                        <p:attrNameLst>
                                          <p:attrName>ppt_w</p:attrName>
                                        </p:attrNameLst>
                                      </p:cBhvr>
                                      <p:tavLst>
                                        <p:tav tm="0">
                                          <p:val>
                                            <p:strVal val="#ppt_w*0.70"/>
                                          </p:val>
                                        </p:tav>
                                        <p:tav tm="100000">
                                          <p:val>
                                            <p:strVal val="#ppt_w"/>
                                          </p:val>
                                        </p:tav>
                                      </p:tavLst>
                                    </p:anim>
                                    <p:anim calcmode="lin" valueType="num">
                                      <p:cBhvr>
                                        <p:cTn id="111" dur="1000" fill="hold"/>
                                        <p:tgtEl>
                                          <p:spTgt spid="95"/>
                                        </p:tgtEl>
                                        <p:attrNameLst>
                                          <p:attrName>ppt_h</p:attrName>
                                        </p:attrNameLst>
                                      </p:cBhvr>
                                      <p:tavLst>
                                        <p:tav tm="0">
                                          <p:val>
                                            <p:strVal val="#ppt_h"/>
                                          </p:val>
                                        </p:tav>
                                        <p:tav tm="100000">
                                          <p:val>
                                            <p:strVal val="#ppt_h"/>
                                          </p:val>
                                        </p:tav>
                                      </p:tavLst>
                                    </p:anim>
                                    <p:animEffect transition="in" filter="fade">
                                      <p:cBhvr>
                                        <p:cTn id="112" dur="1000"/>
                                        <p:tgtEl>
                                          <p:spTgt spid="95"/>
                                        </p:tgtEl>
                                      </p:cBhvr>
                                    </p:animEffect>
                                  </p:childTnLst>
                                </p:cTn>
                              </p:par>
                              <p:par>
                                <p:cTn id="113" presetID="55" presetClass="entr" presetSubtype="0" fill="hold" grpId="0" nodeType="withEffect">
                                  <p:stCondLst>
                                    <p:cond delay="0"/>
                                  </p:stCondLst>
                                  <p:childTnLst>
                                    <p:set>
                                      <p:cBhvr>
                                        <p:cTn id="114" dur="1" fill="hold">
                                          <p:stCondLst>
                                            <p:cond delay="0"/>
                                          </p:stCondLst>
                                        </p:cTn>
                                        <p:tgtEl>
                                          <p:spTgt spid="96"/>
                                        </p:tgtEl>
                                        <p:attrNameLst>
                                          <p:attrName>style.visibility</p:attrName>
                                        </p:attrNameLst>
                                      </p:cBhvr>
                                      <p:to>
                                        <p:strVal val="visible"/>
                                      </p:to>
                                    </p:set>
                                    <p:anim calcmode="lin" valueType="num">
                                      <p:cBhvr>
                                        <p:cTn id="115" dur="1000" fill="hold"/>
                                        <p:tgtEl>
                                          <p:spTgt spid="96"/>
                                        </p:tgtEl>
                                        <p:attrNameLst>
                                          <p:attrName>ppt_w</p:attrName>
                                        </p:attrNameLst>
                                      </p:cBhvr>
                                      <p:tavLst>
                                        <p:tav tm="0">
                                          <p:val>
                                            <p:strVal val="#ppt_w*0.70"/>
                                          </p:val>
                                        </p:tav>
                                        <p:tav tm="100000">
                                          <p:val>
                                            <p:strVal val="#ppt_w"/>
                                          </p:val>
                                        </p:tav>
                                      </p:tavLst>
                                    </p:anim>
                                    <p:anim calcmode="lin" valueType="num">
                                      <p:cBhvr>
                                        <p:cTn id="116" dur="1000" fill="hold"/>
                                        <p:tgtEl>
                                          <p:spTgt spid="96"/>
                                        </p:tgtEl>
                                        <p:attrNameLst>
                                          <p:attrName>ppt_h</p:attrName>
                                        </p:attrNameLst>
                                      </p:cBhvr>
                                      <p:tavLst>
                                        <p:tav tm="0">
                                          <p:val>
                                            <p:strVal val="#ppt_h"/>
                                          </p:val>
                                        </p:tav>
                                        <p:tav tm="100000">
                                          <p:val>
                                            <p:strVal val="#ppt_h"/>
                                          </p:val>
                                        </p:tav>
                                      </p:tavLst>
                                    </p:anim>
                                    <p:animEffect transition="in" filter="fade">
                                      <p:cBhvr>
                                        <p:cTn id="117" dur="1000"/>
                                        <p:tgtEl>
                                          <p:spTgt spid="96"/>
                                        </p:tgtEl>
                                      </p:cBhvr>
                                    </p:animEffect>
                                  </p:childTnLst>
                                </p:cTn>
                              </p:par>
                              <p:par>
                                <p:cTn id="118" presetID="55" presetClass="entr" presetSubtype="0" fill="hold" grpId="0" nodeType="withEffect">
                                  <p:stCondLst>
                                    <p:cond delay="0"/>
                                  </p:stCondLst>
                                  <p:childTnLst>
                                    <p:set>
                                      <p:cBhvr>
                                        <p:cTn id="119" dur="1" fill="hold">
                                          <p:stCondLst>
                                            <p:cond delay="0"/>
                                          </p:stCondLst>
                                        </p:cTn>
                                        <p:tgtEl>
                                          <p:spTgt spid="97"/>
                                        </p:tgtEl>
                                        <p:attrNameLst>
                                          <p:attrName>style.visibility</p:attrName>
                                        </p:attrNameLst>
                                      </p:cBhvr>
                                      <p:to>
                                        <p:strVal val="visible"/>
                                      </p:to>
                                    </p:set>
                                    <p:anim calcmode="lin" valueType="num">
                                      <p:cBhvr>
                                        <p:cTn id="120" dur="1000" fill="hold"/>
                                        <p:tgtEl>
                                          <p:spTgt spid="97"/>
                                        </p:tgtEl>
                                        <p:attrNameLst>
                                          <p:attrName>ppt_w</p:attrName>
                                        </p:attrNameLst>
                                      </p:cBhvr>
                                      <p:tavLst>
                                        <p:tav tm="0">
                                          <p:val>
                                            <p:strVal val="#ppt_w*0.70"/>
                                          </p:val>
                                        </p:tav>
                                        <p:tav tm="100000">
                                          <p:val>
                                            <p:strVal val="#ppt_w"/>
                                          </p:val>
                                        </p:tav>
                                      </p:tavLst>
                                    </p:anim>
                                    <p:anim calcmode="lin" valueType="num">
                                      <p:cBhvr>
                                        <p:cTn id="121" dur="1000" fill="hold"/>
                                        <p:tgtEl>
                                          <p:spTgt spid="97"/>
                                        </p:tgtEl>
                                        <p:attrNameLst>
                                          <p:attrName>ppt_h</p:attrName>
                                        </p:attrNameLst>
                                      </p:cBhvr>
                                      <p:tavLst>
                                        <p:tav tm="0">
                                          <p:val>
                                            <p:strVal val="#ppt_h"/>
                                          </p:val>
                                        </p:tav>
                                        <p:tav tm="100000">
                                          <p:val>
                                            <p:strVal val="#ppt_h"/>
                                          </p:val>
                                        </p:tav>
                                      </p:tavLst>
                                    </p:anim>
                                    <p:animEffect transition="in" filter="fade">
                                      <p:cBhvr>
                                        <p:cTn id="122" dur="1000"/>
                                        <p:tgtEl>
                                          <p:spTgt spid="97"/>
                                        </p:tgtEl>
                                      </p:cBhvr>
                                    </p:animEffect>
                                  </p:childTnLst>
                                </p:cTn>
                              </p:par>
                              <p:par>
                                <p:cTn id="123" presetID="55" presetClass="entr" presetSubtype="0" fill="hold" grpId="0" nodeType="withEffect">
                                  <p:stCondLst>
                                    <p:cond delay="0"/>
                                  </p:stCondLst>
                                  <p:childTnLst>
                                    <p:set>
                                      <p:cBhvr>
                                        <p:cTn id="124" dur="1" fill="hold">
                                          <p:stCondLst>
                                            <p:cond delay="0"/>
                                          </p:stCondLst>
                                        </p:cTn>
                                        <p:tgtEl>
                                          <p:spTgt spid="99"/>
                                        </p:tgtEl>
                                        <p:attrNameLst>
                                          <p:attrName>style.visibility</p:attrName>
                                        </p:attrNameLst>
                                      </p:cBhvr>
                                      <p:to>
                                        <p:strVal val="visible"/>
                                      </p:to>
                                    </p:set>
                                    <p:anim calcmode="lin" valueType="num">
                                      <p:cBhvr>
                                        <p:cTn id="125" dur="1000" fill="hold"/>
                                        <p:tgtEl>
                                          <p:spTgt spid="99"/>
                                        </p:tgtEl>
                                        <p:attrNameLst>
                                          <p:attrName>ppt_w</p:attrName>
                                        </p:attrNameLst>
                                      </p:cBhvr>
                                      <p:tavLst>
                                        <p:tav tm="0">
                                          <p:val>
                                            <p:strVal val="#ppt_w*0.70"/>
                                          </p:val>
                                        </p:tav>
                                        <p:tav tm="100000">
                                          <p:val>
                                            <p:strVal val="#ppt_w"/>
                                          </p:val>
                                        </p:tav>
                                      </p:tavLst>
                                    </p:anim>
                                    <p:anim calcmode="lin" valueType="num">
                                      <p:cBhvr>
                                        <p:cTn id="126" dur="1000" fill="hold"/>
                                        <p:tgtEl>
                                          <p:spTgt spid="99"/>
                                        </p:tgtEl>
                                        <p:attrNameLst>
                                          <p:attrName>ppt_h</p:attrName>
                                        </p:attrNameLst>
                                      </p:cBhvr>
                                      <p:tavLst>
                                        <p:tav tm="0">
                                          <p:val>
                                            <p:strVal val="#ppt_h"/>
                                          </p:val>
                                        </p:tav>
                                        <p:tav tm="100000">
                                          <p:val>
                                            <p:strVal val="#ppt_h"/>
                                          </p:val>
                                        </p:tav>
                                      </p:tavLst>
                                    </p:anim>
                                    <p:animEffect transition="in" filter="fade">
                                      <p:cBhvr>
                                        <p:cTn id="127" dur="1000"/>
                                        <p:tgtEl>
                                          <p:spTgt spid="99"/>
                                        </p:tgtEl>
                                      </p:cBhvr>
                                    </p:animEffect>
                                  </p:childTnLst>
                                </p:cTn>
                              </p:par>
                              <p:par>
                                <p:cTn id="128" presetID="55" presetClass="entr" presetSubtype="0" fill="hold" grpId="0" nodeType="withEffect">
                                  <p:stCondLst>
                                    <p:cond delay="0"/>
                                  </p:stCondLst>
                                  <p:childTnLst>
                                    <p:set>
                                      <p:cBhvr>
                                        <p:cTn id="129" dur="1" fill="hold">
                                          <p:stCondLst>
                                            <p:cond delay="0"/>
                                          </p:stCondLst>
                                        </p:cTn>
                                        <p:tgtEl>
                                          <p:spTgt spid="100"/>
                                        </p:tgtEl>
                                        <p:attrNameLst>
                                          <p:attrName>style.visibility</p:attrName>
                                        </p:attrNameLst>
                                      </p:cBhvr>
                                      <p:to>
                                        <p:strVal val="visible"/>
                                      </p:to>
                                    </p:set>
                                    <p:anim calcmode="lin" valueType="num">
                                      <p:cBhvr>
                                        <p:cTn id="130" dur="1000" fill="hold"/>
                                        <p:tgtEl>
                                          <p:spTgt spid="100"/>
                                        </p:tgtEl>
                                        <p:attrNameLst>
                                          <p:attrName>ppt_w</p:attrName>
                                        </p:attrNameLst>
                                      </p:cBhvr>
                                      <p:tavLst>
                                        <p:tav tm="0">
                                          <p:val>
                                            <p:strVal val="#ppt_w*0.70"/>
                                          </p:val>
                                        </p:tav>
                                        <p:tav tm="100000">
                                          <p:val>
                                            <p:strVal val="#ppt_w"/>
                                          </p:val>
                                        </p:tav>
                                      </p:tavLst>
                                    </p:anim>
                                    <p:anim calcmode="lin" valueType="num">
                                      <p:cBhvr>
                                        <p:cTn id="131" dur="1000" fill="hold"/>
                                        <p:tgtEl>
                                          <p:spTgt spid="100"/>
                                        </p:tgtEl>
                                        <p:attrNameLst>
                                          <p:attrName>ppt_h</p:attrName>
                                        </p:attrNameLst>
                                      </p:cBhvr>
                                      <p:tavLst>
                                        <p:tav tm="0">
                                          <p:val>
                                            <p:strVal val="#ppt_h"/>
                                          </p:val>
                                        </p:tav>
                                        <p:tav tm="100000">
                                          <p:val>
                                            <p:strVal val="#ppt_h"/>
                                          </p:val>
                                        </p:tav>
                                      </p:tavLst>
                                    </p:anim>
                                    <p:animEffect transition="in" filter="fade">
                                      <p:cBhvr>
                                        <p:cTn id="132" dur="1000"/>
                                        <p:tgtEl>
                                          <p:spTgt spid="100"/>
                                        </p:tgtEl>
                                      </p:cBhvr>
                                    </p:animEffect>
                                  </p:childTnLst>
                                </p:cTn>
                              </p:par>
                              <p:par>
                                <p:cTn id="133" presetID="55" presetClass="entr" presetSubtype="0" fill="hold" grpId="0" nodeType="withEffect">
                                  <p:stCondLst>
                                    <p:cond delay="0"/>
                                  </p:stCondLst>
                                  <p:childTnLst>
                                    <p:set>
                                      <p:cBhvr>
                                        <p:cTn id="134" dur="1" fill="hold">
                                          <p:stCondLst>
                                            <p:cond delay="0"/>
                                          </p:stCondLst>
                                        </p:cTn>
                                        <p:tgtEl>
                                          <p:spTgt spid="101"/>
                                        </p:tgtEl>
                                        <p:attrNameLst>
                                          <p:attrName>style.visibility</p:attrName>
                                        </p:attrNameLst>
                                      </p:cBhvr>
                                      <p:to>
                                        <p:strVal val="visible"/>
                                      </p:to>
                                    </p:set>
                                    <p:anim calcmode="lin" valueType="num">
                                      <p:cBhvr>
                                        <p:cTn id="135" dur="1000" fill="hold"/>
                                        <p:tgtEl>
                                          <p:spTgt spid="101"/>
                                        </p:tgtEl>
                                        <p:attrNameLst>
                                          <p:attrName>ppt_w</p:attrName>
                                        </p:attrNameLst>
                                      </p:cBhvr>
                                      <p:tavLst>
                                        <p:tav tm="0">
                                          <p:val>
                                            <p:strVal val="#ppt_w*0.70"/>
                                          </p:val>
                                        </p:tav>
                                        <p:tav tm="100000">
                                          <p:val>
                                            <p:strVal val="#ppt_w"/>
                                          </p:val>
                                        </p:tav>
                                      </p:tavLst>
                                    </p:anim>
                                    <p:anim calcmode="lin" valueType="num">
                                      <p:cBhvr>
                                        <p:cTn id="136" dur="1000" fill="hold"/>
                                        <p:tgtEl>
                                          <p:spTgt spid="101"/>
                                        </p:tgtEl>
                                        <p:attrNameLst>
                                          <p:attrName>ppt_h</p:attrName>
                                        </p:attrNameLst>
                                      </p:cBhvr>
                                      <p:tavLst>
                                        <p:tav tm="0">
                                          <p:val>
                                            <p:strVal val="#ppt_h"/>
                                          </p:val>
                                        </p:tav>
                                        <p:tav tm="100000">
                                          <p:val>
                                            <p:strVal val="#ppt_h"/>
                                          </p:val>
                                        </p:tav>
                                      </p:tavLst>
                                    </p:anim>
                                    <p:animEffect transition="in" filter="fade">
                                      <p:cBhvr>
                                        <p:cTn id="137" dur="1000"/>
                                        <p:tgtEl>
                                          <p:spTgt spid="101"/>
                                        </p:tgtEl>
                                      </p:cBhvr>
                                    </p:animEffect>
                                  </p:childTnLst>
                                </p:cTn>
                              </p:par>
                              <p:par>
                                <p:cTn id="138" presetID="55" presetClass="entr" presetSubtype="0" fill="hold" grpId="0" nodeType="withEffect">
                                  <p:stCondLst>
                                    <p:cond delay="0"/>
                                  </p:stCondLst>
                                  <p:childTnLst>
                                    <p:set>
                                      <p:cBhvr>
                                        <p:cTn id="139" dur="1" fill="hold">
                                          <p:stCondLst>
                                            <p:cond delay="0"/>
                                          </p:stCondLst>
                                        </p:cTn>
                                        <p:tgtEl>
                                          <p:spTgt spid="103"/>
                                        </p:tgtEl>
                                        <p:attrNameLst>
                                          <p:attrName>style.visibility</p:attrName>
                                        </p:attrNameLst>
                                      </p:cBhvr>
                                      <p:to>
                                        <p:strVal val="visible"/>
                                      </p:to>
                                    </p:set>
                                    <p:anim calcmode="lin" valueType="num">
                                      <p:cBhvr>
                                        <p:cTn id="140" dur="1000" fill="hold"/>
                                        <p:tgtEl>
                                          <p:spTgt spid="103"/>
                                        </p:tgtEl>
                                        <p:attrNameLst>
                                          <p:attrName>ppt_w</p:attrName>
                                        </p:attrNameLst>
                                      </p:cBhvr>
                                      <p:tavLst>
                                        <p:tav tm="0">
                                          <p:val>
                                            <p:strVal val="#ppt_w*0.70"/>
                                          </p:val>
                                        </p:tav>
                                        <p:tav tm="100000">
                                          <p:val>
                                            <p:strVal val="#ppt_w"/>
                                          </p:val>
                                        </p:tav>
                                      </p:tavLst>
                                    </p:anim>
                                    <p:anim calcmode="lin" valueType="num">
                                      <p:cBhvr>
                                        <p:cTn id="141" dur="1000" fill="hold"/>
                                        <p:tgtEl>
                                          <p:spTgt spid="103"/>
                                        </p:tgtEl>
                                        <p:attrNameLst>
                                          <p:attrName>ppt_h</p:attrName>
                                        </p:attrNameLst>
                                      </p:cBhvr>
                                      <p:tavLst>
                                        <p:tav tm="0">
                                          <p:val>
                                            <p:strVal val="#ppt_h"/>
                                          </p:val>
                                        </p:tav>
                                        <p:tav tm="100000">
                                          <p:val>
                                            <p:strVal val="#ppt_h"/>
                                          </p:val>
                                        </p:tav>
                                      </p:tavLst>
                                    </p:anim>
                                    <p:animEffect transition="in" filter="fade">
                                      <p:cBhvr>
                                        <p:cTn id="142" dur="1000"/>
                                        <p:tgtEl>
                                          <p:spTgt spid="103"/>
                                        </p:tgtEl>
                                      </p:cBhvr>
                                    </p:animEffect>
                                  </p:childTnLst>
                                </p:cTn>
                              </p:par>
                              <p:par>
                                <p:cTn id="143" presetID="55" presetClass="entr" presetSubtype="0" fill="hold" grpId="0" nodeType="withEffect">
                                  <p:stCondLst>
                                    <p:cond delay="0"/>
                                  </p:stCondLst>
                                  <p:childTnLst>
                                    <p:set>
                                      <p:cBhvr>
                                        <p:cTn id="144" dur="1" fill="hold">
                                          <p:stCondLst>
                                            <p:cond delay="0"/>
                                          </p:stCondLst>
                                        </p:cTn>
                                        <p:tgtEl>
                                          <p:spTgt spid="104"/>
                                        </p:tgtEl>
                                        <p:attrNameLst>
                                          <p:attrName>style.visibility</p:attrName>
                                        </p:attrNameLst>
                                      </p:cBhvr>
                                      <p:to>
                                        <p:strVal val="visible"/>
                                      </p:to>
                                    </p:set>
                                    <p:anim calcmode="lin" valueType="num">
                                      <p:cBhvr>
                                        <p:cTn id="145" dur="1000" fill="hold"/>
                                        <p:tgtEl>
                                          <p:spTgt spid="104"/>
                                        </p:tgtEl>
                                        <p:attrNameLst>
                                          <p:attrName>ppt_w</p:attrName>
                                        </p:attrNameLst>
                                      </p:cBhvr>
                                      <p:tavLst>
                                        <p:tav tm="0">
                                          <p:val>
                                            <p:strVal val="#ppt_w*0.70"/>
                                          </p:val>
                                        </p:tav>
                                        <p:tav tm="100000">
                                          <p:val>
                                            <p:strVal val="#ppt_w"/>
                                          </p:val>
                                        </p:tav>
                                      </p:tavLst>
                                    </p:anim>
                                    <p:anim calcmode="lin" valueType="num">
                                      <p:cBhvr>
                                        <p:cTn id="146" dur="1000" fill="hold"/>
                                        <p:tgtEl>
                                          <p:spTgt spid="104"/>
                                        </p:tgtEl>
                                        <p:attrNameLst>
                                          <p:attrName>ppt_h</p:attrName>
                                        </p:attrNameLst>
                                      </p:cBhvr>
                                      <p:tavLst>
                                        <p:tav tm="0">
                                          <p:val>
                                            <p:strVal val="#ppt_h"/>
                                          </p:val>
                                        </p:tav>
                                        <p:tav tm="100000">
                                          <p:val>
                                            <p:strVal val="#ppt_h"/>
                                          </p:val>
                                        </p:tav>
                                      </p:tavLst>
                                    </p:anim>
                                    <p:animEffect transition="in" filter="fade">
                                      <p:cBhvr>
                                        <p:cTn id="147" dur="1000"/>
                                        <p:tgtEl>
                                          <p:spTgt spid="104"/>
                                        </p:tgtEl>
                                      </p:cBhvr>
                                    </p:animEffect>
                                  </p:childTnLst>
                                </p:cTn>
                              </p:par>
                              <p:par>
                                <p:cTn id="148" presetID="55" presetClass="entr" presetSubtype="0" fill="hold" nodeType="withEffect">
                                  <p:stCondLst>
                                    <p:cond delay="0"/>
                                  </p:stCondLst>
                                  <p:childTnLst>
                                    <p:set>
                                      <p:cBhvr>
                                        <p:cTn id="149" dur="1" fill="hold">
                                          <p:stCondLst>
                                            <p:cond delay="0"/>
                                          </p:stCondLst>
                                        </p:cTn>
                                        <p:tgtEl>
                                          <p:spTgt spid="106"/>
                                        </p:tgtEl>
                                        <p:attrNameLst>
                                          <p:attrName>style.visibility</p:attrName>
                                        </p:attrNameLst>
                                      </p:cBhvr>
                                      <p:to>
                                        <p:strVal val="visible"/>
                                      </p:to>
                                    </p:set>
                                    <p:anim calcmode="lin" valueType="num">
                                      <p:cBhvr>
                                        <p:cTn id="150" dur="1000" fill="hold"/>
                                        <p:tgtEl>
                                          <p:spTgt spid="106"/>
                                        </p:tgtEl>
                                        <p:attrNameLst>
                                          <p:attrName>ppt_w</p:attrName>
                                        </p:attrNameLst>
                                      </p:cBhvr>
                                      <p:tavLst>
                                        <p:tav tm="0">
                                          <p:val>
                                            <p:strVal val="#ppt_w*0.70"/>
                                          </p:val>
                                        </p:tav>
                                        <p:tav tm="100000">
                                          <p:val>
                                            <p:strVal val="#ppt_w"/>
                                          </p:val>
                                        </p:tav>
                                      </p:tavLst>
                                    </p:anim>
                                    <p:anim calcmode="lin" valueType="num">
                                      <p:cBhvr>
                                        <p:cTn id="151" dur="1000" fill="hold"/>
                                        <p:tgtEl>
                                          <p:spTgt spid="106"/>
                                        </p:tgtEl>
                                        <p:attrNameLst>
                                          <p:attrName>ppt_h</p:attrName>
                                        </p:attrNameLst>
                                      </p:cBhvr>
                                      <p:tavLst>
                                        <p:tav tm="0">
                                          <p:val>
                                            <p:strVal val="#ppt_h"/>
                                          </p:val>
                                        </p:tav>
                                        <p:tav tm="100000">
                                          <p:val>
                                            <p:strVal val="#ppt_h"/>
                                          </p:val>
                                        </p:tav>
                                      </p:tavLst>
                                    </p:anim>
                                    <p:animEffect transition="in" filter="fade">
                                      <p:cBhvr>
                                        <p:cTn id="152" dur="1000"/>
                                        <p:tgtEl>
                                          <p:spTgt spid="106"/>
                                        </p:tgtEl>
                                      </p:cBhvr>
                                    </p:animEffect>
                                  </p:childTnLst>
                                </p:cTn>
                              </p:par>
                              <p:par>
                                <p:cTn id="153" presetID="55" presetClass="entr" presetSubtype="0" fill="hold" nodeType="withEffect">
                                  <p:stCondLst>
                                    <p:cond delay="0"/>
                                  </p:stCondLst>
                                  <p:childTnLst>
                                    <p:set>
                                      <p:cBhvr>
                                        <p:cTn id="154" dur="1" fill="hold">
                                          <p:stCondLst>
                                            <p:cond delay="0"/>
                                          </p:stCondLst>
                                        </p:cTn>
                                        <p:tgtEl>
                                          <p:spTgt spid="107"/>
                                        </p:tgtEl>
                                        <p:attrNameLst>
                                          <p:attrName>style.visibility</p:attrName>
                                        </p:attrNameLst>
                                      </p:cBhvr>
                                      <p:to>
                                        <p:strVal val="visible"/>
                                      </p:to>
                                    </p:set>
                                    <p:anim calcmode="lin" valueType="num">
                                      <p:cBhvr>
                                        <p:cTn id="155" dur="1000" fill="hold"/>
                                        <p:tgtEl>
                                          <p:spTgt spid="107"/>
                                        </p:tgtEl>
                                        <p:attrNameLst>
                                          <p:attrName>ppt_w</p:attrName>
                                        </p:attrNameLst>
                                      </p:cBhvr>
                                      <p:tavLst>
                                        <p:tav tm="0">
                                          <p:val>
                                            <p:strVal val="#ppt_w*0.70"/>
                                          </p:val>
                                        </p:tav>
                                        <p:tav tm="100000">
                                          <p:val>
                                            <p:strVal val="#ppt_w"/>
                                          </p:val>
                                        </p:tav>
                                      </p:tavLst>
                                    </p:anim>
                                    <p:anim calcmode="lin" valueType="num">
                                      <p:cBhvr>
                                        <p:cTn id="156" dur="1000" fill="hold"/>
                                        <p:tgtEl>
                                          <p:spTgt spid="107"/>
                                        </p:tgtEl>
                                        <p:attrNameLst>
                                          <p:attrName>ppt_h</p:attrName>
                                        </p:attrNameLst>
                                      </p:cBhvr>
                                      <p:tavLst>
                                        <p:tav tm="0">
                                          <p:val>
                                            <p:strVal val="#ppt_h"/>
                                          </p:val>
                                        </p:tav>
                                        <p:tav tm="100000">
                                          <p:val>
                                            <p:strVal val="#ppt_h"/>
                                          </p:val>
                                        </p:tav>
                                      </p:tavLst>
                                    </p:anim>
                                    <p:animEffect transition="in" filter="fade">
                                      <p:cBhvr>
                                        <p:cTn id="157" dur="1000"/>
                                        <p:tgtEl>
                                          <p:spTgt spid="107"/>
                                        </p:tgtEl>
                                      </p:cBhvr>
                                    </p:animEffect>
                                  </p:childTnLst>
                                </p:cTn>
                              </p:par>
                              <p:par>
                                <p:cTn id="158" presetID="55" presetClass="entr" presetSubtype="0" fill="hold" nodeType="withEffect">
                                  <p:stCondLst>
                                    <p:cond delay="0"/>
                                  </p:stCondLst>
                                  <p:childTnLst>
                                    <p:set>
                                      <p:cBhvr>
                                        <p:cTn id="159" dur="1" fill="hold">
                                          <p:stCondLst>
                                            <p:cond delay="0"/>
                                          </p:stCondLst>
                                        </p:cTn>
                                        <p:tgtEl>
                                          <p:spTgt spid="109"/>
                                        </p:tgtEl>
                                        <p:attrNameLst>
                                          <p:attrName>style.visibility</p:attrName>
                                        </p:attrNameLst>
                                      </p:cBhvr>
                                      <p:to>
                                        <p:strVal val="visible"/>
                                      </p:to>
                                    </p:set>
                                    <p:anim calcmode="lin" valueType="num">
                                      <p:cBhvr>
                                        <p:cTn id="160" dur="1000" fill="hold"/>
                                        <p:tgtEl>
                                          <p:spTgt spid="109"/>
                                        </p:tgtEl>
                                        <p:attrNameLst>
                                          <p:attrName>ppt_w</p:attrName>
                                        </p:attrNameLst>
                                      </p:cBhvr>
                                      <p:tavLst>
                                        <p:tav tm="0">
                                          <p:val>
                                            <p:strVal val="#ppt_w*0.70"/>
                                          </p:val>
                                        </p:tav>
                                        <p:tav tm="100000">
                                          <p:val>
                                            <p:strVal val="#ppt_w"/>
                                          </p:val>
                                        </p:tav>
                                      </p:tavLst>
                                    </p:anim>
                                    <p:anim calcmode="lin" valueType="num">
                                      <p:cBhvr>
                                        <p:cTn id="161" dur="1000" fill="hold"/>
                                        <p:tgtEl>
                                          <p:spTgt spid="109"/>
                                        </p:tgtEl>
                                        <p:attrNameLst>
                                          <p:attrName>ppt_h</p:attrName>
                                        </p:attrNameLst>
                                      </p:cBhvr>
                                      <p:tavLst>
                                        <p:tav tm="0">
                                          <p:val>
                                            <p:strVal val="#ppt_h"/>
                                          </p:val>
                                        </p:tav>
                                        <p:tav tm="100000">
                                          <p:val>
                                            <p:strVal val="#ppt_h"/>
                                          </p:val>
                                        </p:tav>
                                      </p:tavLst>
                                    </p:anim>
                                    <p:animEffect transition="in" filter="fade">
                                      <p:cBhvr>
                                        <p:cTn id="162" dur="1000"/>
                                        <p:tgtEl>
                                          <p:spTgt spid="109"/>
                                        </p:tgtEl>
                                      </p:cBhvr>
                                    </p:animEffect>
                                  </p:childTnLst>
                                </p:cTn>
                              </p:par>
                              <p:par>
                                <p:cTn id="163" presetID="55" presetClass="entr" presetSubtype="0" fill="hold" nodeType="withEffect">
                                  <p:stCondLst>
                                    <p:cond delay="0"/>
                                  </p:stCondLst>
                                  <p:childTnLst>
                                    <p:set>
                                      <p:cBhvr>
                                        <p:cTn id="164" dur="1" fill="hold">
                                          <p:stCondLst>
                                            <p:cond delay="0"/>
                                          </p:stCondLst>
                                        </p:cTn>
                                        <p:tgtEl>
                                          <p:spTgt spid="110"/>
                                        </p:tgtEl>
                                        <p:attrNameLst>
                                          <p:attrName>style.visibility</p:attrName>
                                        </p:attrNameLst>
                                      </p:cBhvr>
                                      <p:to>
                                        <p:strVal val="visible"/>
                                      </p:to>
                                    </p:set>
                                    <p:anim calcmode="lin" valueType="num">
                                      <p:cBhvr>
                                        <p:cTn id="165" dur="1000" fill="hold"/>
                                        <p:tgtEl>
                                          <p:spTgt spid="110"/>
                                        </p:tgtEl>
                                        <p:attrNameLst>
                                          <p:attrName>ppt_w</p:attrName>
                                        </p:attrNameLst>
                                      </p:cBhvr>
                                      <p:tavLst>
                                        <p:tav tm="0">
                                          <p:val>
                                            <p:strVal val="#ppt_w*0.70"/>
                                          </p:val>
                                        </p:tav>
                                        <p:tav tm="100000">
                                          <p:val>
                                            <p:strVal val="#ppt_w"/>
                                          </p:val>
                                        </p:tav>
                                      </p:tavLst>
                                    </p:anim>
                                    <p:anim calcmode="lin" valueType="num">
                                      <p:cBhvr>
                                        <p:cTn id="166" dur="1000" fill="hold"/>
                                        <p:tgtEl>
                                          <p:spTgt spid="110"/>
                                        </p:tgtEl>
                                        <p:attrNameLst>
                                          <p:attrName>ppt_h</p:attrName>
                                        </p:attrNameLst>
                                      </p:cBhvr>
                                      <p:tavLst>
                                        <p:tav tm="0">
                                          <p:val>
                                            <p:strVal val="#ppt_h"/>
                                          </p:val>
                                        </p:tav>
                                        <p:tav tm="100000">
                                          <p:val>
                                            <p:strVal val="#ppt_h"/>
                                          </p:val>
                                        </p:tav>
                                      </p:tavLst>
                                    </p:anim>
                                    <p:animEffect transition="in" filter="fade">
                                      <p:cBhvr>
                                        <p:cTn id="167" dur="1000"/>
                                        <p:tgtEl>
                                          <p:spTgt spid="110"/>
                                        </p:tgtEl>
                                      </p:cBhvr>
                                    </p:animEffect>
                                  </p:childTnLst>
                                </p:cTn>
                              </p:par>
                              <p:par>
                                <p:cTn id="168" presetID="55" presetClass="entr" presetSubtype="0" fill="hold" nodeType="withEffect">
                                  <p:stCondLst>
                                    <p:cond delay="0"/>
                                  </p:stCondLst>
                                  <p:childTnLst>
                                    <p:set>
                                      <p:cBhvr>
                                        <p:cTn id="169" dur="1" fill="hold">
                                          <p:stCondLst>
                                            <p:cond delay="0"/>
                                          </p:stCondLst>
                                        </p:cTn>
                                        <p:tgtEl>
                                          <p:spTgt spid="117"/>
                                        </p:tgtEl>
                                        <p:attrNameLst>
                                          <p:attrName>style.visibility</p:attrName>
                                        </p:attrNameLst>
                                      </p:cBhvr>
                                      <p:to>
                                        <p:strVal val="visible"/>
                                      </p:to>
                                    </p:set>
                                    <p:anim calcmode="lin" valueType="num">
                                      <p:cBhvr>
                                        <p:cTn id="170" dur="1000" fill="hold"/>
                                        <p:tgtEl>
                                          <p:spTgt spid="117"/>
                                        </p:tgtEl>
                                        <p:attrNameLst>
                                          <p:attrName>ppt_w</p:attrName>
                                        </p:attrNameLst>
                                      </p:cBhvr>
                                      <p:tavLst>
                                        <p:tav tm="0">
                                          <p:val>
                                            <p:strVal val="#ppt_w*0.70"/>
                                          </p:val>
                                        </p:tav>
                                        <p:tav tm="100000">
                                          <p:val>
                                            <p:strVal val="#ppt_w"/>
                                          </p:val>
                                        </p:tav>
                                      </p:tavLst>
                                    </p:anim>
                                    <p:anim calcmode="lin" valueType="num">
                                      <p:cBhvr>
                                        <p:cTn id="171" dur="1000" fill="hold"/>
                                        <p:tgtEl>
                                          <p:spTgt spid="117"/>
                                        </p:tgtEl>
                                        <p:attrNameLst>
                                          <p:attrName>ppt_h</p:attrName>
                                        </p:attrNameLst>
                                      </p:cBhvr>
                                      <p:tavLst>
                                        <p:tav tm="0">
                                          <p:val>
                                            <p:strVal val="#ppt_h"/>
                                          </p:val>
                                        </p:tav>
                                        <p:tav tm="100000">
                                          <p:val>
                                            <p:strVal val="#ppt_h"/>
                                          </p:val>
                                        </p:tav>
                                      </p:tavLst>
                                    </p:anim>
                                    <p:animEffect transition="in" filter="fade">
                                      <p:cBhvr>
                                        <p:cTn id="172" dur="1000"/>
                                        <p:tgtEl>
                                          <p:spTgt spid="117"/>
                                        </p:tgtEl>
                                      </p:cBhvr>
                                    </p:animEffect>
                                  </p:childTnLst>
                                </p:cTn>
                              </p:par>
                              <p:par>
                                <p:cTn id="173" presetID="55" presetClass="entr" presetSubtype="0" fill="hold" nodeType="withEffect">
                                  <p:stCondLst>
                                    <p:cond delay="0"/>
                                  </p:stCondLst>
                                  <p:childTnLst>
                                    <p:set>
                                      <p:cBhvr>
                                        <p:cTn id="174" dur="1" fill="hold">
                                          <p:stCondLst>
                                            <p:cond delay="0"/>
                                          </p:stCondLst>
                                        </p:cTn>
                                        <p:tgtEl>
                                          <p:spTgt spid="118"/>
                                        </p:tgtEl>
                                        <p:attrNameLst>
                                          <p:attrName>style.visibility</p:attrName>
                                        </p:attrNameLst>
                                      </p:cBhvr>
                                      <p:to>
                                        <p:strVal val="visible"/>
                                      </p:to>
                                    </p:set>
                                    <p:anim calcmode="lin" valueType="num">
                                      <p:cBhvr>
                                        <p:cTn id="175" dur="1000" fill="hold"/>
                                        <p:tgtEl>
                                          <p:spTgt spid="118"/>
                                        </p:tgtEl>
                                        <p:attrNameLst>
                                          <p:attrName>ppt_w</p:attrName>
                                        </p:attrNameLst>
                                      </p:cBhvr>
                                      <p:tavLst>
                                        <p:tav tm="0">
                                          <p:val>
                                            <p:strVal val="#ppt_w*0.70"/>
                                          </p:val>
                                        </p:tav>
                                        <p:tav tm="100000">
                                          <p:val>
                                            <p:strVal val="#ppt_w"/>
                                          </p:val>
                                        </p:tav>
                                      </p:tavLst>
                                    </p:anim>
                                    <p:anim calcmode="lin" valueType="num">
                                      <p:cBhvr>
                                        <p:cTn id="176" dur="1000" fill="hold"/>
                                        <p:tgtEl>
                                          <p:spTgt spid="118"/>
                                        </p:tgtEl>
                                        <p:attrNameLst>
                                          <p:attrName>ppt_h</p:attrName>
                                        </p:attrNameLst>
                                      </p:cBhvr>
                                      <p:tavLst>
                                        <p:tav tm="0">
                                          <p:val>
                                            <p:strVal val="#ppt_h"/>
                                          </p:val>
                                        </p:tav>
                                        <p:tav tm="100000">
                                          <p:val>
                                            <p:strVal val="#ppt_h"/>
                                          </p:val>
                                        </p:tav>
                                      </p:tavLst>
                                    </p:anim>
                                    <p:animEffect transition="in" filter="fade">
                                      <p:cBhvr>
                                        <p:cTn id="177" dur="1000"/>
                                        <p:tgtEl>
                                          <p:spTgt spid="118"/>
                                        </p:tgtEl>
                                      </p:cBhvr>
                                    </p:animEffect>
                                  </p:childTnLst>
                                </p:cTn>
                              </p:par>
                              <p:par>
                                <p:cTn id="178" presetID="55" presetClass="entr" presetSubtype="0" fill="hold" nodeType="withEffect">
                                  <p:stCondLst>
                                    <p:cond delay="0"/>
                                  </p:stCondLst>
                                  <p:childTnLst>
                                    <p:set>
                                      <p:cBhvr>
                                        <p:cTn id="179" dur="1" fill="hold">
                                          <p:stCondLst>
                                            <p:cond delay="0"/>
                                          </p:stCondLst>
                                        </p:cTn>
                                        <p:tgtEl>
                                          <p:spTgt spid="120"/>
                                        </p:tgtEl>
                                        <p:attrNameLst>
                                          <p:attrName>style.visibility</p:attrName>
                                        </p:attrNameLst>
                                      </p:cBhvr>
                                      <p:to>
                                        <p:strVal val="visible"/>
                                      </p:to>
                                    </p:set>
                                    <p:anim calcmode="lin" valueType="num">
                                      <p:cBhvr>
                                        <p:cTn id="180" dur="1000" fill="hold"/>
                                        <p:tgtEl>
                                          <p:spTgt spid="120"/>
                                        </p:tgtEl>
                                        <p:attrNameLst>
                                          <p:attrName>ppt_w</p:attrName>
                                        </p:attrNameLst>
                                      </p:cBhvr>
                                      <p:tavLst>
                                        <p:tav tm="0">
                                          <p:val>
                                            <p:strVal val="#ppt_w*0.70"/>
                                          </p:val>
                                        </p:tav>
                                        <p:tav tm="100000">
                                          <p:val>
                                            <p:strVal val="#ppt_w"/>
                                          </p:val>
                                        </p:tav>
                                      </p:tavLst>
                                    </p:anim>
                                    <p:anim calcmode="lin" valueType="num">
                                      <p:cBhvr>
                                        <p:cTn id="181" dur="1000" fill="hold"/>
                                        <p:tgtEl>
                                          <p:spTgt spid="120"/>
                                        </p:tgtEl>
                                        <p:attrNameLst>
                                          <p:attrName>ppt_h</p:attrName>
                                        </p:attrNameLst>
                                      </p:cBhvr>
                                      <p:tavLst>
                                        <p:tav tm="0">
                                          <p:val>
                                            <p:strVal val="#ppt_h"/>
                                          </p:val>
                                        </p:tav>
                                        <p:tav tm="100000">
                                          <p:val>
                                            <p:strVal val="#ppt_h"/>
                                          </p:val>
                                        </p:tav>
                                      </p:tavLst>
                                    </p:anim>
                                    <p:animEffect transition="in" filter="fade">
                                      <p:cBhvr>
                                        <p:cTn id="182" dur="1000"/>
                                        <p:tgtEl>
                                          <p:spTgt spid="120"/>
                                        </p:tgtEl>
                                      </p:cBhvr>
                                    </p:animEffect>
                                  </p:childTnLst>
                                </p:cTn>
                              </p:par>
                              <p:par>
                                <p:cTn id="183" presetID="55" presetClass="entr" presetSubtype="0" fill="hold" nodeType="withEffect">
                                  <p:stCondLst>
                                    <p:cond delay="0"/>
                                  </p:stCondLst>
                                  <p:childTnLst>
                                    <p:set>
                                      <p:cBhvr>
                                        <p:cTn id="184" dur="1" fill="hold">
                                          <p:stCondLst>
                                            <p:cond delay="0"/>
                                          </p:stCondLst>
                                        </p:cTn>
                                        <p:tgtEl>
                                          <p:spTgt spid="121"/>
                                        </p:tgtEl>
                                        <p:attrNameLst>
                                          <p:attrName>style.visibility</p:attrName>
                                        </p:attrNameLst>
                                      </p:cBhvr>
                                      <p:to>
                                        <p:strVal val="visible"/>
                                      </p:to>
                                    </p:set>
                                    <p:anim calcmode="lin" valueType="num">
                                      <p:cBhvr>
                                        <p:cTn id="185" dur="1000" fill="hold"/>
                                        <p:tgtEl>
                                          <p:spTgt spid="121"/>
                                        </p:tgtEl>
                                        <p:attrNameLst>
                                          <p:attrName>ppt_w</p:attrName>
                                        </p:attrNameLst>
                                      </p:cBhvr>
                                      <p:tavLst>
                                        <p:tav tm="0">
                                          <p:val>
                                            <p:strVal val="#ppt_w*0.70"/>
                                          </p:val>
                                        </p:tav>
                                        <p:tav tm="100000">
                                          <p:val>
                                            <p:strVal val="#ppt_w"/>
                                          </p:val>
                                        </p:tav>
                                      </p:tavLst>
                                    </p:anim>
                                    <p:anim calcmode="lin" valueType="num">
                                      <p:cBhvr>
                                        <p:cTn id="186" dur="1000" fill="hold"/>
                                        <p:tgtEl>
                                          <p:spTgt spid="121"/>
                                        </p:tgtEl>
                                        <p:attrNameLst>
                                          <p:attrName>ppt_h</p:attrName>
                                        </p:attrNameLst>
                                      </p:cBhvr>
                                      <p:tavLst>
                                        <p:tav tm="0">
                                          <p:val>
                                            <p:strVal val="#ppt_h"/>
                                          </p:val>
                                        </p:tav>
                                        <p:tav tm="100000">
                                          <p:val>
                                            <p:strVal val="#ppt_h"/>
                                          </p:val>
                                        </p:tav>
                                      </p:tavLst>
                                    </p:anim>
                                    <p:animEffect transition="in" filter="fade">
                                      <p:cBhvr>
                                        <p:cTn id="187" dur="1000"/>
                                        <p:tgtEl>
                                          <p:spTgt spid="121"/>
                                        </p:tgtEl>
                                      </p:cBhvr>
                                    </p:animEffect>
                                  </p:childTnLst>
                                </p:cTn>
                              </p:par>
                              <p:par>
                                <p:cTn id="188" presetID="55" presetClass="entr" presetSubtype="0" fill="hold" grpId="0" nodeType="withEffect">
                                  <p:stCondLst>
                                    <p:cond delay="0"/>
                                  </p:stCondLst>
                                  <p:childTnLst>
                                    <p:set>
                                      <p:cBhvr>
                                        <p:cTn id="189" dur="1" fill="hold">
                                          <p:stCondLst>
                                            <p:cond delay="0"/>
                                          </p:stCondLst>
                                        </p:cTn>
                                        <p:tgtEl>
                                          <p:spTgt spid="159"/>
                                        </p:tgtEl>
                                        <p:attrNameLst>
                                          <p:attrName>style.visibility</p:attrName>
                                        </p:attrNameLst>
                                      </p:cBhvr>
                                      <p:to>
                                        <p:strVal val="visible"/>
                                      </p:to>
                                    </p:set>
                                    <p:anim calcmode="lin" valueType="num">
                                      <p:cBhvr>
                                        <p:cTn id="190" dur="1000" fill="hold"/>
                                        <p:tgtEl>
                                          <p:spTgt spid="159"/>
                                        </p:tgtEl>
                                        <p:attrNameLst>
                                          <p:attrName>ppt_w</p:attrName>
                                        </p:attrNameLst>
                                      </p:cBhvr>
                                      <p:tavLst>
                                        <p:tav tm="0">
                                          <p:val>
                                            <p:strVal val="#ppt_w*0.70"/>
                                          </p:val>
                                        </p:tav>
                                        <p:tav tm="100000">
                                          <p:val>
                                            <p:strVal val="#ppt_w"/>
                                          </p:val>
                                        </p:tav>
                                      </p:tavLst>
                                    </p:anim>
                                    <p:anim calcmode="lin" valueType="num">
                                      <p:cBhvr>
                                        <p:cTn id="191" dur="1000" fill="hold"/>
                                        <p:tgtEl>
                                          <p:spTgt spid="159"/>
                                        </p:tgtEl>
                                        <p:attrNameLst>
                                          <p:attrName>ppt_h</p:attrName>
                                        </p:attrNameLst>
                                      </p:cBhvr>
                                      <p:tavLst>
                                        <p:tav tm="0">
                                          <p:val>
                                            <p:strVal val="#ppt_h"/>
                                          </p:val>
                                        </p:tav>
                                        <p:tav tm="100000">
                                          <p:val>
                                            <p:strVal val="#ppt_h"/>
                                          </p:val>
                                        </p:tav>
                                      </p:tavLst>
                                    </p:anim>
                                    <p:animEffect transition="in" filter="fade">
                                      <p:cBhvr>
                                        <p:cTn id="192" dur="1000"/>
                                        <p:tgtEl>
                                          <p:spTgt spid="159"/>
                                        </p:tgtEl>
                                      </p:cBhvr>
                                    </p:animEffect>
                                  </p:childTnLst>
                                </p:cTn>
                              </p:par>
                              <p:par>
                                <p:cTn id="193" presetID="55" presetClass="entr" presetSubtype="0" fill="hold" nodeType="withEffect">
                                  <p:stCondLst>
                                    <p:cond delay="0"/>
                                  </p:stCondLst>
                                  <p:childTnLst>
                                    <p:set>
                                      <p:cBhvr>
                                        <p:cTn id="194" dur="1" fill="hold">
                                          <p:stCondLst>
                                            <p:cond delay="0"/>
                                          </p:stCondLst>
                                        </p:cTn>
                                        <p:tgtEl>
                                          <p:spTgt spid="125"/>
                                        </p:tgtEl>
                                        <p:attrNameLst>
                                          <p:attrName>style.visibility</p:attrName>
                                        </p:attrNameLst>
                                      </p:cBhvr>
                                      <p:to>
                                        <p:strVal val="visible"/>
                                      </p:to>
                                    </p:set>
                                    <p:anim calcmode="lin" valueType="num">
                                      <p:cBhvr>
                                        <p:cTn id="195" dur="1000" fill="hold"/>
                                        <p:tgtEl>
                                          <p:spTgt spid="125"/>
                                        </p:tgtEl>
                                        <p:attrNameLst>
                                          <p:attrName>ppt_w</p:attrName>
                                        </p:attrNameLst>
                                      </p:cBhvr>
                                      <p:tavLst>
                                        <p:tav tm="0">
                                          <p:val>
                                            <p:strVal val="#ppt_w*0.70"/>
                                          </p:val>
                                        </p:tav>
                                        <p:tav tm="100000">
                                          <p:val>
                                            <p:strVal val="#ppt_w"/>
                                          </p:val>
                                        </p:tav>
                                      </p:tavLst>
                                    </p:anim>
                                    <p:anim calcmode="lin" valueType="num">
                                      <p:cBhvr>
                                        <p:cTn id="196" dur="1000" fill="hold"/>
                                        <p:tgtEl>
                                          <p:spTgt spid="125"/>
                                        </p:tgtEl>
                                        <p:attrNameLst>
                                          <p:attrName>ppt_h</p:attrName>
                                        </p:attrNameLst>
                                      </p:cBhvr>
                                      <p:tavLst>
                                        <p:tav tm="0">
                                          <p:val>
                                            <p:strVal val="#ppt_h"/>
                                          </p:val>
                                        </p:tav>
                                        <p:tav tm="100000">
                                          <p:val>
                                            <p:strVal val="#ppt_h"/>
                                          </p:val>
                                        </p:tav>
                                      </p:tavLst>
                                    </p:anim>
                                    <p:animEffect transition="in" filter="fade">
                                      <p:cBhvr>
                                        <p:cTn id="197" dur="1000"/>
                                        <p:tgtEl>
                                          <p:spTgt spid="125"/>
                                        </p:tgtEl>
                                      </p:cBhvr>
                                    </p:animEffect>
                                  </p:childTnLst>
                                </p:cTn>
                              </p:par>
                              <p:par>
                                <p:cTn id="198" presetID="55" presetClass="entr" presetSubtype="0" fill="hold" grpId="0" nodeType="withEffect">
                                  <p:stCondLst>
                                    <p:cond delay="0"/>
                                  </p:stCondLst>
                                  <p:childTnLst>
                                    <p:set>
                                      <p:cBhvr>
                                        <p:cTn id="199" dur="1" fill="hold">
                                          <p:stCondLst>
                                            <p:cond delay="0"/>
                                          </p:stCondLst>
                                        </p:cTn>
                                        <p:tgtEl>
                                          <p:spTgt spid="128"/>
                                        </p:tgtEl>
                                        <p:attrNameLst>
                                          <p:attrName>style.visibility</p:attrName>
                                        </p:attrNameLst>
                                      </p:cBhvr>
                                      <p:to>
                                        <p:strVal val="visible"/>
                                      </p:to>
                                    </p:set>
                                    <p:anim calcmode="lin" valueType="num">
                                      <p:cBhvr>
                                        <p:cTn id="200" dur="1000" fill="hold"/>
                                        <p:tgtEl>
                                          <p:spTgt spid="128"/>
                                        </p:tgtEl>
                                        <p:attrNameLst>
                                          <p:attrName>ppt_w</p:attrName>
                                        </p:attrNameLst>
                                      </p:cBhvr>
                                      <p:tavLst>
                                        <p:tav tm="0">
                                          <p:val>
                                            <p:strVal val="#ppt_w*0.70"/>
                                          </p:val>
                                        </p:tav>
                                        <p:tav tm="100000">
                                          <p:val>
                                            <p:strVal val="#ppt_w"/>
                                          </p:val>
                                        </p:tav>
                                      </p:tavLst>
                                    </p:anim>
                                    <p:anim calcmode="lin" valueType="num">
                                      <p:cBhvr>
                                        <p:cTn id="201" dur="1000" fill="hold"/>
                                        <p:tgtEl>
                                          <p:spTgt spid="128"/>
                                        </p:tgtEl>
                                        <p:attrNameLst>
                                          <p:attrName>ppt_h</p:attrName>
                                        </p:attrNameLst>
                                      </p:cBhvr>
                                      <p:tavLst>
                                        <p:tav tm="0">
                                          <p:val>
                                            <p:strVal val="#ppt_h"/>
                                          </p:val>
                                        </p:tav>
                                        <p:tav tm="100000">
                                          <p:val>
                                            <p:strVal val="#ppt_h"/>
                                          </p:val>
                                        </p:tav>
                                      </p:tavLst>
                                    </p:anim>
                                    <p:animEffect transition="in" filter="fade">
                                      <p:cBhvr>
                                        <p:cTn id="202" dur="1000"/>
                                        <p:tgtEl>
                                          <p:spTgt spid="128"/>
                                        </p:tgtEl>
                                      </p:cBhvr>
                                    </p:animEffect>
                                  </p:childTnLst>
                                </p:cTn>
                              </p:par>
                              <p:par>
                                <p:cTn id="203" presetID="55" presetClass="entr" presetSubtype="0" fill="hold" grpId="0" nodeType="withEffect">
                                  <p:stCondLst>
                                    <p:cond delay="0"/>
                                  </p:stCondLst>
                                  <p:childTnLst>
                                    <p:set>
                                      <p:cBhvr>
                                        <p:cTn id="204" dur="1" fill="hold">
                                          <p:stCondLst>
                                            <p:cond delay="0"/>
                                          </p:stCondLst>
                                        </p:cTn>
                                        <p:tgtEl>
                                          <p:spTgt spid="160"/>
                                        </p:tgtEl>
                                        <p:attrNameLst>
                                          <p:attrName>style.visibility</p:attrName>
                                        </p:attrNameLst>
                                      </p:cBhvr>
                                      <p:to>
                                        <p:strVal val="visible"/>
                                      </p:to>
                                    </p:set>
                                    <p:anim calcmode="lin" valueType="num">
                                      <p:cBhvr>
                                        <p:cTn id="205" dur="1000" fill="hold"/>
                                        <p:tgtEl>
                                          <p:spTgt spid="160"/>
                                        </p:tgtEl>
                                        <p:attrNameLst>
                                          <p:attrName>ppt_w</p:attrName>
                                        </p:attrNameLst>
                                      </p:cBhvr>
                                      <p:tavLst>
                                        <p:tav tm="0">
                                          <p:val>
                                            <p:strVal val="#ppt_w*0.70"/>
                                          </p:val>
                                        </p:tav>
                                        <p:tav tm="100000">
                                          <p:val>
                                            <p:strVal val="#ppt_w"/>
                                          </p:val>
                                        </p:tav>
                                      </p:tavLst>
                                    </p:anim>
                                    <p:anim calcmode="lin" valueType="num">
                                      <p:cBhvr>
                                        <p:cTn id="206" dur="1000" fill="hold"/>
                                        <p:tgtEl>
                                          <p:spTgt spid="160"/>
                                        </p:tgtEl>
                                        <p:attrNameLst>
                                          <p:attrName>ppt_h</p:attrName>
                                        </p:attrNameLst>
                                      </p:cBhvr>
                                      <p:tavLst>
                                        <p:tav tm="0">
                                          <p:val>
                                            <p:strVal val="#ppt_h"/>
                                          </p:val>
                                        </p:tav>
                                        <p:tav tm="100000">
                                          <p:val>
                                            <p:strVal val="#ppt_h"/>
                                          </p:val>
                                        </p:tav>
                                      </p:tavLst>
                                    </p:anim>
                                    <p:animEffect transition="in" filter="fade">
                                      <p:cBhvr>
                                        <p:cTn id="20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4" grpId="0" animBg="1"/>
      <p:bldP spid="47" grpId="0"/>
      <p:bldP spid="53" grpId="0"/>
      <p:bldP spid="54" grpId="0" animBg="1"/>
      <p:bldP spid="56" grpId="0"/>
      <p:bldP spid="70" grpId="0"/>
      <p:bldP spid="95" grpId="0" animBg="1"/>
      <p:bldP spid="96" grpId="0" animBg="1"/>
      <p:bldP spid="97" grpId="0" animBg="1"/>
      <p:bldP spid="99" grpId="0" animBg="1"/>
      <p:bldP spid="100" grpId="0" animBg="1"/>
      <p:bldP spid="101" grpId="0" animBg="1"/>
      <p:bldP spid="103" grpId="0" animBg="1"/>
      <p:bldP spid="104" grpId="0" animBg="1"/>
      <p:bldP spid="128" grpId="0"/>
      <p:bldP spid="144" grpId="0"/>
      <p:bldP spid="145" grpId="0"/>
      <p:bldP spid="159" grpId="0"/>
      <p:bldP spid="1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599375" y="3278502"/>
            <a:ext cx="1863897" cy="448490"/>
            <a:chOff x="2266407" y="1902823"/>
            <a:chExt cx="2455817" cy="448490"/>
          </a:xfrm>
        </p:grpSpPr>
        <p:sp>
          <p:nvSpPr>
            <p:cNvPr id="14" name="矩形 13"/>
            <p:cNvSpPr/>
            <p:nvPr/>
          </p:nvSpPr>
          <p:spPr>
            <a:xfrm>
              <a:off x="2383972" y="1902823"/>
              <a:ext cx="2246812" cy="4441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4508865" y="1902823"/>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p:cNvSpPr/>
            <p:nvPr/>
          </p:nvSpPr>
          <p:spPr>
            <a:xfrm>
              <a:off x="2266407" y="1907176"/>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5358649" y="4358087"/>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看门人</a:t>
            </a:r>
          </a:p>
        </p:txBody>
      </p:sp>
      <p:sp>
        <p:nvSpPr>
          <p:cNvPr id="51" name="文本框 50"/>
          <p:cNvSpPr txBox="1"/>
          <p:nvPr/>
        </p:nvSpPr>
        <p:spPr>
          <a:xfrm>
            <a:off x="3090408" y="3736969"/>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访问通道</a:t>
            </a:r>
          </a:p>
        </p:txBody>
      </p:sp>
      <p:sp>
        <p:nvSpPr>
          <p:cNvPr id="52" name="文本框 51"/>
          <p:cNvSpPr txBox="1"/>
          <p:nvPr/>
        </p:nvSpPr>
        <p:spPr>
          <a:xfrm>
            <a:off x="363490" y="4013889"/>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操作者</a:t>
            </a:r>
          </a:p>
        </p:txBody>
      </p:sp>
      <p:pic>
        <p:nvPicPr>
          <p:cNvPr id="1028" name="Picture 4" descr="https://timgsa.baidu.com/timg?image&amp;quality=80&amp;size=b9999_10000&amp;sec=1582115669718&amp;di=68116982464a2c1e0571db7d4e2429ae&amp;imgtype=0&amp;src=http%3A%2F%2Fbpic.588ku.com%2Felement_origin_min_pic%2F17%2F09%2F17%2F6d496c2d6dadbbf5aa3e3de344d9badc.jpg%2521%2Ffwfh%2F804x1493%2Fquality%2F90%2Funsharp%2Ftrue%2Fcompress%2F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0074" y="2726565"/>
            <a:ext cx="825500" cy="153543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5575574" y="3095897"/>
            <a:ext cx="486850" cy="1262190"/>
          </a:xfrm>
          <a:prstGeom prst="rect">
            <a:avLst/>
          </a:prstGeom>
        </p:spPr>
      </p:pic>
      <p:sp>
        <p:nvSpPr>
          <p:cNvPr id="44" name="文本框 43"/>
          <p:cNvSpPr txBox="1"/>
          <p:nvPr/>
        </p:nvSpPr>
        <p:spPr>
          <a:xfrm>
            <a:off x="321874" y="4404768"/>
            <a:ext cx="1569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人（如黑客）</a:t>
            </a:r>
          </a:p>
        </p:txBody>
      </p:sp>
      <p:sp>
        <p:nvSpPr>
          <p:cNvPr id="47" name="文本框 46"/>
          <p:cNvSpPr txBox="1"/>
          <p:nvPr/>
        </p:nvSpPr>
        <p:spPr>
          <a:xfrm>
            <a:off x="298791" y="4751552"/>
            <a:ext cx="318548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软件（如病毒、木马、蠕虫）</a:t>
            </a:r>
          </a:p>
        </p:txBody>
      </p:sp>
      <p:grpSp>
        <p:nvGrpSpPr>
          <p:cNvPr id="5" name="组合 4"/>
          <p:cNvGrpSpPr/>
          <p:nvPr/>
        </p:nvGrpSpPr>
        <p:grpSpPr>
          <a:xfrm>
            <a:off x="6606890" y="1011428"/>
            <a:ext cx="1794775" cy="2123658"/>
            <a:chOff x="7041174" y="1903796"/>
            <a:chExt cx="1794775" cy="2123658"/>
          </a:xfrm>
        </p:grpSpPr>
        <p:sp>
          <p:nvSpPr>
            <p:cNvPr id="22" name="文本框 21"/>
            <p:cNvSpPr txBox="1"/>
            <p:nvPr/>
          </p:nvSpPr>
          <p:spPr>
            <a:xfrm flipH="1">
              <a:off x="7041174" y="2273128"/>
              <a:ext cx="1794775" cy="1754326"/>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计算资源</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数据 </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处理</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软件</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网络安全控制</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2" name="文本框 41"/>
            <p:cNvSpPr txBox="1"/>
            <p:nvPr/>
          </p:nvSpPr>
          <p:spPr>
            <a:xfrm>
              <a:off x="7384563" y="1903796"/>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信息系统</a:t>
              </a:r>
            </a:p>
          </p:txBody>
        </p:sp>
        <p:cxnSp>
          <p:nvCxnSpPr>
            <p:cNvPr id="4" name="直接连接符 3"/>
            <p:cNvCxnSpPr/>
            <p:nvPr/>
          </p:nvCxnSpPr>
          <p:spPr>
            <a:xfrm>
              <a:off x="7041174" y="3544112"/>
              <a:ext cx="17947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6435" y="3241763"/>
            <a:ext cx="1395683" cy="864538"/>
          </a:xfrm>
          <a:prstGeom prst="rect">
            <a:avLst/>
          </a:prstGeom>
        </p:spPr>
      </p:pic>
      <p:pic>
        <p:nvPicPr>
          <p:cNvPr id="1026" name="Picture 2" descr="https://timgsa.baidu.com/timg?image&amp;quality=80&amp;size=b9999_10000&amp;sec=1582191955663&amp;di=7ce618819e58f17695d97e038572ca58&amp;imgtype=0&amp;src=http%3A%2F%2Fi0.hdslb.com%2Fbfs%2Fface%2F2efd3a1fb6409bb00f2a64434f85aea85985148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791" y="3095897"/>
            <a:ext cx="941862" cy="93903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a:stCxn id="1026" idx="3"/>
          </p:cNvCxnSpPr>
          <p:nvPr/>
        </p:nvCxnSpPr>
        <p:spPr>
          <a:xfrm flipV="1">
            <a:off x="1240653" y="3504923"/>
            <a:ext cx="5709626" cy="60491"/>
          </a:xfrm>
          <a:prstGeom prst="line">
            <a:avLst/>
          </a:prstGeom>
          <a:ln w="1905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692850" y="5544225"/>
            <a:ext cx="305724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网络访问安全模型</a:t>
            </a:r>
          </a:p>
        </p:txBody>
      </p:sp>
    </p:spTree>
    <p:extLst>
      <p:ext uri="{BB962C8B-B14F-4D97-AF65-F5344CB8AC3E}">
        <p14:creationId xmlns:p14="http://schemas.microsoft.com/office/powerpoint/2010/main" val="339618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矩形 1032"/>
          <p:cNvSpPr/>
          <p:nvPr/>
        </p:nvSpPr>
        <p:spPr>
          <a:xfrm>
            <a:off x="134471" y="2583574"/>
            <a:ext cx="8700247" cy="25424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8" name="组合 17"/>
          <p:cNvGrpSpPr/>
          <p:nvPr/>
        </p:nvGrpSpPr>
        <p:grpSpPr>
          <a:xfrm>
            <a:off x="2599375" y="3278502"/>
            <a:ext cx="1863897" cy="448490"/>
            <a:chOff x="2266407" y="1902823"/>
            <a:chExt cx="2455817" cy="448490"/>
          </a:xfrm>
        </p:grpSpPr>
        <p:sp>
          <p:nvSpPr>
            <p:cNvPr id="14" name="矩形 13"/>
            <p:cNvSpPr/>
            <p:nvPr/>
          </p:nvSpPr>
          <p:spPr>
            <a:xfrm>
              <a:off x="2383972" y="1902823"/>
              <a:ext cx="2246812" cy="4441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4508865" y="1902823"/>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p:cNvSpPr/>
            <p:nvPr/>
          </p:nvSpPr>
          <p:spPr>
            <a:xfrm>
              <a:off x="2266407" y="1907176"/>
              <a:ext cx="213359" cy="444137"/>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5358649" y="4358087"/>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看门人</a:t>
            </a:r>
          </a:p>
        </p:txBody>
      </p:sp>
      <p:sp>
        <p:nvSpPr>
          <p:cNvPr id="51" name="文本框 50"/>
          <p:cNvSpPr txBox="1"/>
          <p:nvPr/>
        </p:nvSpPr>
        <p:spPr>
          <a:xfrm>
            <a:off x="3090408" y="3736969"/>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访问通道</a:t>
            </a:r>
          </a:p>
        </p:txBody>
      </p:sp>
      <p:sp>
        <p:nvSpPr>
          <p:cNvPr id="52" name="文本框 51"/>
          <p:cNvSpPr txBox="1"/>
          <p:nvPr/>
        </p:nvSpPr>
        <p:spPr>
          <a:xfrm>
            <a:off x="363490" y="4058384"/>
            <a:ext cx="87716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操作者</a:t>
            </a:r>
          </a:p>
        </p:txBody>
      </p:sp>
      <p:pic>
        <p:nvPicPr>
          <p:cNvPr id="1028" name="Picture 4" descr="https://timgsa.baidu.com/timg?image&amp;quality=80&amp;size=b9999_10000&amp;sec=1582115669718&amp;di=68116982464a2c1e0571db7d4e2429ae&amp;imgtype=0&amp;src=http%3A%2F%2Fbpic.588ku.com%2Felement_origin_min_pic%2F17%2F09%2F17%2F6d496c2d6dadbbf5aa3e3de344d9badc.jpg%2521%2Ffwfh%2F804x1493%2Fquality%2F90%2Funsharp%2Ftrue%2Fcompress%2F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0074" y="2726565"/>
            <a:ext cx="825500" cy="153543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5575574" y="3095897"/>
            <a:ext cx="486850" cy="1262190"/>
          </a:xfrm>
          <a:prstGeom prst="rect">
            <a:avLst/>
          </a:prstGeom>
        </p:spPr>
      </p:pic>
      <p:sp>
        <p:nvSpPr>
          <p:cNvPr id="44" name="文本框 43"/>
          <p:cNvSpPr txBox="1"/>
          <p:nvPr/>
        </p:nvSpPr>
        <p:spPr>
          <a:xfrm>
            <a:off x="363490" y="4384293"/>
            <a:ext cx="1569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人（如黑客）</a:t>
            </a:r>
          </a:p>
        </p:txBody>
      </p:sp>
      <p:sp>
        <p:nvSpPr>
          <p:cNvPr id="47" name="文本框 46"/>
          <p:cNvSpPr txBox="1"/>
          <p:nvPr/>
        </p:nvSpPr>
        <p:spPr>
          <a:xfrm>
            <a:off x="340406" y="4722772"/>
            <a:ext cx="318548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软件（如病毒、木马、蠕虫）</a:t>
            </a:r>
          </a:p>
        </p:txBody>
      </p:sp>
      <p:grpSp>
        <p:nvGrpSpPr>
          <p:cNvPr id="5" name="组合 4"/>
          <p:cNvGrpSpPr/>
          <p:nvPr/>
        </p:nvGrpSpPr>
        <p:grpSpPr>
          <a:xfrm>
            <a:off x="6621282" y="1030421"/>
            <a:ext cx="1794775" cy="2123658"/>
            <a:chOff x="7041174" y="1903796"/>
            <a:chExt cx="1794775" cy="2123658"/>
          </a:xfrm>
        </p:grpSpPr>
        <p:sp>
          <p:nvSpPr>
            <p:cNvPr id="22" name="文本框 21"/>
            <p:cNvSpPr txBox="1"/>
            <p:nvPr/>
          </p:nvSpPr>
          <p:spPr>
            <a:xfrm flipH="1">
              <a:off x="7041174" y="2273128"/>
              <a:ext cx="1794775" cy="1754326"/>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计算资源</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数据 </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处理</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软件</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网络安全控制</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2" name="文本框 41"/>
            <p:cNvSpPr txBox="1"/>
            <p:nvPr/>
          </p:nvSpPr>
          <p:spPr>
            <a:xfrm>
              <a:off x="7384563" y="1903796"/>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信息系统</a:t>
              </a:r>
            </a:p>
          </p:txBody>
        </p:sp>
        <p:cxnSp>
          <p:nvCxnSpPr>
            <p:cNvPr id="4" name="直接连接符 3"/>
            <p:cNvCxnSpPr/>
            <p:nvPr/>
          </p:nvCxnSpPr>
          <p:spPr>
            <a:xfrm>
              <a:off x="7041174" y="3544112"/>
              <a:ext cx="17947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6435" y="3241763"/>
            <a:ext cx="1395683" cy="864538"/>
          </a:xfrm>
          <a:prstGeom prst="rect">
            <a:avLst/>
          </a:prstGeom>
        </p:spPr>
      </p:pic>
      <p:pic>
        <p:nvPicPr>
          <p:cNvPr id="1026" name="Picture 2" descr="https://timgsa.baidu.com/timg?image&amp;quality=80&amp;size=b9999_10000&amp;sec=1582191955663&amp;di=7ce618819e58f17695d97e038572ca58&amp;imgtype=0&amp;src=http%3A%2F%2Fi0.hdslb.com%2Fbfs%2Fface%2F2efd3a1fb6409bb00f2a64434f85aea85985148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791" y="3095897"/>
            <a:ext cx="941862" cy="93903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a:stCxn id="1026" idx="3"/>
          </p:cNvCxnSpPr>
          <p:nvPr/>
        </p:nvCxnSpPr>
        <p:spPr>
          <a:xfrm flipV="1">
            <a:off x="1240653" y="3504923"/>
            <a:ext cx="5709626" cy="60491"/>
          </a:xfrm>
          <a:prstGeom prst="line">
            <a:avLst/>
          </a:prstGeom>
          <a:ln w="1905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822065" y="1149810"/>
            <a:ext cx="2065401" cy="338554"/>
          </a:xfrm>
          <a:prstGeom prst="rect">
            <a:avLst/>
          </a:prstGeom>
          <a:solidFill>
            <a:schemeClr val="bg1">
              <a:lumMod val="85000"/>
            </a:schemeClr>
          </a:solidFill>
          <a:ln>
            <a:solidFill>
              <a:srgbClr val="FF0000"/>
            </a:solidFill>
            <a:prstDash val="dash"/>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认证与数字签名</a:t>
            </a:r>
          </a:p>
        </p:txBody>
      </p:sp>
      <p:cxnSp>
        <p:nvCxnSpPr>
          <p:cNvPr id="24" name="直接连接符 23"/>
          <p:cNvCxnSpPr/>
          <p:nvPr/>
        </p:nvCxnSpPr>
        <p:spPr>
          <a:xfrm>
            <a:off x="5755198" y="1488364"/>
            <a:ext cx="1" cy="1607533"/>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819707" y="1529641"/>
            <a:ext cx="1005403"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身份认证</a:t>
            </a:r>
          </a:p>
        </p:txBody>
      </p:sp>
      <p:sp>
        <p:nvSpPr>
          <p:cNvPr id="29" name="文本框 28"/>
          <p:cNvSpPr txBox="1"/>
          <p:nvPr/>
        </p:nvSpPr>
        <p:spPr>
          <a:xfrm>
            <a:off x="3444971" y="1867012"/>
            <a:ext cx="1928733" cy="338554"/>
          </a:xfrm>
          <a:prstGeom prst="rect">
            <a:avLst/>
          </a:prstGeom>
          <a:solidFill>
            <a:schemeClr val="bg1">
              <a:lumMod val="85000"/>
            </a:schemeClr>
          </a:solidFill>
          <a:ln>
            <a:solidFill>
              <a:srgbClr val="FF0000"/>
            </a:solid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网络防火墙        </a:t>
            </a:r>
          </a:p>
        </p:txBody>
      </p:sp>
      <p:sp>
        <p:nvSpPr>
          <p:cNvPr id="32" name="文本框 31"/>
          <p:cNvSpPr txBox="1"/>
          <p:nvPr/>
        </p:nvSpPr>
        <p:spPr>
          <a:xfrm>
            <a:off x="4198404" y="2257048"/>
            <a:ext cx="1007345" cy="338554"/>
          </a:xfrm>
          <a:prstGeom prst="rect">
            <a:avLst/>
          </a:prstGeom>
          <a:noFill/>
          <a:ln>
            <a:noFill/>
            <a:prstDash val="dash"/>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边界控制</a:t>
            </a:r>
          </a:p>
        </p:txBody>
      </p:sp>
      <p:sp>
        <p:nvSpPr>
          <p:cNvPr id="33" name="文本框 32"/>
          <p:cNvSpPr txBox="1"/>
          <p:nvPr/>
        </p:nvSpPr>
        <p:spPr>
          <a:xfrm>
            <a:off x="3706182" y="6412078"/>
            <a:ext cx="2731833" cy="338554"/>
          </a:xfrm>
          <a:prstGeom prst="rect">
            <a:avLst/>
          </a:prstGeom>
          <a:solidFill>
            <a:schemeClr val="bg1">
              <a:lumMod val="85000"/>
            </a:schemeClr>
          </a:solidFill>
          <a:ln>
            <a:solidFill>
              <a:srgbClr val="FF0000"/>
            </a:solidFill>
            <a:prstDash val="dash"/>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入侵检测与网络欺骗</a:t>
            </a:r>
          </a:p>
        </p:txBody>
      </p:sp>
      <p:cxnSp>
        <p:nvCxnSpPr>
          <p:cNvPr id="19" name="直接连接符 18"/>
          <p:cNvCxnSpPr/>
          <p:nvPr/>
        </p:nvCxnSpPr>
        <p:spPr>
          <a:xfrm>
            <a:off x="8416057" y="2958353"/>
            <a:ext cx="216955"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628525" y="2947381"/>
            <a:ext cx="4487" cy="3623176"/>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801948" y="6233153"/>
            <a:ext cx="1040670"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攻击检测</a:t>
            </a:r>
          </a:p>
        </p:txBody>
      </p:sp>
      <p:sp>
        <p:nvSpPr>
          <p:cNvPr id="39" name="文本框 38"/>
          <p:cNvSpPr txBox="1"/>
          <p:nvPr/>
        </p:nvSpPr>
        <p:spPr>
          <a:xfrm>
            <a:off x="3711138" y="5950177"/>
            <a:ext cx="2294064" cy="338554"/>
          </a:xfrm>
          <a:prstGeom prst="rect">
            <a:avLst/>
          </a:prstGeom>
          <a:solidFill>
            <a:schemeClr val="bg1">
              <a:lumMod val="85000"/>
            </a:schemeClr>
          </a:solidFill>
          <a:ln>
            <a:solidFill>
              <a:srgbClr val="FF0000"/>
            </a:solidFill>
            <a:prstDash val="dash"/>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恶意代码</a:t>
            </a:r>
          </a:p>
        </p:txBody>
      </p:sp>
      <p:cxnSp>
        <p:nvCxnSpPr>
          <p:cNvPr id="41" name="直接连接符 40"/>
          <p:cNvCxnSpPr/>
          <p:nvPr/>
        </p:nvCxnSpPr>
        <p:spPr>
          <a:xfrm>
            <a:off x="6230857" y="267723"/>
            <a:ext cx="4955" cy="2673253"/>
          </a:xfrm>
          <a:prstGeom prst="line">
            <a:avLst/>
          </a:prstGeom>
          <a:ln w="1905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235812" y="2947381"/>
            <a:ext cx="37107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3"/>
          </p:cNvCxnSpPr>
          <p:nvPr/>
        </p:nvCxnSpPr>
        <p:spPr>
          <a:xfrm>
            <a:off x="6005202" y="6119454"/>
            <a:ext cx="2623323" cy="0"/>
          </a:xfrm>
          <a:prstGeom prst="line">
            <a:avLst/>
          </a:prstGeom>
          <a:ln>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742470" y="5778939"/>
            <a:ext cx="1451038"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恶意代码检测</a:t>
            </a:r>
          </a:p>
        </p:txBody>
      </p:sp>
      <p:cxnSp>
        <p:nvCxnSpPr>
          <p:cNvPr id="53" name="直接连接符 52"/>
          <p:cNvCxnSpPr/>
          <p:nvPr/>
        </p:nvCxnSpPr>
        <p:spPr>
          <a:xfrm flipV="1">
            <a:off x="3607534" y="267723"/>
            <a:ext cx="2623323" cy="482"/>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23"/>
          <p:cNvSpPr txBox="1"/>
          <p:nvPr/>
        </p:nvSpPr>
        <p:spPr>
          <a:xfrm>
            <a:off x="1313470" y="494897"/>
            <a:ext cx="2294064" cy="338554"/>
          </a:xfrm>
          <a:prstGeom prst="rect">
            <a:avLst/>
          </a:prstGeom>
          <a:solidFill>
            <a:schemeClr val="bg1">
              <a:lumMod val="85000"/>
            </a:schemeClr>
          </a:solidFill>
          <a:ln>
            <a:solidFill>
              <a:srgbClr val="FF0000"/>
            </a:solidFill>
            <a:prstDash val="dash"/>
          </a:ln>
        </p:spPr>
        <p:txBody>
          <a:bodyPr wrap="square" rtlCol="0">
            <a:spAutoFit/>
          </a:bodyPr>
          <a:lstStyle>
            <a:defPPr>
              <a:defRPr lang="en-US"/>
            </a:defPPr>
            <a:lvl1pPr>
              <a:defRPr sz="1600">
                <a:latin typeface="Times New Roman" pitchFamily="18" charset="0"/>
                <a:ea typeface="黑体" panose="02010609060101010101" pitchFamily="49" charset="-122"/>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Web</a:t>
            </a: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应用安全</a:t>
            </a:r>
          </a:p>
        </p:txBody>
      </p:sp>
      <p:sp>
        <p:nvSpPr>
          <p:cNvPr id="55" name="TextBox 23"/>
          <p:cNvSpPr txBox="1"/>
          <p:nvPr/>
        </p:nvSpPr>
        <p:spPr>
          <a:xfrm>
            <a:off x="1313469" y="70530"/>
            <a:ext cx="2294064" cy="338554"/>
          </a:xfrm>
          <a:prstGeom prst="rect">
            <a:avLst/>
          </a:prstGeom>
          <a:solidFill>
            <a:schemeClr val="bg1">
              <a:lumMod val="85000"/>
            </a:schemeClr>
          </a:solidFill>
          <a:ln>
            <a:solidFill>
              <a:srgbClr val="FF0000"/>
            </a:solidFill>
            <a:prstDash val="dash"/>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电子邮件安全</a:t>
            </a:r>
          </a:p>
        </p:txBody>
      </p:sp>
      <p:sp>
        <p:nvSpPr>
          <p:cNvPr id="60" name="文本框 59"/>
          <p:cNvSpPr txBox="1"/>
          <p:nvPr/>
        </p:nvSpPr>
        <p:spPr>
          <a:xfrm>
            <a:off x="4364633" y="-39835"/>
            <a:ext cx="1415772"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电子邮件防护</a:t>
            </a:r>
          </a:p>
        </p:txBody>
      </p:sp>
      <p:cxnSp>
        <p:nvCxnSpPr>
          <p:cNvPr id="61" name="直接连接符 60"/>
          <p:cNvCxnSpPr/>
          <p:nvPr/>
        </p:nvCxnSpPr>
        <p:spPr>
          <a:xfrm flipV="1">
            <a:off x="3607534" y="598005"/>
            <a:ext cx="2623323" cy="34752"/>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364633" y="305413"/>
            <a:ext cx="1376915"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Web</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应用防护</a:t>
            </a:r>
          </a:p>
        </p:txBody>
      </p:sp>
      <p:cxnSp>
        <p:nvCxnSpPr>
          <p:cNvPr id="63" name="直接连接符 62"/>
          <p:cNvCxnSpPr/>
          <p:nvPr/>
        </p:nvCxnSpPr>
        <p:spPr>
          <a:xfrm flipV="1">
            <a:off x="6442502" y="6541598"/>
            <a:ext cx="2186023" cy="28959"/>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3718556" y="5506071"/>
            <a:ext cx="2031325" cy="338554"/>
          </a:xfrm>
          <a:prstGeom prst="rect">
            <a:avLst/>
          </a:prstGeom>
          <a:solidFill>
            <a:schemeClr val="bg1">
              <a:lumMod val="85000"/>
            </a:schemeClr>
          </a:solidFill>
          <a:ln>
            <a:solidFill>
              <a:srgbClr val="FF0000"/>
            </a:solid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拒绝服务攻击及防御</a:t>
            </a:r>
          </a:p>
        </p:txBody>
      </p:sp>
      <p:cxnSp>
        <p:nvCxnSpPr>
          <p:cNvPr id="72" name="直接连接符 71"/>
          <p:cNvCxnSpPr>
            <a:endCxn id="1028" idx="2"/>
          </p:cNvCxnSpPr>
          <p:nvPr/>
        </p:nvCxnSpPr>
        <p:spPr>
          <a:xfrm flipV="1">
            <a:off x="5156943" y="4261995"/>
            <a:ext cx="5881" cy="1190600"/>
          </a:xfrm>
          <a:prstGeom prst="line">
            <a:avLst/>
          </a:prstGeom>
          <a:ln w="19050">
            <a:solidFill>
              <a:srgbClr val="FF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5205749" y="5162735"/>
            <a:ext cx="1826141"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拒绝服务攻击防御</a:t>
            </a:r>
          </a:p>
        </p:txBody>
      </p:sp>
      <p:cxnSp>
        <p:nvCxnSpPr>
          <p:cNvPr id="1041" name="直接箭头连接符 1040"/>
          <p:cNvCxnSpPr>
            <a:stCxn id="1028" idx="0"/>
          </p:cNvCxnSpPr>
          <p:nvPr/>
        </p:nvCxnSpPr>
        <p:spPr>
          <a:xfrm flipH="1" flipV="1">
            <a:off x="5150224" y="2218845"/>
            <a:ext cx="12600" cy="507720"/>
          </a:xfrm>
          <a:prstGeom prst="straightConnector1">
            <a:avLst/>
          </a:prstGeom>
          <a:ln w="1905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05583" y="5191550"/>
            <a:ext cx="1871025" cy="338554"/>
          </a:xfrm>
          <a:prstGeom prst="rect">
            <a:avLst/>
          </a:prstGeom>
          <a:noFill/>
          <a:ln>
            <a:noFill/>
            <a:prstDash val="dash"/>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网络访问安全模型</a:t>
            </a:r>
          </a:p>
        </p:txBody>
      </p:sp>
    </p:spTree>
    <p:extLst>
      <p:ext uri="{BB962C8B-B14F-4D97-AF65-F5344CB8AC3E}">
        <p14:creationId xmlns:p14="http://schemas.microsoft.com/office/powerpoint/2010/main" val="60355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41"/>
                                        </p:tgtEl>
                                        <p:attrNameLst>
                                          <p:attrName>style.visibility</p:attrName>
                                        </p:attrNameLst>
                                      </p:cBhvr>
                                      <p:to>
                                        <p:strVal val="visible"/>
                                      </p:to>
                                    </p:set>
                                    <p:anim calcmode="lin" valueType="num">
                                      <p:cBhvr>
                                        <p:cTn id="7" dur="1000" fill="hold"/>
                                        <p:tgtEl>
                                          <p:spTgt spid="1041"/>
                                        </p:tgtEl>
                                        <p:attrNameLst>
                                          <p:attrName>ppt_w</p:attrName>
                                        </p:attrNameLst>
                                      </p:cBhvr>
                                      <p:tavLst>
                                        <p:tav tm="0">
                                          <p:val>
                                            <p:strVal val="#ppt_w*0.70"/>
                                          </p:val>
                                        </p:tav>
                                        <p:tav tm="100000">
                                          <p:val>
                                            <p:strVal val="#ppt_w"/>
                                          </p:val>
                                        </p:tav>
                                      </p:tavLst>
                                    </p:anim>
                                    <p:anim calcmode="lin" valueType="num">
                                      <p:cBhvr>
                                        <p:cTn id="8" dur="1000" fill="hold"/>
                                        <p:tgtEl>
                                          <p:spTgt spid="1041"/>
                                        </p:tgtEl>
                                        <p:attrNameLst>
                                          <p:attrName>ppt_h</p:attrName>
                                        </p:attrNameLst>
                                      </p:cBhvr>
                                      <p:tavLst>
                                        <p:tav tm="0">
                                          <p:val>
                                            <p:strVal val="#ppt_h"/>
                                          </p:val>
                                        </p:tav>
                                        <p:tav tm="100000">
                                          <p:val>
                                            <p:strVal val="#ppt_h"/>
                                          </p:val>
                                        </p:tav>
                                      </p:tavLst>
                                    </p:anim>
                                    <p:animEffect transition="in" filter="fade">
                                      <p:cBhvr>
                                        <p:cTn id="9" dur="1000"/>
                                        <p:tgtEl>
                                          <p:spTgt spid="104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strVal val="#ppt_w*0.70"/>
                                          </p:val>
                                        </p:tav>
                                        <p:tav tm="100000">
                                          <p:val>
                                            <p:strVal val="#ppt_w"/>
                                          </p:val>
                                        </p:tav>
                                      </p:tavLst>
                                    </p:anim>
                                    <p:anim calcmode="lin" valueType="num">
                                      <p:cBhvr>
                                        <p:cTn id="13" dur="1000" fill="hold"/>
                                        <p:tgtEl>
                                          <p:spTgt spid="32"/>
                                        </p:tgtEl>
                                        <p:attrNameLst>
                                          <p:attrName>ppt_h</p:attrName>
                                        </p:attrNameLst>
                                      </p:cBhvr>
                                      <p:tavLst>
                                        <p:tav tm="0">
                                          <p:val>
                                            <p:strVal val="#ppt_h"/>
                                          </p:val>
                                        </p:tav>
                                        <p:tav tm="100000">
                                          <p:val>
                                            <p:strVal val="#ppt_h"/>
                                          </p:val>
                                        </p:tav>
                                      </p:tavLst>
                                    </p:anim>
                                    <p:animEffect transition="in" filter="fade">
                                      <p:cBhvr>
                                        <p:cTn id="14" dur="1000"/>
                                        <p:tgtEl>
                                          <p:spTgt spid="3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strVal val="#ppt_w*0.70"/>
                                          </p:val>
                                        </p:tav>
                                        <p:tav tm="100000">
                                          <p:val>
                                            <p:strVal val="#ppt_w"/>
                                          </p:val>
                                        </p:tav>
                                      </p:tavLst>
                                    </p:anim>
                                    <p:anim calcmode="lin" valueType="num">
                                      <p:cBhvr>
                                        <p:cTn id="18" dur="1000" fill="hold"/>
                                        <p:tgtEl>
                                          <p:spTgt spid="29"/>
                                        </p:tgtEl>
                                        <p:attrNameLst>
                                          <p:attrName>ppt_h</p:attrName>
                                        </p:attrNameLst>
                                      </p:cBhvr>
                                      <p:tavLst>
                                        <p:tav tm="0">
                                          <p:val>
                                            <p:strVal val="#ppt_h"/>
                                          </p:val>
                                        </p:tav>
                                        <p:tav tm="100000">
                                          <p:val>
                                            <p:strVal val="#ppt_h"/>
                                          </p:val>
                                        </p:tav>
                                      </p:tavLst>
                                    </p:anim>
                                    <p:animEffect transition="in" filter="fade">
                                      <p:cBhvr>
                                        <p:cTn id="19" dur="10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p:cTn id="24" dur="1000" fill="hold"/>
                                        <p:tgtEl>
                                          <p:spTgt spid="72"/>
                                        </p:tgtEl>
                                        <p:attrNameLst>
                                          <p:attrName>ppt_w</p:attrName>
                                        </p:attrNameLst>
                                      </p:cBhvr>
                                      <p:tavLst>
                                        <p:tav tm="0">
                                          <p:val>
                                            <p:strVal val="#ppt_w*0.70"/>
                                          </p:val>
                                        </p:tav>
                                        <p:tav tm="100000">
                                          <p:val>
                                            <p:strVal val="#ppt_w"/>
                                          </p:val>
                                        </p:tav>
                                      </p:tavLst>
                                    </p:anim>
                                    <p:anim calcmode="lin" valueType="num">
                                      <p:cBhvr>
                                        <p:cTn id="25" dur="1000" fill="hold"/>
                                        <p:tgtEl>
                                          <p:spTgt spid="72"/>
                                        </p:tgtEl>
                                        <p:attrNameLst>
                                          <p:attrName>ppt_h</p:attrName>
                                        </p:attrNameLst>
                                      </p:cBhvr>
                                      <p:tavLst>
                                        <p:tav tm="0">
                                          <p:val>
                                            <p:strVal val="#ppt_h"/>
                                          </p:val>
                                        </p:tav>
                                        <p:tav tm="100000">
                                          <p:val>
                                            <p:strVal val="#ppt_h"/>
                                          </p:val>
                                        </p:tav>
                                      </p:tavLst>
                                    </p:anim>
                                    <p:animEffect transition="in" filter="fade">
                                      <p:cBhvr>
                                        <p:cTn id="26" dur="1000"/>
                                        <p:tgtEl>
                                          <p:spTgt spid="72"/>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p:cTn id="29" dur="1000" fill="hold"/>
                                        <p:tgtEl>
                                          <p:spTgt spid="74"/>
                                        </p:tgtEl>
                                        <p:attrNameLst>
                                          <p:attrName>ppt_w</p:attrName>
                                        </p:attrNameLst>
                                      </p:cBhvr>
                                      <p:tavLst>
                                        <p:tav tm="0">
                                          <p:val>
                                            <p:strVal val="#ppt_w*0.70"/>
                                          </p:val>
                                        </p:tav>
                                        <p:tav tm="100000">
                                          <p:val>
                                            <p:strVal val="#ppt_w"/>
                                          </p:val>
                                        </p:tav>
                                      </p:tavLst>
                                    </p:anim>
                                    <p:anim calcmode="lin" valueType="num">
                                      <p:cBhvr>
                                        <p:cTn id="30" dur="1000" fill="hold"/>
                                        <p:tgtEl>
                                          <p:spTgt spid="74"/>
                                        </p:tgtEl>
                                        <p:attrNameLst>
                                          <p:attrName>ppt_h</p:attrName>
                                        </p:attrNameLst>
                                      </p:cBhvr>
                                      <p:tavLst>
                                        <p:tav tm="0">
                                          <p:val>
                                            <p:strVal val="#ppt_h"/>
                                          </p:val>
                                        </p:tav>
                                        <p:tav tm="100000">
                                          <p:val>
                                            <p:strVal val="#ppt_h"/>
                                          </p:val>
                                        </p:tav>
                                      </p:tavLst>
                                    </p:anim>
                                    <p:animEffect transition="in" filter="fade">
                                      <p:cBhvr>
                                        <p:cTn id="31" dur="1000"/>
                                        <p:tgtEl>
                                          <p:spTgt spid="74"/>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1000" fill="hold"/>
                                        <p:tgtEl>
                                          <p:spTgt spid="71"/>
                                        </p:tgtEl>
                                        <p:attrNameLst>
                                          <p:attrName>ppt_w</p:attrName>
                                        </p:attrNameLst>
                                      </p:cBhvr>
                                      <p:tavLst>
                                        <p:tav tm="0">
                                          <p:val>
                                            <p:strVal val="#ppt_w*0.70"/>
                                          </p:val>
                                        </p:tav>
                                        <p:tav tm="100000">
                                          <p:val>
                                            <p:strVal val="#ppt_w"/>
                                          </p:val>
                                        </p:tav>
                                      </p:tavLst>
                                    </p:anim>
                                    <p:anim calcmode="lin" valueType="num">
                                      <p:cBhvr>
                                        <p:cTn id="35" dur="1000" fill="hold"/>
                                        <p:tgtEl>
                                          <p:spTgt spid="71"/>
                                        </p:tgtEl>
                                        <p:attrNameLst>
                                          <p:attrName>ppt_h</p:attrName>
                                        </p:attrNameLst>
                                      </p:cBhvr>
                                      <p:tavLst>
                                        <p:tav tm="0">
                                          <p:val>
                                            <p:strVal val="#ppt_h"/>
                                          </p:val>
                                        </p:tav>
                                        <p:tav tm="100000">
                                          <p:val>
                                            <p:strVal val="#ppt_h"/>
                                          </p:val>
                                        </p:tav>
                                      </p:tavLst>
                                    </p:anim>
                                    <p:animEffect transition="in" filter="fade">
                                      <p:cBhvr>
                                        <p:cTn id="36" dur="1000"/>
                                        <p:tgtEl>
                                          <p:spTgt spid="71"/>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1000" fill="hold"/>
                                        <p:tgtEl>
                                          <p:spTgt spid="23"/>
                                        </p:tgtEl>
                                        <p:attrNameLst>
                                          <p:attrName>ppt_w</p:attrName>
                                        </p:attrNameLst>
                                      </p:cBhvr>
                                      <p:tavLst>
                                        <p:tav tm="0">
                                          <p:val>
                                            <p:strVal val="#ppt_w*0.70"/>
                                          </p:val>
                                        </p:tav>
                                        <p:tav tm="100000">
                                          <p:val>
                                            <p:strVal val="#ppt_w"/>
                                          </p:val>
                                        </p:tav>
                                      </p:tavLst>
                                    </p:anim>
                                    <p:anim calcmode="lin" valueType="num">
                                      <p:cBhvr>
                                        <p:cTn id="42" dur="1000" fill="hold"/>
                                        <p:tgtEl>
                                          <p:spTgt spid="23"/>
                                        </p:tgtEl>
                                        <p:attrNameLst>
                                          <p:attrName>ppt_h</p:attrName>
                                        </p:attrNameLst>
                                      </p:cBhvr>
                                      <p:tavLst>
                                        <p:tav tm="0">
                                          <p:val>
                                            <p:strVal val="#ppt_h"/>
                                          </p:val>
                                        </p:tav>
                                        <p:tav tm="100000">
                                          <p:val>
                                            <p:strVal val="#ppt_h"/>
                                          </p:val>
                                        </p:tav>
                                      </p:tavLst>
                                    </p:anim>
                                    <p:animEffect transition="in" filter="fade">
                                      <p:cBhvr>
                                        <p:cTn id="43" dur="1000"/>
                                        <p:tgtEl>
                                          <p:spTgt spid="23"/>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strVal val="#ppt_w*0.70"/>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Effect transition="in" filter="fade">
                                      <p:cBhvr>
                                        <p:cTn id="48" dur="1000"/>
                                        <p:tgtEl>
                                          <p:spTgt spid="27"/>
                                        </p:tgtEl>
                                      </p:cBhvr>
                                    </p:animEffect>
                                  </p:childTnLst>
                                </p:cTn>
                              </p:par>
                              <p:par>
                                <p:cTn id="49" presetID="55"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1000" fill="hold"/>
                                        <p:tgtEl>
                                          <p:spTgt spid="24"/>
                                        </p:tgtEl>
                                        <p:attrNameLst>
                                          <p:attrName>ppt_w</p:attrName>
                                        </p:attrNameLst>
                                      </p:cBhvr>
                                      <p:tavLst>
                                        <p:tav tm="0">
                                          <p:val>
                                            <p:strVal val="#ppt_w*0.70"/>
                                          </p:val>
                                        </p:tav>
                                        <p:tav tm="100000">
                                          <p:val>
                                            <p:strVal val="#ppt_w"/>
                                          </p:val>
                                        </p:tav>
                                      </p:tavLst>
                                    </p:anim>
                                    <p:anim calcmode="lin" valueType="num">
                                      <p:cBhvr>
                                        <p:cTn id="52" dur="1000" fill="hold"/>
                                        <p:tgtEl>
                                          <p:spTgt spid="24"/>
                                        </p:tgtEl>
                                        <p:attrNameLst>
                                          <p:attrName>ppt_h</p:attrName>
                                        </p:attrNameLst>
                                      </p:cBhvr>
                                      <p:tavLst>
                                        <p:tav tm="0">
                                          <p:val>
                                            <p:strVal val="#ppt_h"/>
                                          </p:val>
                                        </p:tav>
                                        <p:tav tm="100000">
                                          <p:val>
                                            <p:strVal val="#ppt_h"/>
                                          </p:val>
                                        </p:tav>
                                      </p:tavLst>
                                    </p:anim>
                                    <p:animEffect transition="in" filter="fade">
                                      <p:cBhvr>
                                        <p:cTn id="53" dur="10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 calcmode="lin" valueType="num">
                                      <p:cBhvr>
                                        <p:cTn id="58" dur="1000" fill="hold"/>
                                        <p:tgtEl>
                                          <p:spTgt spid="53"/>
                                        </p:tgtEl>
                                        <p:attrNameLst>
                                          <p:attrName>ppt_w</p:attrName>
                                        </p:attrNameLst>
                                      </p:cBhvr>
                                      <p:tavLst>
                                        <p:tav tm="0">
                                          <p:val>
                                            <p:strVal val="#ppt_w*0.70"/>
                                          </p:val>
                                        </p:tav>
                                        <p:tav tm="100000">
                                          <p:val>
                                            <p:strVal val="#ppt_w"/>
                                          </p:val>
                                        </p:tav>
                                      </p:tavLst>
                                    </p:anim>
                                    <p:anim calcmode="lin" valueType="num">
                                      <p:cBhvr>
                                        <p:cTn id="59" dur="1000" fill="hold"/>
                                        <p:tgtEl>
                                          <p:spTgt spid="53"/>
                                        </p:tgtEl>
                                        <p:attrNameLst>
                                          <p:attrName>ppt_h</p:attrName>
                                        </p:attrNameLst>
                                      </p:cBhvr>
                                      <p:tavLst>
                                        <p:tav tm="0">
                                          <p:val>
                                            <p:strVal val="#ppt_h"/>
                                          </p:val>
                                        </p:tav>
                                        <p:tav tm="100000">
                                          <p:val>
                                            <p:strVal val="#ppt_h"/>
                                          </p:val>
                                        </p:tav>
                                      </p:tavLst>
                                    </p:anim>
                                    <p:animEffect transition="in" filter="fade">
                                      <p:cBhvr>
                                        <p:cTn id="60" dur="1000"/>
                                        <p:tgtEl>
                                          <p:spTgt spid="53"/>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p:cTn id="63" dur="1000" fill="hold"/>
                                        <p:tgtEl>
                                          <p:spTgt spid="54"/>
                                        </p:tgtEl>
                                        <p:attrNameLst>
                                          <p:attrName>ppt_w</p:attrName>
                                        </p:attrNameLst>
                                      </p:cBhvr>
                                      <p:tavLst>
                                        <p:tav tm="0">
                                          <p:val>
                                            <p:strVal val="#ppt_w*0.70"/>
                                          </p:val>
                                        </p:tav>
                                        <p:tav tm="100000">
                                          <p:val>
                                            <p:strVal val="#ppt_w"/>
                                          </p:val>
                                        </p:tav>
                                      </p:tavLst>
                                    </p:anim>
                                    <p:anim calcmode="lin" valueType="num">
                                      <p:cBhvr>
                                        <p:cTn id="64" dur="1000" fill="hold"/>
                                        <p:tgtEl>
                                          <p:spTgt spid="54"/>
                                        </p:tgtEl>
                                        <p:attrNameLst>
                                          <p:attrName>ppt_h</p:attrName>
                                        </p:attrNameLst>
                                      </p:cBhvr>
                                      <p:tavLst>
                                        <p:tav tm="0">
                                          <p:val>
                                            <p:strVal val="#ppt_h"/>
                                          </p:val>
                                        </p:tav>
                                        <p:tav tm="100000">
                                          <p:val>
                                            <p:strVal val="#ppt_h"/>
                                          </p:val>
                                        </p:tav>
                                      </p:tavLst>
                                    </p:anim>
                                    <p:animEffect transition="in" filter="fade">
                                      <p:cBhvr>
                                        <p:cTn id="65" dur="1000"/>
                                        <p:tgtEl>
                                          <p:spTgt spid="54"/>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p:cTn id="68" dur="1000" fill="hold"/>
                                        <p:tgtEl>
                                          <p:spTgt spid="55"/>
                                        </p:tgtEl>
                                        <p:attrNameLst>
                                          <p:attrName>ppt_w</p:attrName>
                                        </p:attrNameLst>
                                      </p:cBhvr>
                                      <p:tavLst>
                                        <p:tav tm="0">
                                          <p:val>
                                            <p:strVal val="#ppt_w*0.70"/>
                                          </p:val>
                                        </p:tav>
                                        <p:tav tm="100000">
                                          <p:val>
                                            <p:strVal val="#ppt_w"/>
                                          </p:val>
                                        </p:tav>
                                      </p:tavLst>
                                    </p:anim>
                                    <p:anim calcmode="lin" valueType="num">
                                      <p:cBhvr>
                                        <p:cTn id="69" dur="1000" fill="hold"/>
                                        <p:tgtEl>
                                          <p:spTgt spid="55"/>
                                        </p:tgtEl>
                                        <p:attrNameLst>
                                          <p:attrName>ppt_h</p:attrName>
                                        </p:attrNameLst>
                                      </p:cBhvr>
                                      <p:tavLst>
                                        <p:tav tm="0">
                                          <p:val>
                                            <p:strVal val="#ppt_h"/>
                                          </p:val>
                                        </p:tav>
                                        <p:tav tm="100000">
                                          <p:val>
                                            <p:strVal val="#ppt_h"/>
                                          </p:val>
                                        </p:tav>
                                      </p:tavLst>
                                    </p:anim>
                                    <p:animEffect transition="in" filter="fade">
                                      <p:cBhvr>
                                        <p:cTn id="70" dur="1000"/>
                                        <p:tgtEl>
                                          <p:spTgt spid="55"/>
                                        </p:tgtEl>
                                      </p:cBhvr>
                                    </p:animEffect>
                                  </p:childTnLst>
                                </p:cTn>
                              </p:par>
                              <p:par>
                                <p:cTn id="71" presetID="55"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p:cTn id="73" dur="1000" fill="hold"/>
                                        <p:tgtEl>
                                          <p:spTgt spid="61"/>
                                        </p:tgtEl>
                                        <p:attrNameLst>
                                          <p:attrName>ppt_w</p:attrName>
                                        </p:attrNameLst>
                                      </p:cBhvr>
                                      <p:tavLst>
                                        <p:tav tm="0">
                                          <p:val>
                                            <p:strVal val="#ppt_w*0.70"/>
                                          </p:val>
                                        </p:tav>
                                        <p:tav tm="100000">
                                          <p:val>
                                            <p:strVal val="#ppt_w"/>
                                          </p:val>
                                        </p:tav>
                                      </p:tavLst>
                                    </p:anim>
                                    <p:anim calcmode="lin" valueType="num">
                                      <p:cBhvr>
                                        <p:cTn id="74" dur="1000" fill="hold"/>
                                        <p:tgtEl>
                                          <p:spTgt spid="61"/>
                                        </p:tgtEl>
                                        <p:attrNameLst>
                                          <p:attrName>ppt_h</p:attrName>
                                        </p:attrNameLst>
                                      </p:cBhvr>
                                      <p:tavLst>
                                        <p:tav tm="0">
                                          <p:val>
                                            <p:strVal val="#ppt_h"/>
                                          </p:val>
                                        </p:tav>
                                        <p:tav tm="100000">
                                          <p:val>
                                            <p:strVal val="#ppt_h"/>
                                          </p:val>
                                        </p:tav>
                                      </p:tavLst>
                                    </p:anim>
                                    <p:animEffect transition="in" filter="fade">
                                      <p:cBhvr>
                                        <p:cTn id="75" dur="1000"/>
                                        <p:tgtEl>
                                          <p:spTgt spid="61"/>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p:cTn id="78" dur="1000" fill="hold"/>
                                        <p:tgtEl>
                                          <p:spTgt spid="62"/>
                                        </p:tgtEl>
                                        <p:attrNameLst>
                                          <p:attrName>ppt_w</p:attrName>
                                        </p:attrNameLst>
                                      </p:cBhvr>
                                      <p:tavLst>
                                        <p:tav tm="0">
                                          <p:val>
                                            <p:strVal val="#ppt_w*0.70"/>
                                          </p:val>
                                        </p:tav>
                                        <p:tav tm="100000">
                                          <p:val>
                                            <p:strVal val="#ppt_w"/>
                                          </p:val>
                                        </p:tav>
                                      </p:tavLst>
                                    </p:anim>
                                    <p:anim calcmode="lin" valueType="num">
                                      <p:cBhvr>
                                        <p:cTn id="79" dur="1000" fill="hold"/>
                                        <p:tgtEl>
                                          <p:spTgt spid="62"/>
                                        </p:tgtEl>
                                        <p:attrNameLst>
                                          <p:attrName>ppt_h</p:attrName>
                                        </p:attrNameLst>
                                      </p:cBhvr>
                                      <p:tavLst>
                                        <p:tav tm="0">
                                          <p:val>
                                            <p:strVal val="#ppt_h"/>
                                          </p:val>
                                        </p:tav>
                                        <p:tav tm="100000">
                                          <p:val>
                                            <p:strVal val="#ppt_h"/>
                                          </p:val>
                                        </p:tav>
                                      </p:tavLst>
                                    </p:anim>
                                    <p:animEffect transition="in" filter="fade">
                                      <p:cBhvr>
                                        <p:cTn id="80" dur="1000"/>
                                        <p:tgtEl>
                                          <p:spTgt spid="62"/>
                                        </p:tgtEl>
                                      </p:cBhvr>
                                    </p:animEffect>
                                  </p:childTnLst>
                                </p:cTn>
                              </p:par>
                              <p:par>
                                <p:cTn id="81" presetID="55"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p:cTn id="83" dur="1000" fill="hold"/>
                                        <p:tgtEl>
                                          <p:spTgt spid="41"/>
                                        </p:tgtEl>
                                        <p:attrNameLst>
                                          <p:attrName>ppt_w</p:attrName>
                                        </p:attrNameLst>
                                      </p:cBhvr>
                                      <p:tavLst>
                                        <p:tav tm="0">
                                          <p:val>
                                            <p:strVal val="#ppt_w*0.70"/>
                                          </p:val>
                                        </p:tav>
                                        <p:tav tm="100000">
                                          <p:val>
                                            <p:strVal val="#ppt_w"/>
                                          </p:val>
                                        </p:tav>
                                      </p:tavLst>
                                    </p:anim>
                                    <p:anim calcmode="lin" valueType="num">
                                      <p:cBhvr>
                                        <p:cTn id="84" dur="1000" fill="hold"/>
                                        <p:tgtEl>
                                          <p:spTgt spid="41"/>
                                        </p:tgtEl>
                                        <p:attrNameLst>
                                          <p:attrName>ppt_h</p:attrName>
                                        </p:attrNameLst>
                                      </p:cBhvr>
                                      <p:tavLst>
                                        <p:tav tm="0">
                                          <p:val>
                                            <p:strVal val="#ppt_h"/>
                                          </p:val>
                                        </p:tav>
                                        <p:tav tm="100000">
                                          <p:val>
                                            <p:strVal val="#ppt_h"/>
                                          </p:val>
                                        </p:tav>
                                      </p:tavLst>
                                    </p:anim>
                                    <p:animEffect transition="in" filter="fade">
                                      <p:cBhvr>
                                        <p:cTn id="85" dur="1000"/>
                                        <p:tgtEl>
                                          <p:spTgt spid="41"/>
                                        </p:tgtEl>
                                      </p:cBhvr>
                                    </p:animEffect>
                                  </p:childTnLst>
                                </p:cTn>
                              </p:par>
                              <p:par>
                                <p:cTn id="86" presetID="55" presetClass="entr" presetSubtype="0"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 calcmode="lin" valueType="num">
                                      <p:cBhvr>
                                        <p:cTn id="88" dur="1000" fill="hold"/>
                                        <p:tgtEl>
                                          <p:spTgt spid="25"/>
                                        </p:tgtEl>
                                        <p:attrNameLst>
                                          <p:attrName>ppt_w</p:attrName>
                                        </p:attrNameLst>
                                      </p:cBhvr>
                                      <p:tavLst>
                                        <p:tav tm="0">
                                          <p:val>
                                            <p:strVal val="#ppt_w*0.70"/>
                                          </p:val>
                                        </p:tav>
                                        <p:tav tm="100000">
                                          <p:val>
                                            <p:strVal val="#ppt_w"/>
                                          </p:val>
                                        </p:tav>
                                      </p:tavLst>
                                    </p:anim>
                                    <p:anim calcmode="lin" valueType="num">
                                      <p:cBhvr>
                                        <p:cTn id="89" dur="1000" fill="hold"/>
                                        <p:tgtEl>
                                          <p:spTgt spid="25"/>
                                        </p:tgtEl>
                                        <p:attrNameLst>
                                          <p:attrName>ppt_h</p:attrName>
                                        </p:attrNameLst>
                                      </p:cBhvr>
                                      <p:tavLst>
                                        <p:tav tm="0">
                                          <p:val>
                                            <p:strVal val="#ppt_h"/>
                                          </p:val>
                                        </p:tav>
                                        <p:tav tm="100000">
                                          <p:val>
                                            <p:strVal val="#ppt_h"/>
                                          </p:val>
                                        </p:tav>
                                      </p:tavLst>
                                    </p:anim>
                                    <p:animEffect transition="in" filter="fade">
                                      <p:cBhvr>
                                        <p:cTn id="90" dur="1000"/>
                                        <p:tgtEl>
                                          <p:spTgt spid="25"/>
                                        </p:tgtEl>
                                      </p:cBhvr>
                                    </p:animEffect>
                                  </p:childTnLst>
                                </p:cTn>
                              </p:par>
                              <p:par>
                                <p:cTn id="91" presetID="55"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p:cTn id="93" dur="1000" fill="hold"/>
                                        <p:tgtEl>
                                          <p:spTgt spid="36"/>
                                        </p:tgtEl>
                                        <p:attrNameLst>
                                          <p:attrName>ppt_w</p:attrName>
                                        </p:attrNameLst>
                                      </p:cBhvr>
                                      <p:tavLst>
                                        <p:tav tm="0">
                                          <p:val>
                                            <p:strVal val="#ppt_w*0.70"/>
                                          </p:val>
                                        </p:tav>
                                        <p:tav tm="100000">
                                          <p:val>
                                            <p:strVal val="#ppt_w"/>
                                          </p:val>
                                        </p:tav>
                                      </p:tavLst>
                                    </p:anim>
                                    <p:anim calcmode="lin" valueType="num">
                                      <p:cBhvr>
                                        <p:cTn id="94" dur="1000" fill="hold"/>
                                        <p:tgtEl>
                                          <p:spTgt spid="36"/>
                                        </p:tgtEl>
                                        <p:attrNameLst>
                                          <p:attrName>ppt_h</p:attrName>
                                        </p:attrNameLst>
                                      </p:cBhvr>
                                      <p:tavLst>
                                        <p:tav tm="0">
                                          <p:val>
                                            <p:strVal val="#ppt_h"/>
                                          </p:val>
                                        </p:tav>
                                        <p:tav tm="100000">
                                          <p:val>
                                            <p:strVal val="#ppt_h"/>
                                          </p:val>
                                        </p:tav>
                                      </p:tavLst>
                                    </p:anim>
                                    <p:animEffect transition="in" filter="fade">
                                      <p:cBhvr>
                                        <p:cTn id="95" dur="1000"/>
                                        <p:tgtEl>
                                          <p:spTgt spid="36"/>
                                        </p:tgtEl>
                                      </p:cBhvr>
                                    </p:animEffect>
                                  </p:childTnLst>
                                </p:cTn>
                              </p:par>
                              <p:par>
                                <p:cTn id="96" presetID="55" presetClass="entr" presetSubtype="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cBhvr>
                                        <p:cTn id="98" dur="1000" fill="hold"/>
                                        <p:tgtEl>
                                          <p:spTgt spid="19"/>
                                        </p:tgtEl>
                                        <p:attrNameLst>
                                          <p:attrName>ppt_w</p:attrName>
                                        </p:attrNameLst>
                                      </p:cBhvr>
                                      <p:tavLst>
                                        <p:tav tm="0">
                                          <p:val>
                                            <p:strVal val="#ppt_w*0.70"/>
                                          </p:val>
                                        </p:tav>
                                        <p:tav tm="100000">
                                          <p:val>
                                            <p:strVal val="#ppt_w"/>
                                          </p:val>
                                        </p:tav>
                                      </p:tavLst>
                                    </p:anim>
                                    <p:anim calcmode="lin" valueType="num">
                                      <p:cBhvr>
                                        <p:cTn id="99" dur="1000" fill="hold"/>
                                        <p:tgtEl>
                                          <p:spTgt spid="19"/>
                                        </p:tgtEl>
                                        <p:attrNameLst>
                                          <p:attrName>ppt_h</p:attrName>
                                        </p:attrNameLst>
                                      </p:cBhvr>
                                      <p:tavLst>
                                        <p:tav tm="0">
                                          <p:val>
                                            <p:strVal val="#ppt_h"/>
                                          </p:val>
                                        </p:tav>
                                        <p:tav tm="100000">
                                          <p:val>
                                            <p:strVal val="#ppt_h"/>
                                          </p:val>
                                        </p:tav>
                                      </p:tavLst>
                                    </p:anim>
                                    <p:animEffect transition="in" filter="fade">
                                      <p:cBhvr>
                                        <p:cTn id="100" dur="1000"/>
                                        <p:tgtEl>
                                          <p:spTgt spid="19"/>
                                        </p:tgtEl>
                                      </p:cBhvr>
                                    </p:animEffect>
                                  </p:childTnLst>
                                </p:cTn>
                              </p:par>
                              <p:par>
                                <p:cTn id="101" presetID="55"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p:cTn id="103" dur="1000" fill="hold"/>
                                        <p:tgtEl>
                                          <p:spTgt spid="48"/>
                                        </p:tgtEl>
                                        <p:attrNameLst>
                                          <p:attrName>ppt_w</p:attrName>
                                        </p:attrNameLst>
                                      </p:cBhvr>
                                      <p:tavLst>
                                        <p:tav tm="0">
                                          <p:val>
                                            <p:strVal val="#ppt_w*0.70"/>
                                          </p:val>
                                        </p:tav>
                                        <p:tav tm="100000">
                                          <p:val>
                                            <p:strVal val="#ppt_w"/>
                                          </p:val>
                                        </p:tav>
                                      </p:tavLst>
                                    </p:anim>
                                    <p:anim calcmode="lin" valueType="num">
                                      <p:cBhvr>
                                        <p:cTn id="104" dur="1000" fill="hold"/>
                                        <p:tgtEl>
                                          <p:spTgt spid="48"/>
                                        </p:tgtEl>
                                        <p:attrNameLst>
                                          <p:attrName>ppt_h</p:attrName>
                                        </p:attrNameLst>
                                      </p:cBhvr>
                                      <p:tavLst>
                                        <p:tav tm="0">
                                          <p:val>
                                            <p:strVal val="#ppt_h"/>
                                          </p:val>
                                        </p:tav>
                                        <p:tav tm="100000">
                                          <p:val>
                                            <p:strVal val="#ppt_h"/>
                                          </p:val>
                                        </p:tav>
                                      </p:tavLst>
                                    </p:anim>
                                    <p:animEffect transition="in" filter="fade">
                                      <p:cBhvr>
                                        <p:cTn id="105" dur="1000"/>
                                        <p:tgtEl>
                                          <p:spTgt spid="48"/>
                                        </p:tgtEl>
                                      </p:cBhvr>
                                    </p:animEffect>
                                  </p:childTnLst>
                                </p:cTn>
                              </p:par>
                              <p:par>
                                <p:cTn id="106" presetID="55" presetClass="entr" presetSubtype="0" fill="hold" nodeType="withEffect">
                                  <p:stCondLst>
                                    <p:cond delay="0"/>
                                  </p:stCondLst>
                                  <p:childTnLst>
                                    <p:set>
                                      <p:cBhvr>
                                        <p:cTn id="107" dur="1" fill="hold">
                                          <p:stCondLst>
                                            <p:cond delay="0"/>
                                          </p:stCondLst>
                                        </p:cTn>
                                        <p:tgtEl>
                                          <p:spTgt spid="31"/>
                                        </p:tgtEl>
                                        <p:attrNameLst>
                                          <p:attrName>style.visibility</p:attrName>
                                        </p:attrNameLst>
                                      </p:cBhvr>
                                      <p:to>
                                        <p:strVal val="visible"/>
                                      </p:to>
                                    </p:set>
                                    <p:anim calcmode="lin" valueType="num">
                                      <p:cBhvr>
                                        <p:cTn id="108" dur="1000" fill="hold"/>
                                        <p:tgtEl>
                                          <p:spTgt spid="31"/>
                                        </p:tgtEl>
                                        <p:attrNameLst>
                                          <p:attrName>ppt_w</p:attrName>
                                        </p:attrNameLst>
                                      </p:cBhvr>
                                      <p:tavLst>
                                        <p:tav tm="0">
                                          <p:val>
                                            <p:strVal val="#ppt_w*0.70"/>
                                          </p:val>
                                        </p:tav>
                                        <p:tav tm="100000">
                                          <p:val>
                                            <p:strVal val="#ppt_w"/>
                                          </p:val>
                                        </p:tav>
                                      </p:tavLst>
                                    </p:anim>
                                    <p:anim calcmode="lin" valueType="num">
                                      <p:cBhvr>
                                        <p:cTn id="109" dur="1000" fill="hold"/>
                                        <p:tgtEl>
                                          <p:spTgt spid="31"/>
                                        </p:tgtEl>
                                        <p:attrNameLst>
                                          <p:attrName>ppt_h</p:attrName>
                                        </p:attrNameLst>
                                      </p:cBhvr>
                                      <p:tavLst>
                                        <p:tav tm="0">
                                          <p:val>
                                            <p:strVal val="#ppt_h"/>
                                          </p:val>
                                        </p:tav>
                                        <p:tav tm="100000">
                                          <p:val>
                                            <p:strVal val="#ppt_h"/>
                                          </p:val>
                                        </p:tav>
                                      </p:tavLst>
                                    </p:anim>
                                    <p:animEffect transition="in" filter="fade">
                                      <p:cBhvr>
                                        <p:cTn id="110" dur="1000"/>
                                        <p:tgtEl>
                                          <p:spTgt spid="31"/>
                                        </p:tgtEl>
                                      </p:cBhvr>
                                    </p:animEffect>
                                  </p:childTnLst>
                                </p:cTn>
                              </p:par>
                              <p:par>
                                <p:cTn id="111" presetID="55"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strVal val="#ppt_w*0.70"/>
                                          </p:val>
                                        </p:tav>
                                        <p:tav tm="100000">
                                          <p:val>
                                            <p:strVal val="#ppt_w"/>
                                          </p:val>
                                        </p:tav>
                                      </p:tavLst>
                                    </p:anim>
                                    <p:anim calcmode="lin" valueType="num">
                                      <p:cBhvr>
                                        <p:cTn id="114" dur="1000" fill="hold"/>
                                        <p:tgtEl>
                                          <p:spTgt spid="37"/>
                                        </p:tgtEl>
                                        <p:attrNameLst>
                                          <p:attrName>ppt_h</p:attrName>
                                        </p:attrNameLst>
                                      </p:cBhvr>
                                      <p:tavLst>
                                        <p:tav tm="0">
                                          <p:val>
                                            <p:strVal val="#ppt_h"/>
                                          </p:val>
                                        </p:tav>
                                        <p:tav tm="100000">
                                          <p:val>
                                            <p:strVal val="#ppt_h"/>
                                          </p:val>
                                        </p:tav>
                                      </p:tavLst>
                                    </p:anim>
                                    <p:animEffect transition="in" filter="fade">
                                      <p:cBhvr>
                                        <p:cTn id="115" dur="1000"/>
                                        <p:tgtEl>
                                          <p:spTgt spid="37"/>
                                        </p:tgtEl>
                                      </p:cBhvr>
                                    </p:animEffect>
                                  </p:childTnLst>
                                </p:cTn>
                              </p:par>
                              <p:par>
                                <p:cTn id="116" presetID="55" presetClass="entr" presetSubtype="0" fill="hold" nodeType="withEffect">
                                  <p:stCondLst>
                                    <p:cond delay="0"/>
                                  </p:stCondLst>
                                  <p:childTnLst>
                                    <p:set>
                                      <p:cBhvr>
                                        <p:cTn id="117" dur="1" fill="hold">
                                          <p:stCondLst>
                                            <p:cond delay="0"/>
                                          </p:stCondLst>
                                        </p:cTn>
                                        <p:tgtEl>
                                          <p:spTgt spid="63"/>
                                        </p:tgtEl>
                                        <p:attrNameLst>
                                          <p:attrName>style.visibility</p:attrName>
                                        </p:attrNameLst>
                                      </p:cBhvr>
                                      <p:to>
                                        <p:strVal val="visible"/>
                                      </p:to>
                                    </p:set>
                                    <p:anim calcmode="lin" valueType="num">
                                      <p:cBhvr>
                                        <p:cTn id="118" dur="1000" fill="hold"/>
                                        <p:tgtEl>
                                          <p:spTgt spid="63"/>
                                        </p:tgtEl>
                                        <p:attrNameLst>
                                          <p:attrName>ppt_w</p:attrName>
                                        </p:attrNameLst>
                                      </p:cBhvr>
                                      <p:tavLst>
                                        <p:tav tm="0">
                                          <p:val>
                                            <p:strVal val="#ppt_w*0.70"/>
                                          </p:val>
                                        </p:tav>
                                        <p:tav tm="100000">
                                          <p:val>
                                            <p:strVal val="#ppt_w"/>
                                          </p:val>
                                        </p:tav>
                                      </p:tavLst>
                                    </p:anim>
                                    <p:anim calcmode="lin" valueType="num">
                                      <p:cBhvr>
                                        <p:cTn id="119" dur="1000" fill="hold"/>
                                        <p:tgtEl>
                                          <p:spTgt spid="63"/>
                                        </p:tgtEl>
                                        <p:attrNameLst>
                                          <p:attrName>ppt_h</p:attrName>
                                        </p:attrNameLst>
                                      </p:cBhvr>
                                      <p:tavLst>
                                        <p:tav tm="0">
                                          <p:val>
                                            <p:strVal val="#ppt_h"/>
                                          </p:val>
                                        </p:tav>
                                        <p:tav tm="100000">
                                          <p:val>
                                            <p:strVal val="#ppt_h"/>
                                          </p:val>
                                        </p:tav>
                                      </p:tavLst>
                                    </p:anim>
                                    <p:animEffect transition="in" filter="fade">
                                      <p:cBhvr>
                                        <p:cTn id="120" dur="1000"/>
                                        <p:tgtEl>
                                          <p:spTgt spid="63"/>
                                        </p:tgtEl>
                                      </p:cBhvr>
                                    </p:animEffect>
                                  </p:childTnLst>
                                </p:cTn>
                              </p:par>
                              <p:par>
                                <p:cTn id="121" presetID="55"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 calcmode="lin" valueType="num">
                                      <p:cBhvr>
                                        <p:cTn id="123" dur="1000" fill="hold"/>
                                        <p:tgtEl>
                                          <p:spTgt spid="33"/>
                                        </p:tgtEl>
                                        <p:attrNameLst>
                                          <p:attrName>ppt_w</p:attrName>
                                        </p:attrNameLst>
                                      </p:cBhvr>
                                      <p:tavLst>
                                        <p:tav tm="0">
                                          <p:val>
                                            <p:strVal val="#ppt_w*0.70"/>
                                          </p:val>
                                        </p:tav>
                                        <p:tav tm="100000">
                                          <p:val>
                                            <p:strVal val="#ppt_w"/>
                                          </p:val>
                                        </p:tav>
                                      </p:tavLst>
                                    </p:anim>
                                    <p:anim calcmode="lin" valueType="num">
                                      <p:cBhvr>
                                        <p:cTn id="124" dur="1000" fill="hold"/>
                                        <p:tgtEl>
                                          <p:spTgt spid="33"/>
                                        </p:tgtEl>
                                        <p:attrNameLst>
                                          <p:attrName>ppt_h</p:attrName>
                                        </p:attrNameLst>
                                      </p:cBhvr>
                                      <p:tavLst>
                                        <p:tav tm="0">
                                          <p:val>
                                            <p:strVal val="#ppt_h"/>
                                          </p:val>
                                        </p:tav>
                                        <p:tav tm="100000">
                                          <p:val>
                                            <p:strVal val="#ppt_h"/>
                                          </p:val>
                                        </p:tav>
                                      </p:tavLst>
                                    </p:anim>
                                    <p:animEffect transition="in" filter="fade">
                                      <p:cBhvr>
                                        <p:cTn id="125" dur="1000"/>
                                        <p:tgtEl>
                                          <p:spTgt spid="33"/>
                                        </p:tgtEl>
                                      </p:cBhvr>
                                    </p:animEffect>
                                  </p:childTnLst>
                                </p:cTn>
                              </p:par>
                              <p:par>
                                <p:cTn id="126" presetID="55" presetClass="entr" presetSubtype="0"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 calcmode="lin" valueType="num">
                                      <p:cBhvr>
                                        <p:cTn id="128" dur="1000" fill="hold"/>
                                        <p:tgtEl>
                                          <p:spTgt spid="39"/>
                                        </p:tgtEl>
                                        <p:attrNameLst>
                                          <p:attrName>ppt_w</p:attrName>
                                        </p:attrNameLst>
                                      </p:cBhvr>
                                      <p:tavLst>
                                        <p:tav tm="0">
                                          <p:val>
                                            <p:strVal val="#ppt_w*0.70"/>
                                          </p:val>
                                        </p:tav>
                                        <p:tav tm="100000">
                                          <p:val>
                                            <p:strVal val="#ppt_w"/>
                                          </p:val>
                                        </p:tav>
                                      </p:tavLst>
                                    </p:anim>
                                    <p:anim calcmode="lin" valueType="num">
                                      <p:cBhvr>
                                        <p:cTn id="129" dur="1000" fill="hold"/>
                                        <p:tgtEl>
                                          <p:spTgt spid="39"/>
                                        </p:tgtEl>
                                        <p:attrNameLst>
                                          <p:attrName>ppt_h</p:attrName>
                                        </p:attrNameLst>
                                      </p:cBhvr>
                                      <p:tavLst>
                                        <p:tav tm="0">
                                          <p:val>
                                            <p:strVal val="#ppt_h"/>
                                          </p:val>
                                        </p:tav>
                                        <p:tav tm="100000">
                                          <p:val>
                                            <p:strVal val="#ppt_h"/>
                                          </p:val>
                                        </p:tav>
                                      </p:tavLst>
                                    </p:anim>
                                    <p:animEffect transition="in" filter="fade">
                                      <p:cBhvr>
                                        <p:cTn id="130" dur="1000"/>
                                        <p:tgtEl>
                                          <p:spTgt spid="39"/>
                                        </p:tgtEl>
                                      </p:cBhvr>
                                    </p:animEffect>
                                  </p:childTnLst>
                                </p:cTn>
                              </p:par>
                              <p:par>
                                <p:cTn id="131" presetID="55"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 calcmode="lin" valueType="num">
                                      <p:cBhvr>
                                        <p:cTn id="133" dur="1000" fill="hold"/>
                                        <p:tgtEl>
                                          <p:spTgt spid="60"/>
                                        </p:tgtEl>
                                        <p:attrNameLst>
                                          <p:attrName>ppt_w</p:attrName>
                                        </p:attrNameLst>
                                      </p:cBhvr>
                                      <p:tavLst>
                                        <p:tav tm="0">
                                          <p:val>
                                            <p:strVal val="#ppt_w*0.70"/>
                                          </p:val>
                                        </p:tav>
                                        <p:tav tm="100000">
                                          <p:val>
                                            <p:strVal val="#ppt_w"/>
                                          </p:val>
                                        </p:tav>
                                      </p:tavLst>
                                    </p:anim>
                                    <p:anim calcmode="lin" valueType="num">
                                      <p:cBhvr>
                                        <p:cTn id="134" dur="1000" fill="hold"/>
                                        <p:tgtEl>
                                          <p:spTgt spid="60"/>
                                        </p:tgtEl>
                                        <p:attrNameLst>
                                          <p:attrName>ppt_h</p:attrName>
                                        </p:attrNameLst>
                                      </p:cBhvr>
                                      <p:tavLst>
                                        <p:tav tm="0">
                                          <p:val>
                                            <p:strVal val="#ppt_h"/>
                                          </p:val>
                                        </p:tav>
                                        <p:tav tm="100000">
                                          <p:val>
                                            <p:strVal val="#ppt_h"/>
                                          </p:val>
                                        </p:tav>
                                      </p:tavLst>
                                    </p:anim>
                                    <p:animEffect transition="in" filter="fade">
                                      <p:cBhvr>
                                        <p:cTn id="135"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p:bldP spid="29" grpId="0" animBg="1"/>
      <p:bldP spid="32" grpId="0"/>
      <p:bldP spid="33" grpId="0" animBg="1"/>
      <p:bldP spid="37" grpId="0"/>
      <p:bldP spid="39" grpId="0" animBg="1"/>
      <p:bldP spid="48" grpId="0"/>
      <p:bldP spid="54" grpId="0" animBg="1"/>
      <p:bldP spid="55" grpId="0" animBg="1"/>
      <p:bldP spid="60" grpId="0"/>
      <p:bldP spid="62" grpId="0"/>
      <p:bldP spid="71" grpId="0" animBg="1"/>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23"/>
          <p:cNvSpPr txBox="1"/>
          <p:nvPr/>
        </p:nvSpPr>
        <p:spPr>
          <a:xfrm>
            <a:off x="4053191" y="5981174"/>
            <a:ext cx="1820752"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密码学基础知识</a:t>
            </a:r>
          </a:p>
        </p:txBody>
      </p:sp>
      <p:sp>
        <p:nvSpPr>
          <p:cNvPr id="155" name="TextBox 23"/>
          <p:cNvSpPr txBox="1"/>
          <p:nvPr/>
        </p:nvSpPr>
        <p:spPr>
          <a:xfrm>
            <a:off x="4045132" y="5029237"/>
            <a:ext cx="1823761" cy="287771"/>
          </a:xfrm>
          <a:prstGeom prst="rect">
            <a:avLst/>
          </a:prstGeom>
          <a:noFill/>
          <a:ln>
            <a:solidFill>
              <a:schemeClr val="tx1"/>
            </a:solidFill>
            <a:prstDash val="dash"/>
          </a:ln>
        </p:spPr>
        <p:txBody>
          <a:bodyPr wrap="square" rtlCol="0">
            <a:spAutoFit/>
          </a:bodyPr>
          <a:lstStyle>
            <a:defPPr>
              <a:defRPr lang="zh-CN"/>
            </a:defPPr>
            <a:lvl1pPr algn="ctr">
              <a:defRPr>
                <a:latin typeface="Times New Roman" pitchFamily="18" charset="0"/>
                <a:ea typeface="黑体" panose="02010609060101010101" pitchFamily="49" charset="-122"/>
              </a:defRPr>
            </a:lvl1p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认证与数字签名</a:t>
            </a:r>
          </a:p>
        </p:txBody>
      </p:sp>
      <p:sp>
        <p:nvSpPr>
          <p:cNvPr id="156" name="TextBox 24"/>
          <p:cNvSpPr txBox="1"/>
          <p:nvPr/>
        </p:nvSpPr>
        <p:spPr>
          <a:xfrm>
            <a:off x="6272593" y="5673864"/>
            <a:ext cx="970085"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对称密码                 </a:t>
            </a:r>
          </a:p>
        </p:txBody>
      </p:sp>
      <p:sp>
        <p:nvSpPr>
          <p:cNvPr id="157" name="TextBox 24"/>
          <p:cNvSpPr txBox="1"/>
          <p:nvPr/>
        </p:nvSpPr>
        <p:spPr>
          <a:xfrm>
            <a:off x="6272594" y="6060676"/>
            <a:ext cx="980784"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公开密码                 </a:t>
            </a:r>
          </a:p>
        </p:txBody>
      </p:sp>
      <p:sp>
        <p:nvSpPr>
          <p:cNvPr id="158" name="TextBox 24"/>
          <p:cNvSpPr txBox="1"/>
          <p:nvPr/>
        </p:nvSpPr>
        <p:spPr>
          <a:xfrm>
            <a:off x="6199627" y="3428292"/>
            <a:ext cx="1223847"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IPsec/VPN</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159" name="TextBox 24"/>
          <p:cNvSpPr txBox="1"/>
          <p:nvPr/>
        </p:nvSpPr>
        <p:spPr>
          <a:xfrm>
            <a:off x="6209608" y="2771225"/>
            <a:ext cx="1209936"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SSL/TLS/VPN</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160" name="TextBox 24"/>
          <p:cNvSpPr txBox="1"/>
          <p:nvPr/>
        </p:nvSpPr>
        <p:spPr>
          <a:xfrm>
            <a:off x="6185728" y="1882761"/>
            <a:ext cx="1250425"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HTTPS/QUIC</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162" name="TextBox 24"/>
          <p:cNvSpPr txBox="1"/>
          <p:nvPr/>
        </p:nvSpPr>
        <p:spPr>
          <a:xfrm>
            <a:off x="6194311" y="2245362"/>
            <a:ext cx="1231613"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DNSSEC</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163" name="TextBox 24"/>
          <p:cNvSpPr txBox="1"/>
          <p:nvPr/>
        </p:nvSpPr>
        <p:spPr>
          <a:xfrm>
            <a:off x="6185729" y="1487847"/>
            <a:ext cx="1250424"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PGP</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p>
        </p:txBody>
      </p:sp>
      <p:sp>
        <p:nvSpPr>
          <p:cNvPr id="164" name="TextBox 23"/>
          <p:cNvSpPr txBox="1"/>
          <p:nvPr/>
        </p:nvSpPr>
        <p:spPr>
          <a:xfrm>
            <a:off x="4022561" y="3443717"/>
            <a:ext cx="1820753"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IP</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及路由安全</a:t>
            </a:r>
          </a:p>
        </p:txBody>
      </p:sp>
      <p:sp>
        <p:nvSpPr>
          <p:cNvPr id="165" name="TextBox 23"/>
          <p:cNvSpPr txBox="1"/>
          <p:nvPr/>
        </p:nvSpPr>
        <p:spPr>
          <a:xfrm>
            <a:off x="4030292" y="2761207"/>
            <a:ext cx="1820753"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传输层安全</a:t>
            </a:r>
          </a:p>
        </p:txBody>
      </p:sp>
      <p:sp>
        <p:nvSpPr>
          <p:cNvPr id="166" name="TextBox 23"/>
          <p:cNvSpPr txBox="1"/>
          <p:nvPr/>
        </p:nvSpPr>
        <p:spPr>
          <a:xfrm>
            <a:off x="4022561" y="2266877"/>
            <a:ext cx="1820753"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DNS</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安全</a:t>
            </a:r>
          </a:p>
        </p:txBody>
      </p:sp>
      <p:sp>
        <p:nvSpPr>
          <p:cNvPr id="167" name="TextBox 23"/>
          <p:cNvSpPr txBox="1"/>
          <p:nvPr/>
        </p:nvSpPr>
        <p:spPr>
          <a:xfrm>
            <a:off x="4022561" y="1877841"/>
            <a:ext cx="1820753"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Web</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应用安全</a:t>
            </a:r>
          </a:p>
        </p:txBody>
      </p:sp>
      <p:sp>
        <p:nvSpPr>
          <p:cNvPr id="168" name="TextBox 23"/>
          <p:cNvSpPr txBox="1"/>
          <p:nvPr/>
        </p:nvSpPr>
        <p:spPr>
          <a:xfrm>
            <a:off x="4022561" y="1490132"/>
            <a:ext cx="1820753"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电子邮件安全</a:t>
            </a:r>
          </a:p>
        </p:txBody>
      </p:sp>
      <p:sp>
        <p:nvSpPr>
          <p:cNvPr id="169" name="TextBox 23"/>
          <p:cNvSpPr txBox="1"/>
          <p:nvPr/>
        </p:nvSpPr>
        <p:spPr>
          <a:xfrm>
            <a:off x="4006306" y="3818402"/>
            <a:ext cx="1842713"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无线网络安全          </a:t>
            </a:r>
          </a:p>
        </p:txBody>
      </p:sp>
      <p:sp>
        <p:nvSpPr>
          <p:cNvPr id="170" name="TextBox 23"/>
          <p:cNvSpPr txBox="1"/>
          <p:nvPr/>
        </p:nvSpPr>
        <p:spPr>
          <a:xfrm>
            <a:off x="4062242" y="6377890"/>
            <a:ext cx="1811701"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概述</a:t>
            </a:r>
          </a:p>
        </p:txBody>
      </p:sp>
      <p:sp>
        <p:nvSpPr>
          <p:cNvPr id="171" name="矩形 170"/>
          <p:cNvSpPr/>
          <p:nvPr/>
        </p:nvSpPr>
        <p:spPr>
          <a:xfrm>
            <a:off x="6213631" y="5619906"/>
            <a:ext cx="1145209" cy="75798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574" tIns="36287" rIns="72574" bIns="36287" numCol="1" spcCol="0" rtlCol="0" fromWordArt="0" anchor="ctr" anchorCtr="0" forceAA="0" compatLnSpc="1">
            <a:prstTxWarp prst="textNoShape">
              <a:avLst/>
            </a:prstTxWarp>
            <a:no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2" name="TextBox 24"/>
          <p:cNvSpPr txBox="1"/>
          <p:nvPr/>
        </p:nvSpPr>
        <p:spPr>
          <a:xfrm>
            <a:off x="6268569" y="4925810"/>
            <a:ext cx="970085"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消息认证                 </a:t>
            </a:r>
          </a:p>
        </p:txBody>
      </p:sp>
      <p:sp>
        <p:nvSpPr>
          <p:cNvPr id="173" name="TextBox 24"/>
          <p:cNvSpPr txBox="1"/>
          <p:nvPr/>
        </p:nvSpPr>
        <p:spPr>
          <a:xfrm>
            <a:off x="6268570" y="5244961"/>
            <a:ext cx="980784"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数字签名                 </a:t>
            </a:r>
          </a:p>
        </p:txBody>
      </p:sp>
      <p:sp>
        <p:nvSpPr>
          <p:cNvPr id="174" name="矩形 173"/>
          <p:cNvSpPr/>
          <p:nvPr/>
        </p:nvSpPr>
        <p:spPr>
          <a:xfrm>
            <a:off x="6209608" y="4571354"/>
            <a:ext cx="1145209" cy="98062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574" tIns="36287" rIns="72574" bIns="36287" numCol="1" spcCol="0" rtlCol="0" fromWordArt="0" anchor="ctr" anchorCtr="0" forceAA="0" compatLnSpc="1">
            <a:prstTxWarp prst="textNoShape">
              <a:avLst/>
            </a:prstTxWarp>
            <a:no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5" name="TextBox 23"/>
          <p:cNvSpPr txBox="1"/>
          <p:nvPr/>
        </p:nvSpPr>
        <p:spPr>
          <a:xfrm>
            <a:off x="7894064" y="1622882"/>
            <a:ext cx="283156" cy="3219343"/>
          </a:xfrm>
          <a:prstGeom prst="rect">
            <a:avLst/>
          </a:prstGeom>
          <a:noFill/>
          <a:ln>
            <a:solidFill>
              <a:schemeClr val="tx1"/>
            </a:solidFill>
            <a:prstDash val="solid"/>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公钥基础设施</a:t>
            </a: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cxnSp>
        <p:nvCxnSpPr>
          <p:cNvPr id="176" name="直接连接符 175"/>
          <p:cNvCxnSpPr>
            <a:stCxn id="121" idx="3"/>
            <a:endCxn id="166" idx="1"/>
          </p:cNvCxnSpPr>
          <p:nvPr/>
        </p:nvCxnSpPr>
        <p:spPr>
          <a:xfrm flipV="1">
            <a:off x="2784076" y="2401228"/>
            <a:ext cx="1238486" cy="38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0" idx="3"/>
            <a:endCxn id="167" idx="1"/>
          </p:cNvCxnSpPr>
          <p:nvPr/>
        </p:nvCxnSpPr>
        <p:spPr>
          <a:xfrm flipV="1">
            <a:off x="2520113" y="2012192"/>
            <a:ext cx="1502449" cy="939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52" idx="3"/>
            <a:endCxn id="168" idx="1"/>
          </p:cNvCxnSpPr>
          <p:nvPr/>
        </p:nvCxnSpPr>
        <p:spPr>
          <a:xfrm flipV="1">
            <a:off x="3435096" y="1624484"/>
            <a:ext cx="587466"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V="1">
            <a:off x="5858986" y="1647196"/>
            <a:ext cx="330468"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849287" y="2029779"/>
            <a:ext cx="330468"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5849018" y="2425621"/>
            <a:ext cx="330468"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5876604" y="2915330"/>
            <a:ext cx="330468"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V="1">
            <a:off x="2983878" y="2910017"/>
            <a:ext cx="1061641" cy="38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3781626" y="3609077"/>
            <a:ext cx="270774" cy="189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5873885" y="3598709"/>
            <a:ext cx="330468"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endCxn id="169" idx="1"/>
          </p:cNvCxnSpPr>
          <p:nvPr/>
        </p:nvCxnSpPr>
        <p:spPr>
          <a:xfrm flipV="1">
            <a:off x="3890144" y="3952754"/>
            <a:ext cx="116162" cy="4584"/>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V="1">
            <a:off x="5886480" y="5164699"/>
            <a:ext cx="330468"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V="1">
            <a:off x="5895731" y="6093988"/>
            <a:ext cx="330468" cy="12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flipV="1">
            <a:off x="7249355" y="6260157"/>
            <a:ext cx="795886" cy="1292"/>
          </a:xfrm>
          <a:prstGeom prst="line">
            <a:avLst/>
          </a:prstGeom>
          <a:ln w="1270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5" idx="2"/>
          </p:cNvCxnSpPr>
          <p:nvPr/>
        </p:nvCxnSpPr>
        <p:spPr>
          <a:xfrm>
            <a:off x="8035642" y="4822898"/>
            <a:ext cx="9599" cy="143726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7735838" y="1438121"/>
            <a:ext cx="5972" cy="29208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6084422" y="4358978"/>
            <a:ext cx="16573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6068731" y="4358978"/>
            <a:ext cx="15691" cy="22876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H="1">
            <a:off x="6068732" y="6646593"/>
            <a:ext cx="217174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flipH="1">
            <a:off x="8256172" y="1438121"/>
            <a:ext cx="33712" cy="5208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7721932" y="1438121"/>
            <a:ext cx="5821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a:stCxn id="163" idx="3"/>
          </p:cNvCxnSpPr>
          <p:nvPr/>
        </p:nvCxnSpPr>
        <p:spPr>
          <a:xfrm>
            <a:off x="7436153" y="1622198"/>
            <a:ext cx="305657" cy="145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a:off x="7442126" y="2043820"/>
            <a:ext cx="305657" cy="2286"/>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a:off x="7421153" y="2405236"/>
            <a:ext cx="305657" cy="2286"/>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7419544" y="2929566"/>
            <a:ext cx="305657" cy="2286"/>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a:off x="7430181" y="3588153"/>
            <a:ext cx="305657" cy="2286"/>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p:nvPr/>
        </p:nvCxnSpPr>
        <p:spPr>
          <a:xfrm>
            <a:off x="7425081" y="3920272"/>
            <a:ext cx="322703" cy="8456"/>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4" name="矩形 203"/>
          <p:cNvSpPr/>
          <p:nvPr/>
        </p:nvSpPr>
        <p:spPr>
          <a:xfrm>
            <a:off x="6054246" y="1234375"/>
            <a:ext cx="1492204" cy="2912546"/>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574" tIns="36287" rIns="72574" bIns="36287" numCol="1" spcCol="0" rtlCol="0" fromWordArt="0" anchor="ctr" anchorCtr="0" forceAA="0" compatLnSpc="1">
            <a:prstTxWarp prst="textNoShape">
              <a:avLst/>
            </a:prstTxWarp>
            <a:no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5" name="Text Box 51"/>
          <p:cNvSpPr txBox="1">
            <a:spLocks noChangeArrowheads="1"/>
          </p:cNvSpPr>
          <p:nvPr/>
        </p:nvSpPr>
        <p:spPr bwMode="auto">
          <a:xfrm>
            <a:off x="6243193" y="1205090"/>
            <a:ext cx="1165704"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网络安全协议</a:t>
            </a:r>
          </a:p>
        </p:txBody>
      </p:sp>
      <p:cxnSp>
        <p:nvCxnSpPr>
          <p:cNvPr id="206" name="直接连接符 205"/>
          <p:cNvCxnSpPr>
            <a:stCxn id="171" idx="3"/>
          </p:cNvCxnSpPr>
          <p:nvPr/>
        </p:nvCxnSpPr>
        <p:spPr>
          <a:xfrm flipV="1">
            <a:off x="7358840" y="5998652"/>
            <a:ext cx="223594" cy="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7354816" y="5096315"/>
            <a:ext cx="223594" cy="1"/>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7572372" y="4627047"/>
            <a:ext cx="6038" cy="1370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Text Box 51"/>
          <p:cNvSpPr txBox="1">
            <a:spLocks noChangeArrowheads="1"/>
          </p:cNvSpPr>
          <p:nvPr/>
        </p:nvSpPr>
        <p:spPr bwMode="auto">
          <a:xfrm>
            <a:off x="7736807" y="5297773"/>
            <a:ext cx="348172" cy="874085"/>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公</a:t>
            </a:r>
            <a:endPar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钥</a:t>
            </a:r>
            <a:endPar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分</a:t>
            </a:r>
            <a:endPar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发</a:t>
            </a:r>
          </a:p>
        </p:txBody>
      </p:sp>
      <p:cxnSp>
        <p:nvCxnSpPr>
          <p:cNvPr id="210" name="直接箭头连接符 209"/>
          <p:cNvCxnSpPr/>
          <p:nvPr/>
        </p:nvCxnSpPr>
        <p:spPr>
          <a:xfrm flipV="1">
            <a:off x="7565747" y="4625760"/>
            <a:ext cx="328317" cy="1006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flipV="1">
            <a:off x="6782212" y="4407262"/>
            <a:ext cx="0" cy="164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782212" y="4400572"/>
            <a:ext cx="1117890"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3" name="TextBox 23"/>
          <p:cNvSpPr txBox="1"/>
          <p:nvPr/>
        </p:nvSpPr>
        <p:spPr>
          <a:xfrm>
            <a:off x="1073381" y="538323"/>
            <a:ext cx="2441317" cy="290464"/>
          </a:xfrm>
          <a:prstGeom prst="rect">
            <a:avLst/>
          </a:prstGeom>
          <a:noFill/>
          <a:ln>
            <a:solidFill>
              <a:schemeClr val="tx1"/>
            </a:solidFill>
            <a:prstDash val="dash"/>
          </a:ln>
        </p:spPr>
        <p:txBody>
          <a:bodyPr wrap="square" rtlCol="0">
            <a:spAutoFit/>
          </a:bodyPr>
          <a:lstStyle>
            <a:defPPr>
              <a:defRPr lang="zh-CN"/>
            </a:defPPr>
            <a:lvl1pPr>
              <a:defRPr sz="1600">
                <a:latin typeface="Times New Roman" pitchFamily="18" charset="0"/>
                <a:ea typeface="黑体" panose="02010609060101010101" pitchFamily="49" charset="-122"/>
              </a:defRPr>
            </a:lvl1p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网络防火墙</a:t>
            </a:r>
          </a:p>
        </p:txBody>
      </p:sp>
      <p:sp>
        <p:nvSpPr>
          <p:cNvPr id="214" name="TextBox 23"/>
          <p:cNvSpPr txBox="1"/>
          <p:nvPr/>
        </p:nvSpPr>
        <p:spPr>
          <a:xfrm>
            <a:off x="5752391" y="412843"/>
            <a:ext cx="2339108" cy="287771"/>
          </a:xfrm>
          <a:prstGeom prst="rect">
            <a:avLst/>
          </a:prstGeom>
          <a:noFill/>
          <a:ln>
            <a:solidFill>
              <a:schemeClr val="tx1"/>
            </a:solidFill>
            <a:prstDash val="dash"/>
          </a:ln>
        </p:spPr>
        <p:txBody>
          <a:bodyPr wrap="square" rtlCol="0">
            <a:spAutoFit/>
          </a:bodyPr>
          <a:lstStyle>
            <a:defPPr>
              <a:defRPr lang="zh-CN"/>
            </a:defPPr>
            <a:lvl1pPr>
              <a:defRPr sz="1600">
                <a:latin typeface="Times New Roman" pitchFamily="18" charset="0"/>
                <a:ea typeface="黑体" panose="02010609060101010101" pitchFamily="49" charset="-122"/>
              </a:defRPr>
            </a:lvl1p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入侵检测与网络欺骗</a:t>
            </a:r>
          </a:p>
        </p:txBody>
      </p:sp>
      <p:sp>
        <p:nvSpPr>
          <p:cNvPr id="216" name="TextBox 23"/>
          <p:cNvSpPr txBox="1"/>
          <p:nvPr/>
        </p:nvSpPr>
        <p:spPr>
          <a:xfrm>
            <a:off x="5650559" y="814882"/>
            <a:ext cx="1598795" cy="287771"/>
          </a:xfrm>
          <a:prstGeom prst="rect">
            <a:avLst/>
          </a:prstGeom>
          <a:noFill/>
          <a:ln>
            <a:noFill/>
            <a:prstDash val="dash"/>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恶意代码</a:t>
            </a: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sp>
        <p:nvSpPr>
          <p:cNvPr id="217" name="TextBox 24"/>
          <p:cNvSpPr txBox="1"/>
          <p:nvPr/>
        </p:nvSpPr>
        <p:spPr>
          <a:xfrm>
            <a:off x="6084423" y="3822986"/>
            <a:ext cx="1341502"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WEP/WPA/</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移动           </a:t>
            </a:r>
          </a:p>
        </p:txBody>
      </p:sp>
      <p:cxnSp>
        <p:nvCxnSpPr>
          <p:cNvPr id="218" name="直接连接符 217"/>
          <p:cNvCxnSpPr>
            <a:endCxn id="217" idx="1"/>
          </p:cNvCxnSpPr>
          <p:nvPr/>
        </p:nvCxnSpPr>
        <p:spPr>
          <a:xfrm>
            <a:off x="5835466" y="3943037"/>
            <a:ext cx="248958" cy="1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H="1" flipV="1">
            <a:off x="3890144" y="3950188"/>
            <a:ext cx="161" cy="786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0" name="TextBox 23"/>
          <p:cNvSpPr txBox="1"/>
          <p:nvPr/>
        </p:nvSpPr>
        <p:spPr>
          <a:xfrm>
            <a:off x="4027071" y="4512581"/>
            <a:ext cx="1831051" cy="287771"/>
          </a:xfrm>
          <a:prstGeom prst="rect">
            <a:avLst/>
          </a:prstGeom>
          <a:noFill/>
          <a:ln>
            <a:solidFill>
              <a:schemeClr val="tx1"/>
            </a:solidFill>
            <a:prstDash val="dash"/>
          </a:ln>
        </p:spPr>
        <p:txBody>
          <a:bodyPr wrap="square" rtlCol="0">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PKI</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与数字证书</a:t>
            </a:r>
          </a:p>
        </p:txBody>
      </p:sp>
      <p:cxnSp>
        <p:nvCxnSpPr>
          <p:cNvPr id="221" name="直接连接符 220"/>
          <p:cNvCxnSpPr/>
          <p:nvPr/>
        </p:nvCxnSpPr>
        <p:spPr>
          <a:xfrm flipV="1">
            <a:off x="4974178" y="4260289"/>
            <a:ext cx="44" cy="2448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flipV="1">
            <a:off x="4957012" y="4252391"/>
            <a:ext cx="2937052" cy="1319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24" idx="3"/>
          </p:cNvCxnSpPr>
          <p:nvPr/>
        </p:nvCxnSpPr>
        <p:spPr>
          <a:xfrm>
            <a:off x="3585901" y="4736776"/>
            <a:ext cx="32169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6" name="矩形 225"/>
          <p:cNvSpPr/>
          <p:nvPr/>
        </p:nvSpPr>
        <p:spPr>
          <a:xfrm>
            <a:off x="5745871" y="818147"/>
            <a:ext cx="2345628" cy="26822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en-US" sz="160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7" name="Text Box 51"/>
          <p:cNvSpPr txBox="1">
            <a:spLocks noChangeArrowheads="1"/>
          </p:cNvSpPr>
          <p:nvPr/>
        </p:nvSpPr>
        <p:spPr bwMode="auto">
          <a:xfrm>
            <a:off x="7158277" y="6380237"/>
            <a:ext cx="1165704"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网络安全基础</a:t>
            </a:r>
          </a:p>
        </p:txBody>
      </p:sp>
      <p:sp>
        <p:nvSpPr>
          <p:cNvPr id="48" name="矩形 47"/>
          <p:cNvSpPr/>
          <p:nvPr/>
        </p:nvSpPr>
        <p:spPr>
          <a:xfrm>
            <a:off x="857165" y="114224"/>
            <a:ext cx="7432719" cy="10290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en-US" sz="160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8" name="Text Box 51"/>
          <p:cNvSpPr txBox="1">
            <a:spLocks noChangeArrowheads="1"/>
          </p:cNvSpPr>
          <p:nvPr/>
        </p:nvSpPr>
        <p:spPr bwMode="auto">
          <a:xfrm>
            <a:off x="3907592" y="107145"/>
            <a:ext cx="1492716"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网络安全防护技术</a:t>
            </a:r>
          </a:p>
        </p:txBody>
      </p:sp>
      <p:cxnSp>
        <p:nvCxnSpPr>
          <p:cNvPr id="5" name="直接箭头连接符 4"/>
          <p:cNvCxnSpPr/>
          <p:nvPr/>
        </p:nvCxnSpPr>
        <p:spPr>
          <a:xfrm flipV="1">
            <a:off x="8035642" y="1143259"/>
            <a:ext cx="0" cy="2948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24"/>
          <p:cNvSpPr txBox="1"/>
          <p:nvPr/>
        </p:nvSpPr>
        <p:spPr>
          <a:xfrm>
            <a:off x="6274778" y="4606585"/>
            <a:ext cx="970085" cy="287771"/>
          </a:xfrm>
          <a:prstGeom prst="rect">
            <a:avLst/>
          </a:prstGeom>
          <a:noFill/>
          <a:ln>
            <a:solidFill>
              <a:schemeClr val="tx1"/>
            </a:solidFill>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身份认证                 </a:t>
            </a:r>
          </a:p>
        </p:txBody>
      </p:sp>
      <p:sp>
        <p:nvSpPr>
          <p:cNvPr id="103" name="TextBox 23"/>
          <p:cNvSpPr txBox="1"/>
          <p:nvPr/>
        </p:nvSpPr>
        <p:spPr>
          <a:xfrm>
            <a:off x="3620813" y="415265"/>
            <a:ext cx="1935278" cy="287771"/>
          </a:xfrm>
          <a:prstGeom prst="rect">
            <a:avLst/>
          </a:prstGeom>
          <a:noFill/>
          <a:ln>
            <a:noFill/>
            <a:prstDash val="dash"/>
          </a:ln>
        </p:spPr>
        <p:txBody>
          <a:bodyPr wrap="square" rtlCol="0">
            <a:spAutoFit/>
          </a:bodyP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网络安全新技术</a:t>
            </a:r>
            <a:endPar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sp>
        <p:nvSpPr>
          <p:cNvPr id="106" name="矩形 105"/>
          <p:cNvSpPr/>
          <p:nvPr/>
        </p:nvSpPr>
        <p:spPr>
          <a:xfrm>
            <a:off x="3679911" y="404543"/>
            <a:ext cx="1874095" cy="30614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en-US" sz="160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7" name="矩形 106"/>
          <p:cNvSpPr/>
          <p:nvPr/>
        </p:nvSpPr>
        <p:spPr>
          <a:xfrm>
            <a:off x="3651404" y="777203"/>
            <a:ext cx="1902602" cy="25714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Web</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应用 </a:t>
            </a:r>
            <a:r>
              <a:rPr kumimoji="0" lang="en-US" altLang="zh-CN"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 </a:t>
            </a:r>
            <a:r>
              <a:rPr kumimoji="0" lang="zh-CN" altLang="en-US" sz="1270" b="0" i="0" u="none" strike="noStrike" kern="120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电子邮件安全</a:t>
            </a:r>
          </a:p>
        </p:txBody>
      </p:sp>
      <p:grpSp>
        <p:nvGrpSpPr>
          <p:cNvPr id="2" name="组合 1"/>
          <p:cNvGrpSpPr/>
          <p:nvPr/>
        </p:nvGrpSpPr>
        <p:grpSpPr>
          <a:xfrm>
            <a:off x="866364" y="1220638"/>
            <a:ext cx="2931173" cy="4687039"/>
            <a:chOff x="866364" y="1220638"/>
            <a:chExt cx="2931173" cy="4687039"/>
          </a:xfrm>
        </p:grpSpPr>
        <p:sp>
          <p:nvSpPr>
            <p:cNvPr id="104" name="Rectangle 2"/>
            <p:cNvSpPr>
              <a:spLocks noChangeArrowheads="1"/>
            </p:cNvSpPr>
            <p:nvPr/>
          </p:nvSpPr>
          <p:spPr bwMode="auto">
            <a:xfrm>
              <a:off x="880674" y="1234753"/>
              <a:ext cx="2902964" cy="3682824"/>
            </a:xfrm>
            <a:prstGeom prst="rect">
              <a:avLst/>
            </a:prstGeom>
            <a:noFill/>
            <a:ln w="2857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endParaRPr kumimoji="0" lang="zh-CN" altLang="zh-CN"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11" name="Line 5"/>
            <p:cNvSpPr>
              <a:spLocks noChangeShapeType="1"/>
            </p:cNvSpPr>
            <p:nvPr/>
          </p:nvSpPr>
          <p:spPr bwMode="auto">
            <a:xfrm>
              <a:off x="880674" y="2626027"/>
              <a:ext cx="2902964" cy="0"/>
            </a:xfrm>
            <a:prstGeom prst="line">
              <a:avLst/>
            </a:prstGeom>
            <a:noFill/>
            <a:ln w="19050">
              <a:solidFill>
                <a:schemeClr val="tx1"/>
              </a:solidFill>
              <a:round/>
              <a:headEnd/>
              <a:tailEnd/>
            </a:ln>
          </p:spPr>
          <p:txBody>
            <a:bodyPr wrap="none" anchor="ctr"/>
            <a:lstStyle/>
            <a:p>
              <a:pPr marL="0" marR="0" lvl="0" indent="0" algn="l"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15" name="Line 6"/>
            <p:cNvSpPr>
              <a:spLocks noChangeShapeType="1"/>
            </p:cNvSpPr>
            <p:nvPr/>
          </p:nvSpPr>
          <p:spPr bwMode="auto">
            <a:xfrm>
              <a:off x="880674" y="3345135"/>
              <a:ext cx="2902964" cy="0"/>
            </a:xfrm>
            <a:prstGeom prst="line">
              <a:avLst/>
            </a:prstGeom>
            <a:noFill/>
            <a:ln w="19050">
              <a:solidFill>
                <a:schemeClr val="tx1"/>
              </a:solidFill>
              <a:round/>
              <a:headEnd/>
              <a:tailEnd/>
            </a:ln>
          </p:spPr>
          <p:txBody>
            <a:bodyPr wrap="none" anchor="ctr"/>
            <a:lstStyle/>
            <a:p>
              <a:pPr marL="0" marR="0" lvl="0" indent="0" algn="l"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16" name="Text Box 15"/>
            <p:cNvSpPr txBox="1">
              <a:spLocks noChangeArrowheads="1"/>
            </p:cNvSpPr>
            <p:nvPr/>
          </p:nvSpPr>
          <p:spPr bwMode="auto">
            <a:xfrm>
              <a:off x="951728" y="4358978"/>
              <a:ext cx="675185" cy="483209"/>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网络</a:t>
              </a:r>
            </a:p>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接口层</a:t>
              </a:r>
            </a:p>
          </p:txBody>
        </p:sp>
        <p:sp>
          <p:nvSpPr>
            <p:cNvPr id="121" name="Text Box 16"/>
            <p:cNvSpPr txBox="1">
              <a:spLocks noChangeArrowheads="1"/>
            </p:cNvSpPr>
            <p:nvPr/>
          </p:nvSpPr>
          <p:spPr bwMode="auto">
            <a:xfrm>
              <a:off x="1226560" y="2267262"/>
              <a:ext cx="1600118" cy="287771"/>
            </a:xfrm>
            <a:prstGeom prst="rect">
              <a:avLst/>
            </a:prstGeom>
            <a:noFill/>
            <a:ln w="9525">
              <a:solidFill>
                <a:schemeClr val="tx1"/>
              </a:solidFill>
              <a:miter lim="800000"/>
              <a:headEnd/>
              <a:tailEnd/>
            </a:ln>
          </p:spPr>
          <p:txBody>
            <a:bodyPr wrap="none">
              <a:spAutoFit/>
            </a:bodyPr>
            <a:lstStyle>
              <a:defPPr>
                <a:defRPr lang="zh-CN"/>
              </a:defPPr>
              <a:lvl1pPr>
                <a:defRPr>
                  <a:latin typeface="Times New Roman" panose="02020603050405020304" pitchFamily="18" charset="0"/>
                  <a:ea typeface="黑体" panose="02010609060101010101" pitchFamily="49" charset="-122"/>
                </a:defRPr>
              </a:lvl1p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域名解析系统</a:t>
              </a: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(DNS)</a:t>
              </a:r>
            </a:p>
          </p:txBody>
        </p:sp>
        <p:sp>
          <p:nvSpPr>
            <p:cNvPr id="123" name="Rectangle 25"/>
            <p:cNvSpPr>
              <a:spLocks noChangeArrowheads="1"/>
            </p:cNvSpPr>
            <p:nvPr/>
          </p:nvSpPr>
          <p:spPr bwMode="auto">
            <a:xfrm>
              <a:off x="876628" y="4966180"/>
              <a:ext cx="2906744" cy="564384"/>
            </a:xfrm>
            <a:prstGeom prst="rect">
              <a:avLst/>
            </a:prstGeom>
            <a:solidFill>
              <a:schemeClr val="bg1"/>
            </a:solidFill>
            <a:ln w="28575">
              <a:solidFill>
                <a:schemeClr val="tx1"/>
              </a:solidFill>
              <a:prstDash val="dashDot"/>
              <a:miter lim="800000"/>
              <a:headEnd/>
              <a:tailEnd/>
            </a:ln>
          </p:spPr>
          <p:txBody>
            <a:bodyPr wrap="none" anchor="ctr"/>
            <a:lstStyle/>
            <a:p>
              <a:pPr marL="0" marR="0" lvl="0" indent="0" algn="l"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25" name="Text Box 27"/>
            <p:cNvSpPr txBox="1">
              <a:spLocks noChangeArrowheads="1"/>
            </p:cNvSpPr>
            <p:nvPr/>
          </p:nvSpPr>
          <p:spPr bwMode="auto">
            <a:xfrm>
              <a:off x="2004564" y="5122520"/>
              <a:ext cx="838691"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rPr>
                <a:t>物理硬件</a:t>
              </a:r>
            </a:p>
          </p:txBody>
        </p:sp>
        <p:sp>
          <p:nvSpPr>
            <p:cNvPr id="126" name="Text Box 41"/>
            <p:cNvSpPr txBox="1">
              <a:spLocks noChangeArrowheads="1"/>
            </p:cNvSpPr>
            <p:nvPr/>
          </p:nvSpPr>
          <p:spPr bwMode="auto">
            <a:xfrm>
              <a:off x="951728" y="2832401"/>
              <a:ext cx="675185"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传输层</a:t>
              </a:r>
            </a:p>
          </p:txBody>
        </p:sp>
        <p:sp>
          <p:nvSpPr>
            <p:cNvPr id="127" name="Text Box 50"/>
            <p:cNvSpPr txBox="1">
              <a:spLocks noChangeArrowheads="1"/>
            </p:cNvSpPr>
            <p:nvPr/>
          </p:nvSpPr>
          <p:spPr bwMode="auto">
            <a:xfrm>
              <a:off x="1889753" y="2745288"/>
              <a:ext cx="522629" cy="287771"/>
            </a:xfrm>
            <a:prstGeom prst="rect">
              <a:avLst/>
            </a:prstGeom>
            <a:noFill/>
            <a:ln w="9525">
              <a:solidFill>
                <a:schemeClr val="tx1"/>
              </a:solidFill>
              <a:miter lim="800000"/>
              <a:headEnd/>
              <a:tailEnd/>
            </a:ln>
          </p:spPr>
          <p:txBody>
            <a:bodyPr wrap="squar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UDP</a:t>
              </a:r>
            </a:p>
          </p:txBody>
        </p:sp>
        <p:sp>
          <p:nvSpPr>
            <p:cNvPr id="128" name="Text Box 51"/>
            <p:cNvSpPr txBox="1">
              <a:spLocks noChangeArrowheads="1"/>
            </p:cNvSpPr>
            <p:nvPr/>
          </p:nvSpPr>
          <p:spPr bwMode="auto">
            <a:xfrm>
              <a:off x="866364" y="1220638"/>
              <a:ext cx="675185"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应用层</a:t>
              </a:r>
            </a:p>
          </p:txBody>
        </p:sp>
        <p:sp>
          <p:nvSpPr>
            <p:cNvPr id="129" name="Rectangle 54"/>
            <p:cNvSpPr>
              <a:spLocks noChangeArrowheads="1"/>
            </p:cNvSpPr>
            <p:nvPr/>
          </p:nvSpPr>
          <p:spPr bwMode="auto">
            <a:xfrm>
              <a:off x="941157" y="3380414"/>
              <a:ext cx="691721" cy="292312"/>
            </a:xfrm>
            <a:prstGeom prst="rect">
              <a:avLst/>
            </a:prstGeom>
            <a:solidFill>
              <a:schemeClr val="bg1"/>
            </a:solidFill>
            <a:ln w="952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rPr>
                <a:t>ICMP</a:t>
              </a:r>
            </a:p>
          </p:txBody>
        </p:sp>
        <p:sp>
          <p:nvSpPr>
            <p:cNvPr id="131" name="Text Box 53"/>
            <p:cNvSpPr txBox="1">
              <a:spLocks noChangeArrowheads="1"/>
            </p:cNvSpPr>
            <p:nvPr/>
          </p:nvSpPr>
          <p:spPr bwMode="auto">
            <a:xfrm>
              <a:off x="2246479" y="3674800"/>
              <a:ext cx="963725"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en-US" altLang="zh-CN" sz="127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IPv4</a:t>
              </a:r>
              <a:r>
                <a:rPr kumimoji="0" lang="zh-CN" altLang="en-US" sz="127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127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127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127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IPv6</a:t>
              </a:r>
            </a:p>
          </p:txBody>
        </p:sp>
        <p:sp>
          <p:nvSpPr>
            <p:cNvPr id="133" name="Rectangle 57"/>
            <p:cNvSpPr>
              <a:spLocks noChangeArrowheads="1"/>
            </p:cNvSpPr>
            <p:nvPr/>
          </p:nvSpPr>
          <p:spPr bwMode="auto">
            <a:xfrm>
              <a:off x="1677012" y="3971065"/>
              <a:ext cx="665263" cy="292312"/>
            </a:xfrm>
            <a:prstGeom prst="rect">
              <a:avLst/>
            </a:prstGeom>
            <a:solidFill>
              <a:schemeClr val="bg1"/>
            </a:solidFill>
            <a:ln w="952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rPr>
                <a:t>RARP</a:t>
              </a:r>
            </a:p>
          </p:txBody>
        </p:sp>
        <p:sp>
          <p:nvSpPr>
            <p:cNvPr id="135" name="Rectangle 60"/>
            <p:cNvSpPr>
              <a:spLocks noChangeArrowheads="1"/>
            </p:cNvSpPr>
            <p:nvPr/>
          </p:nvSpPr>
          <p:spPr bwMode="auto">
            <a:xfrm>
              <a:off x="3105795" y="3971065"/>
              <a:ext cx="631244" cy="292312"/>
            </a:xfrm>
            <a:prstGeom prst="rect">
              <a:avLst/>
            </a:prstGeom>
            <a:solidFill>
              <a:schemeClr val="bg1"/>
            </a:solidFill>
            <a:ln w="952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rPr>
                <a:t>ARP</a:t>
              </a:r>
            </a:p>
          </p:txBody>
        </p:sp>
        <p:sp>
          <p:nvSpPr>
            <p:cNvPr id="138" name="Text Box 62"/>
            <p:cNvSpPr txBox="1">
              <a:spLocks noChangeArrowheads="1"/>
            </p:cNvSpPr>
            <p:nvPr/>
          </p:nvSpPr>
          <p:spPr bwMode="auto">
            <a:xfrm>
              <a:off x="1688939" y="4350689"/>
              <a:ext cx="1329210"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与各种网络接口</a:t>
              </a:r>
            </a:p>
          </p:txBody>
        </p:sp>
        <p:sp>
          <p:nvSpPr>
            <p:cNvPr id="145" name="Line 70"/>
            <p:cNvSpPr>
              <a:spLocks noChangeShapeType="1"/>
            </p:cNvSpPr>
            <p:nvPr/>
          </p:nvSpPr>
          <p:spPr bwMode="auto">
            <a:xfrm>
              <a:off x="894573" y="4313971"/>
              <a:ext cx="2902964" cy="0"/>
            </a:xfrm>
            <a:prstGeom prst="line">
              <a:avLst/>
            </a:prstGeom>
            <a:noFill/>
            <a:ln w="19050">
              <a:solidFill>
                <a:schemeClr val="tx1"/>
              </a:solidFill>
              <a:round/>
              <a:headEnd/>
              <a:tailEnd/>
            </a:ln>
          </p:spPr>
          <p:txBody>
            <a:bodyPr wrap="none" anchor="ctr"/>
            <a:lstStyle/>
            <a:p>
              <a:pPr marL="0" marR="0" lvl="0" indent="0" algn="l" defTabSz="816220" rtl="0" eaLnBrk="1" fontAlgn="auto" latinLnBrk="0" hangingPunct="1">
                <a:lnSpc>
                  <a:spcPct val="100000"/>
                </a:lnSpc>
                <a:spcBef>
                  <a:spcPts val="0"/>
                </a:spcBef>
                <a:spcAft>
                  <a:spcPts val="0"/>
                </a:spcAft>
                <a:buClrTx/>
                <a:buSzTx/>
                <a:buFontTx/>
                <a:buNone/>
                <a:tabLst/>
                <a:defRPr/>
              </a:pPr>
              <a:endParaRPr kumimoji="0" lang="zh-CN" altLang="en-US" sz="1270" b="0" i="0" u="none" strike="noStrike" kern="1200" cap="none" spc="0" normalizeH="0" baseline="0" noProof="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146" name="Text Box 9"/>
            <p:cNvSpPr txBox="1">
              <a:spLocks noChangeArrowheads="1"/>
            </p:cNvSpPr>
            <p:nvPr/>
          </p:nvSpPr>
          <p:spPr bwMode="auto">
            <a:xfrm>
              <a:off x="953110" y="3869619"/>
              <a:ext cx="675185" cy="287771"/>
            </a:xfrm>
            <a:prstGeom prst="rect">
              <a:avLst/>
            </a:prstGeom>
            <a:solidFill>
              <a:schemeClr val="bg1"/>
            </a:solid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网络层</a:t>
              </a:r>
            </a:p>
          </p:txBody>
        </p:sp>
        <p:sp>
          <p:nvSpPr>
            <p:cNvPr id="147" name="Rectangle 78"/>
            <p:cNvSpPr>
              <a:spLocks noChangeArrowheads="1"/>
            </p:cNvSpPr>
            <p:nvPr/>
          </p:nvSpPr>
          <p:spPr bwMode="auto">
            <a:xfrm>
              <a:off x="1666898" y="3380414"/>
              <a:ext cx="691721" cy="292312"/>
            </a:xfrm>
            <a:prstGeom prst="rect">
              <a:avLst/>
            </a:prstGeom>
            <a:solidFill>
              <a:schemeClr val="bg1"/>
            </a:solidFill>
            <a:ln w="952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IGMP</a:t>
              </a:r>
            </a:p>
          </p:txBody>
        </p:sp>
        <p:sp>
          <p:nvSpPr>
            <p:cNvPr id="148" name="Rectangle 78"/>
            <p:cNvSpPr>
              <a:spLocks noChangeArrowheads="1"/>
            </p:cNvSpPr>
            <p:nvPr/>
          </p:nvSpPr>
          <p:spPr bwMode="auto">
            <a:xfrm>
              <a:off x="2390052" y="3385513"/>
              <a:ext cx="601441" cy="292312"/>
            </a:xfrm>
            <a:prstGeom prst="rect">
              <a:avLst/>
            </a:prstGeom>
            <a:solidFill>
              <a:schemeClr val="bg1"/>
            </a:solidFill>
            <a:ln w="952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BGP</a:t>
              </a:r>
            </a:p>
          </p:txBody>
        </p:sp>
        <p:sp>
          <p:nvSpPr>
            <p:cNvPr id="149" name="Rectangle 78"/>
            <p:cNvSpPr>
              <a:spLocks noChangeArrowheads="1"/>
            </p:cNvSpPr>
            <p:nvPr/>
          </p:nvSpPr>
          <p:spPr bwMode="auto">
            <a:xfrm>
              <a:off x="3042742" y="3384587"/>
              <a:ext cx="691721" cy="292312"/>
            </a:xfrm>
            <a:prstGeom prst="rect">
              <a:avLst/>
            </a:prstGeom>
            <a:solidFill>
              <a:schemeClr val="bg1"/>
            </a:solidFill>
            <a:ln w="952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OSPF</a:t>
              </a:r>
            </a:p>
          </p:txBody>
        </p:sp>
        <p:sp>
          <p:nvSpPr>
            <p:cNvPr id="150" name="Text Box 16"/>
            <p:cNvSpPr txBox="1">
              <a:spLocks noChangeArrowheads="1"/>
            </p:cNvSpPr>
            <p:nvPr/>
          </p:nvSpPr>
          <p:spPr bwMode="auto">
            <a:xfrm>
              <a:off x="1237714" y="1887240"/>
              <a:ext cx="1322606" cy="287771"/>
            </a:xfrm>
            <a:prstGeom prst="rect">
              <a:avLst/>
            </a:prstGeom>
            <a:noFill/>
            <a:ln w="9525">
              <a:solidFill>
                <a:schemeClr val="tx1"/>
              </a:solidFill>
              <a:miter lim="800000"/>
              <a:headEnd/>
              <a:tailEnd/>
            </a:ln>
          </p:spPr>
          <p:txBody>
            <a:bodyPr wrap="none">
              <a:spAutoFit/>
            </a:bodyPr>
            <a:lstStyle>
              <a:defPPr>
                <a:defRPr lang="zh-CN"/>
              </a:defPPr>
              <a:lvl1pPr>
                <a:defRPr>
                  <a:latin typeface="Times New Roman" panose="02020603050405020304" pitchFamily="18" charset="0"/>
                  <a:ea typeface="黑体" panose="02010609060101010101" pitchFamily="49" charset="-122"/>
                </a:defRPr>
              </a:lvl1p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Web</a:t>
              </a: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应用</a:t>
              </a: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(HTTP)</a:t>
              </a:r>
            </a:p>
          </p:txBody>
        </p:sp>
        <p:sp>
          <p:nvSpPr>
            <p:cNvPr id="152" name="Text Box 16"/>
            <p:cNvSpPr txBox="1">
              <a:spLocks noChangeArrowheads="1"/>
            </p:cNvSpPr>
            <p:nvPr/>
          </p:nvSpPr>
          <p:spPr bwMode="auto">
            <a:xfrm>
              <a:off x="1224906" y="1491424"/>
              <a:ext cx="2252540" cy="287771"/>
            </a:xfrm>
            <a:prstGeom prst="rect">
              <a:avLst/>
            </a:prstGeom>
            <a:noFill/>
            <a:ln w="9525">
              <a:solidFill>
                <a:schemeClr val="tx1"/>
              </a:solidFill>
              <a:miter lim="800000"/>
              <a:headEnd/>
              <a:tailEnd/>
            </a:ln>
          </p:spPr>
          <p:txBody>
            <a:bodyPr wrap="none">
              <a:spAutoFit/>
            </a:bodyPr>
            <a:lstStyle>
              <a:defPPr>
                <a:defRPr lang="zh-CN"/>
              </a:defPPr>
              <a:lvl1pPr>
                <a:defRPr>
                  <a:latin typeface="Times New Roman" panose="02020603050405020304" pitchFamily="18" charset="0"/>
                  <a:ea typeface="黑体" panose="02010609060101010101" pitchFamily="49" charset="-122"/>
                </a:defRPr>
              </a:lvl1p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电子邮件</a:t>
              </a: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(SMTP/POP3/IMAP)</a:t>
              </a:r>
            </a:p>
          </p:txBody>
        </p:sp>
        <p:sp>
          <p:nvSpPr>
            <p:cNvPr id="183" name="Text Box 50"/>
            <p:cNvSpPr txBox="1">
              <a:spLocks noChangeArrowheads="1"/>
            </p:cNvSpPr>
            <p:nvPr/>
          </p:nvSpPr>
          <p:spPr bwMode="auto">
            <a:xfrm>
              <a:off x="2485813" y="2746342"/>
              <a:ext cx="484428" cy="287771"/>
            </a:xfrm>
            <a:prstGeom prst="rect">
              <a:avLst/>
            </a:prstGeom>
            <a:noFill/>
            <a:ln w="9525">
              <a:solidFill>
                <a:schemeClr val="tx1"/>
              </a:solid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TCP</a:t>
              </a:r>
            </a:p>
          </p:txBody>
        </p:sp>
        <p:sp>
          <p:nvSpPr>
            <p:cNvPr id="224" name="Text Box 41"/>
            <p:cNvSpPr txBox="1">
              <a:spLocks noChangeArrowheads="1"/>
            </p:cNvSpPr>
            <p:nvPr/>
          </p:nvSpPr>
          <p:spPr bwMode="auto">
            <a:xfrm>
              <a:off x="2625082" y="4602425"/>
              <a:ext cx="1002197" cy="287771"/>
            </a:xfrm>
            <a:prstGeom prst="rect">
              <a:avLst/>
            </a:prstGeom>
            <a:noFill/>
            <a:ln w="9525">
              <a:solidFill>
                <a:schemeClr val="tx1"/>
              </a:solid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无线接入网</a:t>
              </a:r>
            </a:p>
          </p:txBody>
        </p:sp>
        <p:sp>
          <p:nvSpPr>
            <p:cNvPr id="229" name="Text Box 27"/>
            <p:cNvSpPr txBox="1">
              <a:spLocks noChangeArrowheads="1"/>
            </p:cNvSpPr>
            <p:nvPr/>
          </p:nvSpPr>
          <p:spPr bwMode="auto">
            <a:xfrm>
              <a:off x="1785859" y="5619906"/>
              <a:ext cx="1165704" cy="287771"/>
            </a:xfrm>
            <a:prstGeom prst="rect">
              <a:avLst/>
            </a:prstGeom>
            <a:noFill/>
            <a:ln w="9525">
              <a:noFill/>
              <a:miter lim="800000"/>
              <a:headEnd/>
              <a:tailEnd/>
            </a:ln>
          </p:spPr>
          <p:txBody>
            <a:bodyPr wrap="none">
              <a:spAutoFit/>
            </a:bodyPr>
            <a:lstStyle/>
            <a:p>
              <a:pPr marL="0" marR="0" lvl="0" indent="0" algn="l"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TCP/IP</a:t>
              </a:r>
              <a:r>
                <a:rPr kumimoji="0" lang="zh-CN" altLang="en-US"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协议栈</a:t>
              </a:r>
            </a:p>
          </p:txBody>
        </p:sp>
        <p:sp>
          <p:nvSpPr>
            <p:cNvPr id="109" name="Rectangle 78"/>
            <p:cNvSpPr>
              <a:spLocks noChangeArrowheads="1"/>
            </p:cNvSpPr>
            <p:nvPr/>
          </p:nvSpPr>
          <p:spPr bwMode="auto">
            <a:xfrm>
              <a:off x="2393020" y="3976360"/>
              <a:ext cx="601441" cy="292312"/>
            </a:xfrm>
            <a:prstGeom prst="rect">
              <a:avLst/>
            </a:prstGeom>
            <a:solidFill>
              <a:schemeClr val="bg1"/>
            </a:solidFill>
            <a:ln w="9525">
              <a:solidFill>
                <a:schemeClr val="tx1"/>
              </a:solidFill>
              <a:miter lim="800000"/>
              <a:headEnd/>
              <a:tailEnd/>
            </a:ln>
          </p:spPr>
          <p:txBody>
            <a:bodyPr wrap="none" anchor="ctr"/>
            <a:lstStyle/>
            <a:p>
              <a:pPr marL="0" marR="0" lvl="0" indent="0" algn="ctr" defTabSz="816220" rtl="0" eaLnBrk="1" fontAlgn="auto" latinLnBrk="0" hangingPunct="1">
                <a:lnSpc>
                  <a:spcPct val="100000"/>
                </a:lnSpc>
                <a:spcBef>
                  <a:spcPts val="0"/>
                </a:spcBef>
                <a:spcAft>
                  <a:spcPts val="0"/>
                </a:spcAft>
                <a:buClrTx/>
                <a:buSzTx/>
                <a:buFontTx/>
                <a:buNone/>
                <a:tabLst/>
                <a:defRPr/>
              </a:pPr>
              <a:r>
                <a:rPr kumimoji="0" lang="en-US" altLang="zh-CN" sz="127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RIP</a:t>
              </a:r>
            </a:p>
          </p:txBody>
        </p:sp>
      </p:grpSp>
    </p:spTree>
    <p:extLst>
      <p:ext uri="{BB962C8B-B14F-4D97-AF65-F5344CB8AC3E}">
        <p14:creationId xmlns:p14="http://schemas.microsoft.com/office/powerpoint/2010/main" val="186190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p:cTn id="7" dur="1000" fill="hold"/>
                                        <p:tgtEl>
                                          <p:spTgt spid="227"/>
                                        </p:tgtEl>
                                        <p:attrNameLst>
                                          <p:attrName>ppt_w</p:attrName>
                                        </p:attrNameLst>
                                      </p:cBhvr>
                                      <p:tavLst>
                                        <p:tav tm="0">
                                          <p:val>
                                            <p:strVal val="#ppt_w*0.70"/>
                                          </p:val>
                                        </p:tav>
                                        <p:tav tm="100000">
                                          <p:val>
                                            <p:strVal val="#ppt_w"/>
                                          </p:val>
                                        </p:tav>
                                      </p:tavLst>
                                    </p:anim>
                                    <p:anim calcmode="lin" valueType="num">
                                      <p:cBhvr>
                                        <p:cTn id="8" dur="1000" fill="hold"/>
                                        <p:tgtEl>
                                          <p:spTgt spid="227"/>
                                        </p:tgtEl>
                                        <p:attrNameLst>
                                          <p:attrName>ppt_h</p:attrName>
                                        </p:attrNameLst>
                                      </p:cBhvr>
                                      <p:tavLst>
                                        <p:tav tm="0">
                                          <p:val>
                                            <p:strVal val="#ppt_h"/>
                                          </p:val>
                                        </p:tav>
                                        <p:tav tm="100000">
                                          <p:val>
                                            <p:strVal val="#ppt_h"/>
                                          </p:val>
                                        </p:tav>
                                      </p:tavLst>
                                    </p:anim>
                                    <p:animEffect transition="in" filter="fade">
                                      <p:cBhvr>
                                        <p:cTn id="9" dur="1000"/>
                                        <p:tgtEl>
                                          <p:spTgt spid="227"/>
                                        </p:tgtEl>
                                      </p:cBhvr>
                                    </p:animEffect>
                                  </p:childTnLst>
                                </p:cTn>
                              </p:par>
                              <p:par>
                                <p:cTn id="10" presetID="55" presetClass="entr" presetSubtype="0" fill="hold" grpId="1" nodeType="withEffect">
                                  <p:stCondLst>
                                    <p:cond delay="0"/>
                                  </p:stCondLst>
                                  <p:childTnLst>
                                    <p:set>
                                      <p:cBhvr>
                                        <p:cTn id="11" dur="1" fill="hold">
                                          <p:stCondLst>
                                            <p:cond delay="0"/>
                                          </p:stCondLst>
                                        </p:cTn>
                                        <p:tgtEl>
                                          <p:spTgt spid="205"/>
                                        </p:tgtEl>
                                        <p:attrNameLst>
                                          <p:attrName>style.visibility</p:attrName>
                                        </p:attrNameLst>
                                      </p:cBhvr>
                                      <p:to>
                                        <p:strVal val="visible"/>
                                      </p:to>
                                    </p:set>
                                    <p:anim calcmode="lin" valueType="num">
                                      <p:cBhvr>
                                        <p:cTn id="12" dur="1000" fill="hold"/>
                                        <p:tgtEl>
                                          <p:spTgt spid="205"/>
                                        </p:tgtEl>
                                        <p:attrNameLst>
                                          <p:attrName>ppt_w</p:attrName>
                                        </p:attrNameLst>
                                      </p:cBhvr>
                                      <p:tavLst>
                                        <p:tav tm="0">
                                          <p:val>
                                            <p:strVal val="#ppt_w*0.70"/>
                                          </p:val>
                                        </p:tav>
                                        <p:tav tm="100000">
                                          <p:val>
                                            <p:strVal val="#ppt_w"/>
                                          </p:val>
                                        </p:tav>
                                      </p:tavLst>
                                    </p:anim>
                                    <p:anim calcmode="lin" valueType="num">
                                      <p:cBhvr>
                                        <p:cTn id="13" dur="1000" fill="hold"/>
                                        <p:tgtEl>
                                          <p:spTgt spid="205"/>
                                        </p:tgtEl>
                                        <p:attrNameLst>
                                          <p:attrName>ppt_h</p:attrName>
                                        </p:attrNameLst>
                                      </p:cBhvr>
                                      <p:tavLst>
                                        <p:tav tm="0">
                                          <p:val>
                                            <p:strVal val="#ppt_h"/>
                                          </p:val>
                                        </p:tav>
                                        <p:tav tm="100000">
                                          <p:val>
                                            <p:strVal val="#ppt_h"/>
                                          </p:val>
                                        </p:tav>
                                      </p:tavLst>
                                    </p:anim>
                                    <p:animEffect transition="in" filter="fade">
                                      <p:cBhvr>
                                        <p:cTn id="14" dur="1000"/>
                                        <p:tgtEl>
                                          <p:spTgt spid="205"/>
                                        </p:tgtEl>
                                      </p:cBhvr>
                                    </p:animEffect>
                                  </p:childTnLst>
                                </p:cTn>
                              </p:par>
                              <p:par>
                                <p:cTn id="15" presetID="55" presetClass="entr" presetSubtype="0" fill="hold" grpId="1" nodeType="withEffect">
                                  <p:stCondLst>
                                    <p:cond delay="0"/>
                                  </p:stCondLst>
                                  <p:childTnLst>
                                    <p:set>
                                      <p:cBhvr>
                                        <p:cTn id="16" dur="1" fill="hold">
                                          <p:stCondLst>
                                            <p:cond delay="0"/>
                                          </p:stCondLst>
                                        </p:cTn>
                                        <p:tgtEl>
                                          <p:spTgt spid="228"/>
                                        </p:tgtEl>
                                        <p:attrNameLst>
                                          <p:attrName>style.visibility</p:attrName>
                                        </p:attrNameLst>
                                      </p:cBhvr>
                                      <p:to>
                                        <p:strVal val="visible"/>
                                      </p:to>
                                    </p:set>
                                    <p:anim calcmode="lin" valueType="num">
                                      <p:cBhvr>
                                        <p:cTn id="17" dur="1000" fill="hold"/>
                                        <p:tgtEl>
                                          <p:spTgt spid="228"/>
                                        </p:tgtEl>
                                        <p:attrNameLst>
                                          <p:attrName>ppt_w</p:attrName>
                                        </p:attrNameLst>
                                      </p:cBhvr>
                                      <p:tavLst>
                                        <p:tav tm="0">
                                          <p:val>
                                            <p:strVal val="#ppt_w*0.70"/>
                                          </p:val>
                                        </p:tav>
                                        <p:tav tm="100000">
                                          <p:val>
                                            <p:strVal val="#ppt_w"/>
                                          </p:val>
                                        </p:tav>
                                      </p:tavLst>
                                    </p:anim>
                                    <p:anim calcmode="lin" valueType="num">
                                      <p:cBhvr>
                                        <p:cTn id="18" dur="1000" fill="hold"/>
                                        <p:tgtEl>
                                          <p:spTgt spid="228"/>
                                        </p:tgtEl>
                                        <p:attrNameLst>
                                          <p:attrName>ppt_h</p:attrName>
                                        </p:attrNameLst>
                                      </p:cBhvr>
                                      <p:tavLst>
                                        <p:tav tm="0">
                                          <p:val>
                                            <p:strVal val="#ppt_h"/>
                                          </p:val>
                                        </p:tav>
                                        <p:tav tm="100000">
                                          <p:val>
                                            <p:strVal val="#ppt_h"/>
                                          </p:val>
                                        </p:tav>
                                      </p:tavLst>
                                    </p:anim>
                                    <p:animEffect transition="in" filter="fade">
                                      <p:cBhvr>
                                        <p:cTn id="19" dur="1000"/>
                                        <p:tgtEl>
                                          <p:spTgt spid="228"/>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54"/>
                                        </p:tgtEl>
                                        <p:attrNameLst>
                                          <p:attrName>style.visibility</p:attrName>
                                        </p:attrNameLst>
                                      </p:cBhvr>
                                      <p:to>
                                        <p:strVal val="visible"/>
                                      </p:to>
                                    </p:set>
                                    <p:anim calcmode="lin" valueType="num">
                                      <p:cBhvr>
                                        <p:cTn id="22" dur="1000" fill="hold"/>
                                        <p:tgtEl>
                                          <p:spTgt spid="154"/>
                                        </p:tgtEl>
                                        <p:attrNameLst>
                                          <p:attrName>ppt_w</p:attrName>
                                        </p:attrNameLst>
                                      </p:cBhvr>
                                      <p:tavLst>
                                        <p:tav tm="0">
                                          <p:val>
                                            <p:strVal val="#ppt_w*0.70"/>
                                          </p:val>
                                        </p:tav>
                                        <p:tav tm="100000">
                                          <p:val>
                                            <p:strVal val="#ppt_w"/>
                                          </p:val>
                                        </p:tav>
                                      </p:tavLst>
                                    </p:anim>
                                    <p:anim calcmode="lin" valueType="num">
                                      <p:cBhvr>
                                        <p:cTn id="23" dur="1000" fill="hold"/>
                                        <p:tgtEl>
                                          <p:spTgt spid="154"/>
                                        </p:tgtEl>
                                        <p:attrNameLst>
                                          <p:attrName>ppt_h</p:attrName>
                                        </p:attrNameLst>
                                      </p:cBhvr>
                                      <p:tavLst>
                                        <p:tav tm="0">
                                          <p:val>
                                            <p:strVal val="#ppt_h"/>
                                          </p:val>
                                        </p:tav>
                                        <p:tav tm="100000">
                                          <p:val>
                                            <p:strVal val="#ppt_h"/>
                                          </p:val>
                                        </p:tav>
                                      </p:tavLst>
                                    </p:anim>
                                    <p:animEffect transition="in" filter="fade">
                                      <p:cBhvr>
                                        <p:cTn id="24" dur="1000"/>
                                        <p:tgtEl>
                                          <p:spTgt spid="154"/>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anim calcmode="lin" valueType="num">
                                      <p:cBhvr>
                                        <p:cTn id="27" dur="1000" fill="hold"/>
                                        <p:tgtEl>
                                          <p:spTgt spid="155"/>
                                        </p:tgtEl>
                                        <p:attrNameLst>
                                          <p:attrName>ppt_w</p:attrName>
                                        </p:attrNameLst>
                                      </p:cBhvr>
                                      <p:tavLst>
                                        <p:tav tm="0">
                                          <p:val>
                                            <p:strVal val="#ppt_w*0.70"/>
                                          </p:val>
                                        </p:tav>
                                        <p:tav tm="100000">
                                          <p:val>
                                            <p:strVal val="#ppt_w"/>
                                          </p:val>
                                        </p:tav>
                                      </p:tavLst>
                                    </p:anim>
                                    <p:anim calcmode="lin" valueType="num">
                                      <p:cBhvr>
                                        <p:cTn id="28" dur="1000" fill="hold"/>
                                        <p:tgtEl>
                                          <p:spTgt spid="155"/>
                                        </p:tgtEl>
                                        <p:attrNameLst>
                                          <p:attrName>ppt_h</p:attrName>
                                        </p:attrNameLst>
                                      </p:cBhvr>
                                      <p:tavLst>
                                        <p:tav tm="0">
                                          <p:val>
                                            <p:strVal val="#ppt_h"/>
                                          </p:val>
                                        </p:tav>
                                        <p:tav tm="100000">
                                          <p:val>
                                            <p:strVal val="#ppt_h"/>
                                          </p:val>
                                        </p:tav>
                                      </p:tavLst>
                                    </p:anim>
                                    <p:animEffect transition="in" filter="fade">
                                      <p:cBhvr>
                                        <p:cTn id="29" dur="1000"/>
                                        <p:tgtEl>
                                          <p:spTgt spid="155"/>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56"/>
                                        </p:tgtEl>
                                        <p:attrNameLst>
                                          <p:attrName>style.visibility</p:attrName>
                                        </p:attrNameLst>
                                      </p:cBhvr>
                                      <p:to>
                                        <p:strVal val="visible"/>
                                      </p:to>
                                    </p:set>
                                    <p:anim calcmode="lin" valueType="num">
                                      <p:cBhvr>
                                        <p:cTn id="32" dur="1000" fill="hold"/>
                                        <p:tgtEl>
                                          <p:spTgt spid="156"/>
                                        </p:tgtEl>
                                        <p:attrNameLst>
                                          <p:attrName>ppt_w</p:attrName>
                                        </p:attrNameLst>
                                      </p:cBhvr>
                                      <p:tavLst>
                                        <p:tav tm="0">
                                          <p:val>
                                            <p:strVal val="#ppt_w*0.70"/>
                                          </p:val>
                                        </p:tav>
                                        <p:tav tm="100000">
                                          <p:val>
                                            <p:strVal val="#ppt_w"/>
                                          </p:val>
                                        </p:tav>
                                      </p:tavLst>
                                    </p:anim>
                                    <p:anim calcmode="lin" valueType="num">
                                      <p:cBhvr>
                                        <p:cTn id="33" dur="1000" fill="hold"/>
                                        <p:tgtEl>
                                          <p:spTgt spid="156"/>
                                        </p:tgtEl>
                                        <p:attrNameLst>
                                          <p:attrName>ppt_h</p:attrName>
                                        </p:attrNameLst>
                                      </p:cBhvr>
                                      <p:tavLst>
                                        <p:tav tm="0">
                                          <p:val>
                                            <p:strVal val="#ppt_h"/>
                                          </p:val>
                                        </p:tav>
                                        <p:tav tm="100000">
                                          <p:val>
                                            <p:strVal val="#ppt_h"/>
                                          </p:val>
                                        </p:tav>
                                      </p:tavLst>
                                    </p:anim>
                                    <p:animEffect transition="in" filter="fade">
                                      <p:cBhvr>
                                        <p:cTn id="34" dur="1000"/>
                                        <p:tgtEl>
                                          <p:spTgt spid="156"/>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57"/>
                                        </p:tgtEl>
                                        <p:attrNameLst>
                                          <p:attrName>style.visibility</p:attrName>
                                        </p:attrNameLst>
                                      </p:cBhvr>
                                      <p:to>
                                        <p:strVal val="visible"/>
                                      </p:to>
                                    </p:set>
                                    <p:anim calcmode="lin" valueType="num">
                                      <p:cBhvr>
                                        <p:cTn id="37" dur="1000" fill="hold"/>
                                        <p:tgtEl>
                                          <p:spTgt spid="157"/>
                                        </p:tgtEl>
                                        <p:attrNameLst>
                                          <p:attrName>ppt_w</p:attrName>
                                        </p:attrNameLst>
                                      </p:cBhvr>
                                      <p:tavLst>
                                        <p:tav tm="0">
                                          <p:val>
                                            <p:strVal val="#ppt_w*0.70"/>
                                          </p:val>
                                        </p:tav>
                                        <p:tav tm="100000">
                                          <p:val>
                                            <p:strVal val="#ppt_w"/>
                                          </p:val>
                                        </p:tav>
                                      </p:tavLst>
                                    </p:anim>
                                    <p:anim calcmode="lin" valueType="num">
                                      <p:cBhvr>
                                        <p:cTn id="38" dur="1000" fill="hold"/>
                                        <p:tgtEl>
                                          <p:spTgt spid="157"/>
                                        </p:tgtEl>
                                        <p:attrNameLst>
                                          <p:attrName>ppt_h</p:attrName>
                                        </p:attrNameLst>
                                      </p:cBhvr>
                                      <p:tavLst>
                                        <p:tav tm="0">
                                          <p:val>
                                            <p:strVal val="#ppt_h"/>
                                          </p:val>
                                        </p:tav>
                                        <p:tav tm="100000">
                                          <p:val>
                                            <p:strVal val="#ppt_h"/>
                                          </p:val>
                                        </p:tav>
                                      </p:tavLst>
                                    </p:anim>
                                    <p:animEffect transition="in" filter="fade">
                                      <p:cBhvr>
                                        <p:cTn id="39" dur="1000"/>
                                        <p:tgtEl>
                                          <p:spTgt spid="157"/>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58"/>
                                        </p:tgtEl>
                                        <p:attrNameLst>
                                          <p:attrName>style.visibility</p:attrName>
                                        </p:attrNameLst>
                                      </p:cBhvr>
                                      <p:to>
                                        <p:strVal val="visible"/>
                                      </p:to>
                                    </p:set>
                                    <p:anim calcmode="lin" valueType="num">
                                      <p:cBhvr>
                                        <p:cTn id="42" dur="1000" fill="hold"/>
                                        <p:tgtEl>
                                          <p:spTgt spid="158"/>
                                        </p:tgtEl>
                                        <p:attrNameLst>
                                          <p:attrName>ppt_w</p:attrName>
                                        </p:attrNameLst>
                                      </p:cBhvr>
                                      <p:tavLst>
                                        <p:tav tm="0">
                                          <p:val>
                                            <p:strVal val="#ppt_w*0.70"/>
                                          </p:val>
                                        </p:tav>
                                        <p:tav tm="100000">
                                          <p:val>
                                            <p:strVal val="#ppt_w"/>
                                          </p:val>
                                        </p:tav>
                                      </p:tavLst>
                                    </p:anim>
                                    <p:anim calcmode="lin" valueType="num">
                                      <p:cBhvr>
                                        <p:cTn id="43" dur="1000" fill="hold"/>
                                        <p:tgtEl>
                                          <p:spTgt spid="158"/>
                                        </p:tgtEl>
                                        <p:attrNameLst>
                                          <p:attrName>ppt_h</p:attrName>
                                        </p:attrNameLst>
                                      </p:cBhvr>
                                      <p:tavLst>
                                        <p:tav tm="0">
                                          <p:val>
                                            <p:strVal val="#ppt_h"/>
                                          </p:val>
                                        </p:tav>
                                        <p:tav tm="100000">
                                          <p:val>
                                            <p:strVal val="#ppt_h"/>
                                          </p:val>
                                        </p:tav>
                                      </p:tavLst>
                                    </p:anim>
                                    <p:animEffect transition="in" filter="fade">
                                      <p:cBhvr>
                                        <p:cTn id="44" dur="1000"/>
                                        <p:tgtEl>
                                          <p:spTgt spid="158"/>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59"/>
                                        </p:tgtEl>
                                        <p:attrNameLst>
                                          <p:attrName>style.visibility</p:attrName>
                                        </p:attrNameLst>
                                      </p:cBhvr>
                                      <p:to>
                                        <p:strVal val="visible"/>
                                      </p:to>
                                    </p:set>
                                    <p:anim calcmode="lin" valueType="num">
                                      <p:cBhvr>
                                        <p:cTn id="47" dur="1000" fill="hold"/>
                                        <p:tgtEl>
                                          <p:spTgt spid="159"/>
                                        </p:tgtEl>
                                        <p:attrNameLst>
                                          <p:attrName>ppt_w</p:attrName>
                                        </p:attrNameLst>
                                      </p:cBhvr>
                                      <p:tavLst>
                                        <p:tav tm="0">
                                          <p:val>
                                            <p:strVal val="#ppt_w*0.70"/>
                                          </p:val>
                                        </p:tav>
                                        <p:tav tm="100000">
                                          <p:val>
                                            <p:strVal val="#ppt_w"/>
                                          </p:val>
                                        </p:tav>
                                      </p:tavLst>
                                    </p:anim>
                                    <p:anim calcmode="lin" valueType="num">
                                      <p:cBhvr>
                                        <p:cTn id="48" dur="1000" fill="hold"/>
                                        <p:tgtEl>
                                          <p:spTgt spid="159"/>
                                        </p:tgtEl>
                                        <p:attrNameLst>
                                          <p:attrName>ppt_h</p:attrName>
                                        </p:attrNameLst>
                                      </p:cBhvr>
                                      <p:tavLst>
                                        <p:tav tm="0">
                                          <p:val>
                                            <p:strVal val="#ppt_h"/>
                                          </p:val>
                                        </p:tav>
                                        <p:tav tm="100000">
                                          <p:val>
                                            <p:strVal val="#ppt_h"/>
                                          </p:val>
                                        </p:tav>
                                      </p:tavLst>
                                    </p:anim>
                                    <p:animEffect transition="in" filter="fade">
                                      <p:cBhvr>
                                        <p:cTn id="49" dur="1000"/>
                                        <p:tgtEl>
                                          <p:spTgt spid="159"/>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60"/>
                                        </p:tgtEl>
                                        <p:attrNameLst>
                                          <p:attrName>style.visibility</p:attrName>
                                        </p:attrNameLst>
                                      </p:cBhvr>
                                      <p:to>
                                        <p:strVal val="visible"/>
                                      </p:to>
                                    </p:set>
                                    <p:anim calcmode="lin" valueType="num">
                                      <p:cBhvr>
                                        <p:cTn id="52" dur="1000" fill="hold"/>
                                        <p:tgtEl>
                                          <p:spTgt spid="160"/>
                                        </p:tgtEl>
                                        <p:attrNameLst>
                                          <p:attrName>ppt_w</p:attrName>
                                        </p:attrNameLst>
                                      </p:cBhvr>
                                      <p:tavLst>
                                        <p:tav tm="0">
                                          <p:val>
                                            <p:strVal val="#ppt_w*0.70"/>
                                          </p:val>
                                        </p:tav>
                                        <p:tav tm="100000">
                                          <p:val>
                                            <p:strVal val="#ppt_w"/>
                                          </p:val>
                                        </p:tav>
                                      </p:tavLst>
                                    </p:anim>
                                    <p:anim calcmode="lin" valueType="num">
                                      <p:cBhvr>
                                        <p:cTn id="53" dur="1000" fill="hold"/>
                                        <p:tgtEl>
                                          <p:spTgt spid="160"/>
                                        </p:tgtEl>
                                        <p:attrNameLst>
                                          <p:attrName>ppt_h</p:attrName>
                                        </p:attrNameLst>
                                      </p:cBhvr>
                                      <p:tavLst>
                                        <p:tav tm="0">
                                          <p:val>
                                            <p:strVal val="#ppt_h"/>
                                          </p:val>
                                        </p:tav>
                                        <p:tav tm="100000">
                                          <p:val>
                                            <p:strVal val="#ppt_h"/>
                                          </p:val>
                                        </p:tav>
                                      </p:tavLst>
                                    </p:anim>
                                    <p:animEffect transition="in" filter="fade">
                                      <p:cBhvr>
                                        <p:cTn id="54" dur="1000"/>
                                        <p:tgtEl>
                                          <p:spTgt spid="160"/>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162"/>
                                        </p:tgtEl>
                                        <p:attrNameLst>
                                          <p:attrName>style.visibility</p:attrName>
                                        </p:attrNameLst>
                                      </p:cBhvr>
                                      <p:to>
                                        <p:strVal val="visible"/>
                                      </p:to>
                                    </p:set>
                                    <p:anim calcmode="lin" valueType="num">
                                      <p:cBhvr>
                                        <p:cTn id="57" dur="1000" fill="hold"/>
                                        <p:tgtEl>
                                          <p:spTgt spid="162"/>
                                        </p:tgtEl>
                                        <p:attrNameLst>
                                          <p:attrName>ppt_w</p:attrName>
                                        </p:attrNameLst>
                                      </p:cBhvr>
                                      <p:tavLst>
                                        <p:tav tm="0">
                                          <p:val>
                                            <p:strVal val="#ppt_w*0.70"/>
                                          </p:val>
                                        </p:tav>
                                        <p:tav tm="100000">
                                          <p:val>
                                            <p:strVal val="#ppt_w"/>
                                          </p:val>
                                        </p:tav>
                                      </p:tavLst>
                                    </p:anim>
                                    <p:anim calcmode="lin" valueType="num">
                                      <p:cBhvr>
                                        <p:cTn id="58" dur="1000" fill="hold"/>
                                        <p:tgtEl>
                                          <p:spTgt spid="162"/>
                                        </p:tgtEl>
                                        <p:attrNameLst>
                                          <p:attrName>ppt_h</p:attrName>
                                        </p:attrNameLst>
                                      </p:cBhvr>
                                      <p:tavLst>
                                        <p:tav tm="0">
                                          <p:val>
                                            <p:strVal val="#ppt_h"/>
                                          </p:val>
                                        </p:tav>
                                        <p:tav tm="100000">
                                          <p:val>
                                            <p:strVal val="#ppt_h"/>
                                          </p:val>
                                        </p:tav>
                                      </p:tavLst>
                                    </p:anim>
                                    <p:animEffect transition="in" filter="fade">
                                      <p:cBhvr>
                                        <p:cTn id="59" dur="1000"/>
                                        <p:tgtEl>
                                          <p:spTgt spid="162"/>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163"/>
                                        </p:tgtEl>
                                        <p:attrNameLst>
                                          <p:attrName>style.visibility</p:attrName>
                                        </p:attrNameLst>
                                      </p:cBhvr>
                                      <p:to>
                                        <p:strVal val="visible"/>
                                      </p:to>
                                    </p:set>
                                    <p:anim calcmode="lin" valueType="num">
                                      <p:cBhvr>
                                        <p:cTn id="62" dur="1000" fill="hold"/>
                                        <p:tgtEl>
                                          <p:spTgt spid="163"/>
                                        </p:tgtEl>
                                        <p:attrNameLst>
                                          <p:attrName>ppt_w</p:attrName>
                                        </p:attrNameLst>
                                      </p:cBhvr>
                                      <p:tavLst>
                                        <p:tav tm="0">
                                          <p:val>
                                            <p:strVal val="#ppt_w*0.70"/>
                                          </p:val>
                                        </p:tav>
                                        <p:tav tm="100000">
                                          <p:val>
                                            <p:strVal val="#ppt_w"/>
                                          </p:val>
                                        </p:tav>
                                      </p:tavLst>
                                    </p:anim>
                                    <p:anim calcmode="lin" valueType="num">
                                      <p:cBhvr>
                                        <p:cTn id="63" dur="1000" fill="hold"/>
                                        <p:tgtEl>
                                          <p:spTgt spid="163"/>
                                        </p:tgtEl>
                                        <p:attrNameLst>
                                          <p:attrName>ppt_h</p:attrName>
                                        </p:attrNameLst>
                                      </p:cBhvr>
                                      <p:tavLst>
                                        <p:tav tm="0">
                                          <p:val>
                                            <p:strVal val="#ppt_h"/>
                                          </p:val>
                                        </p:tav>
                                        <p:tav tm="100000">
                                          <p:val>
                                            <p:strVal val="#ppt_h"/>
                                          </p:val>
                                        </p:tav>
                                      </p:tavLst>
                                    </p:anim>
                                    <p:animEffect transition="in" filter="fade">
                                      <p:cBhvr>
                                        <p:cTn id="64" dur="1000"/>
                                        <p:tgtEl>
                                          <p:spTgt spid="163"/>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164"/>
                                        </p:tgtEl>
                                        <p:attrNameLst>
                                          <p:attrName>style.visibility</p:attrName>
                                        </p:attrNameLst>
                                      </p:cBhvr>
                                      <p:to>
                                        <p:strVal val="visible"/>
                                      </p:to>
                                    </p:set>
                                    <p:anim calcmode="lin" valueType="num">
                                      <p:cBhvr>
                                        <p:cTn id="67" dur="1000" fill="hold"/>
                                        <p:tgtEl>
                                          <p:spTgt spid="164"/>
                                        </p:tgtEl>
                                        <p:attrNameLst>
                                          <p:attrName>ppt_w</p:attrName>
                                        </p:attrNameLst>
                                      </p:cBhvr>
                                      <p:tavLst>
                                        <p:tav tm="0">
                                          <p:val>
                                            <p:strVal val="#ppt_w*0.70"/>
                                          </p:val>
                                        </p:tav>
                                        <p:tav tm="100000">
                                          <p:val>
                                            <p:strVal val="#ppt_w"/>
                                          </p:val>
                                        </p:tav>
                                      </p:tavLst>
                                    </p:anim>
                                    <p:anim calcmode="lin" valueType="num">
                                      <p:cBhvr>
                                        <p:cTn id="68" dur="1000" fill="hold"/>
                                        <p:tgtEl>
                                          <p:spTgt spid="164"/>
                                        </p:tgtEl>
                                        <p:attrNameLst>
                                          <p:attrName>ppt_h</p:attrName>
                                        </p:attrNameLst>
                                      </p:cBhvr>
                                      <p:tavLst>
                                        <p:tav tm="0">
                                          <p:val>
                                            <p:strVal val="#ppt_h"/>
                                          </p:val>
                                        </p:tav>
                                        <p:tav tm="100000">
                                          <p:val>
                                            <p:strVal val="#ppt_h"/>
                                          </p:val>
                                        </p:tav>
                                      </p:tavLst>
                                    </p:anim>
                                    <p:animEffect transition="in" filter="fade">
                                      <p:cBhvr>
                                        <p:cTn id="69" dur="1000"/>
                                        <p:tgtEl>
                                          <p:spTgt spid="164"/>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165"/>
                                        </p:tgtEl>
                                        <p:attrNameLst>
                                          <p:attrName>style.visibility</p:attrName>
                                        </p:attrNameLst>
                                      </p:cBhvr>
                                      <p:to>
                                        <p:strVal val="visible"/>
                                      </p:to>
                                    </p:set>
                                    <p:anim calcmode="lin" valueType="num">
                                      <p:cBhvr>
                                        <p:cTn id="72" dur="1000" fill="hold"/>
                                        <p:tgtEl>
                                          <p:spTgt spid="165"/>
                                        </p:tgtEl>
                                        <p:attrNameLst>
                                          <p:attrName>ppt_w</p:attrName>
                                        </p:attrNameLst>
                                      </p:cBhvr>
                                      <p:tavLst>
                                        <p:tav tm="0">
                                          <p:val>
                                            <p:strVal val="#ppt_w*0.70"/>
                                          </p:val>
                                        </p:tav>
                                        <p:tav tm="100000">
                                          <p:val>
                                            <p:strVal val="#ppt_w"/>
                                          </p:val>
                                        </p:tav>
                                      </p:tavLst>
                                    </p:anim>
                                    <p:anim calcmode="lin" valueType="num">
                                      <p:cBhvr>
                                        <p:cTn id="73" dur="1000" fill="hold"/>
                                        <p:tgtEl>
                                          <p:spTgt spid="165"/>
                                        </p:tgtEl>
                                        <p:attrNameLst>
                                          <p:attrName>ppt_h</p:attrName>
                                        </p:attrNameLst>
                                      </p:cBhvr>
                                      <p:tavLst>
                                        <p:tav tm="0">
                                          <p:val>
                                            <p:strVal val="#ppt_h"/>
                                          </p:val>
                                        </p:tav>
                                        <p:tav tm="100000">
                                          <p:val>
                                            <p:strVal val="#ppt_h"/>
                                          </p:val>
                                        </p:tav>
                                      </p:tavLst>
                                    </p:anim>
                                    <p:animEffect transition="in" filter="fade">
                                      <p:cBhvr>
                                        <p:cTn id="74" dur="1000"/>
                                        <p:tgtEl>
                                          <p:spTgt spid="165"/>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166"/>
                                        </p:tgtEl>
                                        <p:attrNameLst>
                                          <p:attrName>style.visibility</p:attrName>
                                        </p:attrNameLst>
                                      </p:cBhvr>
                                      <p:to>
                                        <p:strVal val="visible"/>
                                      </p:to>
                                    </p:set>
                                    <p:anim calcmode="lin" valueType="num">
                                      <p:cBhvr>
                                        <p:cTn id="77" dur="1000" fill="hold"/>
                                        <p:tgtEl>
                                          <p:spTgt spid="166"/>
                                        </p:tgtEl>
                                        <p:attrNameLst>
                                          <p:attrName>ppt_w</p:attrName>
                                        </p:attrNameLst>
                                      </p:cBhvr>
                                      <p:tavLst>
                                        <p:tav tm="0">
                                          <p:val>
                                            <p:strVal val="#ppt_w*0.70"/>
                                          </p:val>
                                        </p:tav>
                                        <p:tav tm="100000">
                                          <p:val>
                                            <p:strVal val="#ppt_w"/>
                                          </p:val>
                                        </p:tav>
                                      </p:tavLst>
                                    </p:anim>
                                    <p:anim calcmode="lin" valueType="num">
                                      <p:cBhvr>
                                        <p:cTn id="78" dur="1000" fill="hold"/>
                                        <p:tgtEl>
                                          <p:spTgt spid="166"/>
                                        </p:tgtEl>
                                        <p:attrNameLst>
                                          <p:attrName>ppt_h</p:attrName>
                                        </p:attrNameLst>
                                      </p:cBhvr>
                                      <p:tavLst>
                                        <p:tav tm="0">
                                          <p:val>
                                            <p:strVal val="#ppt_h"/>
                                          </p:val>
                                        </p:tav>
                                        <p:tav tm="100000">
                                          <p:val>
                                            <p:strVal val="#ppt_h"/>
                                          </p:val>
                                        </p:tav>
                                      </p:tavLst>
                                    </p:anim>
                                    <p:animEffect transition="in" filter="fade">
                                      <p:cBhvr>
                                        <p:cTn id="79" dur="1000"/>
                                        <p:tgtEl>
                                          <p:spTgt spid="166"/>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167"/>
                                        </p:tgtEl>
                                        <p:attrNameLst>
                                          <p:attrName>style.visibility</p:attrName>
                                        </p:attrNameLst>
                                      </p:cBhvr>
                                      <p:to>
                                        <p:strVal val="visible"/>
                                      </p:to>
                                    </p:set>
                                    <p:anim calcmode="lin" valueType="num">
                                      <p:cBhvr>
                                        <p:cTn id="82" dur="1000" fill="hold"/>
                                        <p:tgtEl>
                                          <p:spTgt spid="167"/>
                                        </p:tgtEl>
                                        <p:attrNameLst>
                                          <p:attrName>ppt_w</p:attrName>
                                        </p:attrNameLst>
                                      </p:cBhvr>
                                      <p:tavLst>
                                        <p:tav tm="0">
                                          <p:val>
                                            <p:strVal val="#ppt_w*0.70"/>
                                          </p:val>
                                        </p:tav>
                                        <p:tav tm="100000">
                                          <p:val>
                                            <p:strVal val="#ppt_w"/>
                                          </p:val>
                                        </p:tav>
                                      </p:tavLst>
                                    </p:anim>
                                    <p:anim calcmode="lin" valueType="num">
                                      <p:cBhvr>
                                        <p:cTn id="83" dur="1000" fill="hold"/>
                                        <p:tgtEl>
                                          <p:spTgt spid="167"/>
                                        </p:tgtEl>
                                        <p:attrNameLst>
                                          <p:attrName>ppt_h</p:attrName>
                                        </p:attrNameLst>
                                      </p:cBhvr>
                                      <p:tavLst>
                                        <p:tav tm="0">
                                          <p:val>
                                            <p:strVal val="#ppt_h"/>
                                          </p:val>
                                        </p:tav>
                                        <p:tav tm="100000">
                                          <p:val>
                                            <p:strVal val="#ppt_h"/>
                                          </p:val>
                                        </p:tav>
                                      </p:tavLst>
                                    </p:anim>
                                    <p:animEffect transition="in" filter="fade">
                                      <p:cBhvr>
                                        <p:cTn id="84" dur="1000"/>
                                        <p:tgtEl>
                                          <p:spTgt spid="167"/>
                                        </p:tgtEl>
                                      </p:cBhvr>
                                    </p:animEffect>
                                  </p:childTnLst>
                                </p:cTn>
                              </p:par>
                              <p:par>
                                <p:cTn id="85" presetID="55" presetClass="entr" presetSubtype="0" fill="hold" grpId="0" nodeType="withEffect">
                                  <p:stCondLst>
                                    <p:cond delay="0"/>
                                  </p:stCondLst>
                                  <p:childTnLst>
                                    <p:set>
                                      <p:cBhvr>
                                        <p:cTn id="86" dur="1" fill="hold">
                                          <p:stCondLst>
                                            <p:cond delay="0"/>
                                          </p:stCondLst>
                                        </p:cTn>
                                        <p:tgtEl>
                                          <p:spTgt spid="168"/>
                                        </p:tgtEl>
                                        <p:attrNameLst>
                                          <p:attrName>style.visibility</p:attrName>
                                        </p:attrNameLst>
                                      </p:cBhvr>
                                      <p:to>
                                        <p:strVal val="visible"/>
                                      </p:to>
                                    </p:set>
                                    <p:anim calcmode="lin" valueType="num">
                                      <p:cBhvr>
                                        <p:cTn id="87" dur="1000" fill="hold"/>
                                        <p:tgtEl>
                                          <p:spTgt spid="168"/>
                                        </p:tgtEl>
                                        <p:attrNameLst>
                                          <p:attrName>ppt_w</p:attrName>
                                        </p:attrNameLst>
                                      </p:cBhvr>
                                      <p:tavLst>
                                        <p:tav tm="0">
                                          <p:val>
                                            <p:strVal val="#ppt_w*0.70"/>
                                          </p:val>
                                        </p:tav>
                                        <p:tav tm="100000">
                                          <p:val>
                                            <p:strVal val="#ppt_w"/>
                                          </p:val>
                                        </p:tav>
                                      </p:tavLst>
                                    </p:anim>
                                    <p:anim calcmode="lin" valueType="num">
                                      <p:cBhvr>
                                        <p:cTn id="88" dur="1000" fill="hold"/>
                                        <p:tgtEl>
                                          <p:spTgt spid="168"/>
                                        </p:tgtEl>
                                        <p:attrNameLst>
                                          <p:attrName>ppt_h</p:attrName>
                                        </p:attrNameLst>
                                      </p:cBhvr>
                                      <p:tavLst>
                                        <p:tav tm="0">
                                          <p:val>
                                            <p:strVal val="#ppt_h"/>
                                          </p:val>
                                        </p:tav>
                                        <p:tav tm="100000">
                                          <p:val>
                                            <p:strVal val="#ppt_h"/>
                                          </p:val>
                                        </p:tav>
                                      </p:tavLst>
                                    </p:anim>
                                    <p:animEffect transition="in" filter="fade">
                                      <p:cBhvr>
                                        <p:cTn id="89" dur="1000"/>
                                        <p:tgtEl>
                                          <p:spTgt spid="168"/>
                                        </p:tgtEl>
                                      </p:cBhvr>
                                    </p:animEffect>
                                  </p:childTnLst>
                                </p:cTn>
                              </p:par>
                              <p:par>
                                <p:cTn id="90" presetID="55" presetClass="entr" presetSubtype="0" fill="hold" grpId="0" nodeType="withEffect">
                                  <p:stCondLst>
                                    <p:cond delay="0"/>
                                  </p:stCondLst>
                                  <p:childTnLst>
                                    <p:set>
                                      <p:cBhvr>
                                        <p:cTn id="91" dur="1" fill="hold">
                                          <p:stCondLst>
                                            <p:cond delay="0"/>
                                          </p:stCondLst>
                                        </p:cTn>
                                        <p:tgtEl>
                                          <p:spTgt spid="169"/>
                                        </p:tgtEl>
                                        <p:attrNameLst>
                                          <p:attrName>style.visibility</p:attrName>
                                        </p:attrNameLst>
                                      </p:cBhvr>
                                      <p:to>
                                        <p:strVal val="visible"/>
                                      </p:to>
                                    </p:set>
                                    <p:anim calcmode="lin" valueType="num">
                                      <p:cBhvr>
                                        <p:cTn id="92" dur="1000" fill="hold"/>
                                        <p:tgtEl>
                                          <p:spTgt spid="169"/>
                                        </p:tgtEl>
                                        <p:attrNameLst>
                                          <p:attrName>ppt_w</p:attrName>
                                        </p:attrNameLst>
                                      </p:cBhvr>
                                      <p:tavLst>
                                        <p:tav tm="0">
                                          <p:val>
                                            <p:strVal val="#ppt_w*0.70"/>
                                          </p:val>
                                        </p:tav>
                                        <p:tav tm="100000">
                                          <p:val>
                                            <p:strVal val="#ppt_w"/>
                                          </p:val>
                                        </p:tav>
                                      </p:tavLst>
                                    </p:anim>
                                    <p:anim calcmode="lin" valueType="num">
                                      <p:cBhvr>
                                        <p:cTn id="93" dur="1000" fill="hold"/>
                                        <p:tgtEl>
                                          <p:spTgt spid="169"/>
                                        </p:tgtEl>
                                        <p:attrNameLst>
                                          <p:attrName>ppt_h</p:attrName>
                                        </p:attrNameLst>
                                      </p:cBhvr>
                                      <p:tavLst>
                                        <p:tav tm="0">
                                          <p:val>
                                            <p:strVal val="#ppt_h"/>
                                          </p:val>
                                        </p:tav>
                                        <p:tav tm="100000">
                                          <p:val>
                                            <p:strVal val="#ppt_h"/>
                                          </p:val>
                                        </p:tav>
                                      </p:tavLst>
                                    </p:anim>
                                    <p:animEffect transition="in" filter="fade">
                                      <p:cBhvr>
                                        <p:cTn id="94" dur="1000"/>
                                        <p:tgtEl>
                                          <p:spTgt spid="169"/>
                                        </p:tgtEl>
                                      </p:cBhvr>
                                    </p:animEffect>
                                  </p:childTnLst>
                                </p:cTn>
                              </p:par>
                              <p:par>
                                <p:cTn id="95" presetID="55" presetClass="entr" presetSubtype="0" fill="hold" grpId="0" nodeType="withEffect">
                                  <p:stCondLst>
                                    <p:cond delay="0"/>
                                  </p:stCondLst>
                                  <p:childTnLst>
                                    <p:set>
                                      <p:cBhvr>
                                        <p:cTn id="96" dur="1" fill="hold">
                                          <p:stCondLst>
                                            <p:cond delay="0"/>
                                          </p:stCondLst>
                                        </p:cTn>
                                        <p:tgtEl>
                                          <p:spTgt spid="170"/>
                                        </p:tgtEl>
                                        <p:attrNameLst>
                                          <p:attrName>style.visibility</p:attrName>
                                        </p:attrNameLst>
                                      </p:cBhvr>
                                      <p:to>
                                        <p:strVal val="visible"/>
                                      </p:to>
                                    </p:set>
                                    <p:anim calcmode="lin" valueType="num">
                                      <p:cBhvr>
                                        <p:cTn id="97" dur="1000" fill="hold"/>
                                        <p:tgtEl>
                                          <p:spTgt spid="170"/>
                                        </p:tgtEl>
                                        <p:attrNameLst>
                                          <p:attrName>ppt_w</p:attrName>
                                        </p:attrNameLst>
                                      </p:cBhvr>
                                      <p:tavLst>
                                        <p:tav tm="0">
                                          <p:val>
                                            <p:strVal val="#ppt_w*0.70"/>
                                          </p:val>
                                        </p:tav>
                                        <p:tav tm="100000">
                                          <p:val>
                                            <p:strVal val="#ppt_w"/>
                                          </p:val>
                                        </p:tav>
                                      </p:tavLst>
                                    </p:anim>
                                    <p:anim calcmode="lin" valueType="num">
                                      <p:cBhvr>
                                        <p:cTn id="98" dur="1000" fill="hold"/>
                                        <p:tgtEl>
                                          <p:spTgt spid="170"/>
                                        </p:tgtEl>
                                        <p:attrNameLst>
                                          <p:attrName>ppt_h</p:attrName>
                                        </p:attrNameLst>
                                      </p:cBhvr>
                                      <p:tavLst>
                                        <p:tav tm="0">
                                          <p:val>
                                            <p:strVal val="#ppt_h"/>
                                          </p:val>
                                        </p:tav>
                                        <p:tav tm="100000">
                                          <p:val>
                                            <p:strVal val="#ppt_h"/>
                                          </p:val>
                                        </p:tav>
                                      </p:tavLst>
                                    </p:anim>
                                    <p:animEffect transition="in" filter="fade">
                                      <p:cBhvr>
                                        <p:cTn id="99" dur="1000"/>
                                        <p:tgtEl>
                                          <p:spTgt spid="170"/>
                                        </p:tgtEl>
                                      </p:cBhvr>
                                    </p:animEffect>
                                  </p:childTnLst>
                                </p:cTn>
                              </p:par>
                              <p:par>
                                <p:cTn id="100" presetID="55" presetClass="entr" presetSubtype="0" fill="hold" grpId="0" nodeType="withEffect">
                                  <p:stCondLst>
                                    <p:cond delay="0"/>
                                  </p:stCondLst>
                                  <p:childTnLst>
                                    <p:set>
                                      <p:cBhvr>
                                        <p:cTn id="101" dur="1" fill="hold">
                                          <p:stCondLst>
                                            <p:cond delay="0"/>
                                          </p:stCondLst>
                                        </p:cTn>
                                        <p:tgtEl>
                                          <p:spTgt spid="171"/>
                                        </p:tgtEl>
                                        <p:attrNameLst>
                                          <p:attrName>style.visibility</p:attrName>
                                        </p:attrNameLst>
                                      </p:cBhvr>
                                      <p:to>
                                        <p:strVal val="visible"/>
                                      </p:to>
                                    </p:set>
                                    <p:anim calcmode="lin" valueType="num">
                                      <p:cBhvr>
                                        <p:cTn id="102" dur="1000" fill="hold"/>
                                        <p:tgtEl>
                                          <p:spTgt spid="171"/>
                                        </p:tgtEl>
                                        <p:attrNameLst>
                                          <p:attrName>ppt_w</p:attrName>
                                        </p:attrNameLst>
                                      </p:cBhvr>
                                      <p:tavLst>
                                        <p:tav tm="0">
                                          <p:val>
                                            <p:strVal val="#ppt_w*0.70"/>
                                          </p:val>
                                        </p:tav>
                                        <p:tav tm="100000">
                                          <p:val>
                                            <p:strVal val="#ppt_w"/>
                                          </p:val>
                                        </p:tav>
                                      </p:tavLst>
                                    </p:anim>
                                    <p:anim calcmode="lin" valueType="num">
                                      <p:cBhvr>
                                        <p:cTn id="103" dur="1000" fill="hold"/>
                                        <p:tgtEl>
                                          <p:spTgt spid="171"/>
                                        </p:tgtEl>
                                        <p:attrNameLst>
                                          <p:attrName>ppt_h</p:attrName>
                                        </p:attrNameLst>
                                      </p:cBhvr>
                                      <p:tavLst>
                                        <p:tav tm="0">
                                          <p:val>
                                            <p:strVal val="#ppt_h"/>
                                          </p:val>
                                        </p:tav>
                                        <p:tav tm="100000">
                                          <p:val>
                                            <p:strVal val="#ppt_h"/>
                                          </p:val>
                                        </p:tav>
                                      </p:tavLst>
                                    </p:anim>
                                    <p:animEffect transition="in" filter="fade">
                                      <p:cBhvr>
                                        <p:cTn id="104" dur="1000"/>
                                        <p:tgtEl>
                                          <p:spTgt spid="171"/>
                                        </p:tgtEl>
                                      </p:cBhvr>
                                    </p:animEffect>
                                  </p:childTnLst>
                                </p:cTn>
                              </p:par>
                              <p:par>
                                <p:cTn id="105" presetID="55" presetClass="entr" presetSubtype="0" fill="hold" grpId="0" nodeType="withEffect">
                                  <p:stCondLst>
                                    <p:cond delay="0"/>
                                  </p:stCondLst>
                                  <p:childTnLst>
                                    <p:set>
                                      <p:cBhvr>
                                        <p:cTn id="106" dur="1" fill="hold">
                                          <p:stCondLst>
                                            <p:cond delay="0"/>
                                          </p:stCondLst>
                                        </p:cTn>
                                        <p:tgtEl>
                                          <p:spTgt spid="172"/>
                                        </p:tgtEl>
                                        <p:attrNameLst>
                                          <p:attrName>style.visibility</p:attrName>
                                        </p:attrNameLst>
                                      </p:cBhvr>
                                      <p:to>
                                        <p:strVal val="visible"/>
                                      </p:to>
                                    </p:set>
                                    <p:anim calcmode="lin" valueType="num">
                                      <p:cBhvr>
                                        <p:cTn id="107" dur="1000" fill="hold"/>
                                        <p:tgtEl>
                                          <p:spTgt spid="172"/>
                                        </p:tgtEl>
                                        <p:attrNameLst>
                                          <p:attrName>ppt_w</p:attrName>
                                        </p:attrNameLst>
                                      </p:cBhvr>
                                      <p:tavLst>
                                        <p:tav tm="0">
                                          <p:val>
                                            <p:strVal val="#ppt_w*0.70"/>
                                          </p:val>
                                        </p:tav>
                                        <p:tav tm="100000">
                                          <p:val>
                                            <p:strVal val="#ppt_w"/>
                                          </p:val>
                                        </p:tav>
                                      </p:tavLst>
                                    </p:anim>
                                    <p:anim calcmode="lin" valueType="num">
                                      <p:cBhvr>
                                        <p:cTn id="108" dur="1000" fill="hold"/>
                                        <p:tgtEl>
                                          <p:spTgt spid="172"/>
                                        </p:tgtEl>
                                        <p:attrNameLst>
                                          <p:attrName>ppt_h</p:attrName>
                                        </p:attrNameLst>
                                      </p:cBhvr>
                                      <p:tavLst>
                                        <p:tav tm="0">
                                          <p:val>
                                            <p:strVal val="#ppt_h"/>
                                          </p:val>
                                        </p:tav>
                                        <p:tav tm="100000">
                                          <p:val>
                                            <p:strVal val="#ppt_h"/>
                                          </p:val>
                                        </p:tav>
                                      </p:tavLst>
                                    </p:anim>
                                    <p:animEffect transition="in" filter="fade">
                                      <p:cBhvr>
                                        <p:cTn id="109" dur="1000"/>
                                        <p:tgtEl>
                                          <p:spTgt spid="172"/>
                                        </p:tgtEl>
                                      </p:cBhvr>
                                    </p:animEffect>
                                  </p:childTnLst>
                                </p:cTn>
                              </p:par>
                              <p:par>
                                <p:cTn id="110" presetID="55" presetClass="entr" presetSubtype="0" fill="hold" grpId="0" nodeType="withEffect">
                                  <p:stCondLst>
                                    <p:cond delay="0"/>
                                  </p:stCondLst>
                                  <p:childTnLst>
                                    <p:set>
                                      <p:cBhvr>
                                        <p:cTn id="111" dur="1" fill="hold">
                                          <p:stCondLst>
                                            <p:cond delay="0"/>
                                          </p:stCondLst>
                                        </p:cTn>
                                        <p:tgtEl>
                                          <p:spTgt spid="173"/>
                                        </p:tgtEl>
                                        <p:attrNameLst>
                                          <p:attrName>style.visibility</p:attrName>
                                        </p:attrNameLst>
                                      </p:cBhvr>
                                      <p:to>
                                        <p:strVal val="visible"/>
                                      </p:to>
                                    </p:set>
                                    <p:anim calcmode="lin" valueType="num">
                                      <p:cBhvr>
                                        <p:cTn id="112" dur="1000" fill="hold"/>
                                        <p:tgtEl>
                                          <p:spTgt spid="173"/>
                                        </p:tgtEl>
                                        <p:attrNameLst>
                                          <p:attrName>ppt_w</p:attrName>
                                        </p:attrNameLst>
                                      </p:cBhvr>
                                      <p:tavLst>
                                        <p:tav tm="0">
                                          <p:val>
                                            <p:strVal val="#ppt_w*0.70"/>
                                          </p:val>
                                        </p:tav>
                                        <p:tav tm="100000">
                                          <p:val>
                                            <p:strVal val="#ppt_w"/>
                                          </p:val>
                                        </p:tav>
                                      </p:tavLst>
                                    </p:anim>
                                    <p:anim calcmode="lin" valueType="num">
                                      <p:cBhvr>
                                        <p:cTn id="113" dur="1000" fill="hold"/>
                                        <p:tgtEl>
                                          <p:spTgt spid="173"/>
                                        </p:tgtEl>
                                        <p:attrNameLst>
                                          <p:attrName>ppt_h</p:attrName>
                                        </p:attrNameLst>
                                      </p:cBhvr>
                                      <p:tavLst>
                                        <p:tav tm="0">
                                          <p:val>
                                            <p:strVal val="#ppt_h"/>
                                          </p:val>
                                        </p:tav>
                                        <p:tav tm="100000">
                                          <p:val>
                                            <p:strVal val="#ppt_h"/>
                                          </p:val>
                                        </p:tav>
                                      </p:tavLst>
                                    </p:anim>
                                    <p:animEffect transition="in" filter="fade">
                                      <p:cBhvr>
                                        <p:cTn id="114" dur="1000"/>
                                        <p:tgtEl>
                                          <p:spTgt spid="173"/>
                                        </p:tgtEl>
                                      </p:cBhvr>
                                    </p:animEffect>
                                  </p:childTnLst>
                                </p:cTn>
                              </p:par>
                              <p:par>
                                <p:cTn id="115" presetID="55" presetClass="entr" presetSubtype="0" fill="hold" grpId="0" nodeType="withEffect">
                                  <p:stCondLst>
                                    <p:cond delay="0"/>
                                  </p:stCondLst>
                                  <p:childTnLst>
                                    <p:set>
                                      <p:cBhvr>
                                        <p:cTn id="116" dur="1" fill="hold">
                                          <p:stCondLst>
                                            <p:cond delay="0"/>
                                          </p:stCondLst>
                                        </p:cTn>
                                        <p:tgtEl>
                                          <p:spTgt spid="174"/>
                                        </p:tgtEl>
                                        <p:attrNameLst>
                                          <p:attrName>style.visibility</p:attrName>
                                        </p:attrNameLst>
                                      </p:cBhvr>
                                      <p:to>
                                        <p:strVal val="visible"/>
                                      </p:to>
                                    </p:set>
                                    <p:anim calcmode="lin" valueType="num">
                                      <p:cBhvr>
                                        <p:cTn id="117" dur="1000" fill="hold"/>
                                        <p:tgtEl>
                                          <p:spTgt spid="174"/>
                                        </p:tgtEl>
                                        <p:attrNameLst>
                                          <p:attrName>ppt_w</p:attrName>
                                        </p:attrNameLst>
                                      </p:cBhvr>
                                      <p:tavLst>
                                        <p:tav tm="0">
                                          <p:val>
                                            <p:strVal val="#ppt_w*0.70"/>
                                          </p:val>
                                        </p:tav>
                                        <p:tav tm="100000">
                                          <p:val>
                                            <p:strVal val="#ppt_w"/>
                                          </p:val>
                                        </p:tav>
                                      </p:tavLst>
                                    </p:anim>
                                    <p:anim calcmode="lin" valueType="num">
                                      <p:cBhvr>
                                        <p:cTn id="118" dur="1000" fill="hold"/>
                                        <p:tgtEl>
                                          <p:spTgt spid="174"/>
                                        </p:tgtEl>
                                        <p:attrNameLst>
                                          <p:attrName>ppt_h</p:attrName>
                                        </p:attrNameLst>
                                      </p:cBhvr>
                                      <p:tavLst>
                                        <p:tav tm="0">
                                          <p:val>
                                            <p:strVal val="#ppt_h"/>
                                          </p:val>
                                        </p:tav>
                                        <p:tav tm="100000">
                                          <p:val>
                                            <p:strVal val="#ppt_h"/>
                                          </p:val>
                                        </p:tav>
                                      </p:tavLst>
                                    </p:anim>
                                    <p:animEffect transition="in" filter="fade">
                                      <p:cBhvr>
                                        <p:cTn id="119" dur="1000"/>
                                        <p:tgtEl>
                                          <p:spTgt spid="174"/>
                                        </p:tgtEl>
                                      </p:cBhvr>
                                    </p:animEffect>
                                  </p:childTnLst>
                                </p:cTn>
                              </p:par>
                              <p:par>
                                <p:cTn id="120" presetID="55" presetClass="entr" presetSubtype="0" fill="hold" grpId="0" nodeType="withEffect">
                                  <p:stCondLst>
                                    <p:cond delay="0"/>
                                  </p:stCondLst>
                                  <p:childTnLst>
                                    <p:set>
                                      <p:cBhvr>
                                        <p:cTn id="121" dur="1" fill="hold">
                                          <p:stCondLst>
                                            <p:cond delay="0"/>
                                          </p:stCondLst>
                                        </p:cTn>
                                        <p:tgtEl>
                                          <p:spTgt spid="175"/>
                                        </p:tgtEl>
                                        <p:attrNameLst>
                                          <p:attrName>style.visibility</p:attrName>
                                        </p:attrNameLst>
                                      </p:cBhvr>
                                      <p:to>
                                        <p:strVal val="visible"/>
                                      </p:to>
                                    </p:set>
                                    <p:anim calcmode="lin" valueType="num">
                                      <p:cBhvr>
                                        <p:cTn id="122" dur="1000" fill="hold"/>
                                        <p:tgtEl>
                                          <p:spTgt spid="175"/>
                                        </p:tgtEl>
                                        <p:attrNameLst>
                                          <p:attrName>ppt_w</p:attrName>
                                        </p:attrNameLst>
                                      </p:cBhvr>
                                      <p:tavLst>
                                        <p:tav tm="0">
                                          <p:val>
                                            <p:strVal val="#ppt_w*0.70"/>
                                          </p:val>
                                        </p:tav>
                                        <p:tav tm="100000">
                                          <p:val>
                                            <p:strVal val="#ppt_w"/>
                                          </p:val>
                                        </p:tav>
                                      </p:tavLst>
                                    </p:anim>
                                    <p:anim calcmode="lin" valueType="num">
                                      <p:cBhvr>
                                        <p:cTn id="123" dur="1000" fill="hold"/>
                                        <p:tgtEl>
                                          <p:spTgt spid="175"/>
                                        </p:tgtEl>
                                        <p:attrNameLst>
                                          <p:attrName>ppt_h</p:attrName>
                                        </p:attrNameLst>
                                      </p:cBhvr>
                                      <p:tavLst>
                                        <p:tav tm="0">
                                          <p:val>
                                            <p:strVal val="#ppt_h"/>
                                          </p:val>
                                        </p:tav>
                                        <p:tav tm="100000">
                                          <p:val>
                                            <p:strVal val="#ppt_h"/>
                                          </p:val>
                                        </p:tav>
                                      </p:tavLst>
                                    </p:anim>
                                    <p:animEffect transition="in" filter="fade">
                                      <p:cBhvr>
                                        <p:cTn id="124" dur="1000"/>
                                        <p:tgtEl>
                                          <p:spTgt spid="175"/>
                                        </p:tgtEl>
                                      </p:cBhvr>
                                    </p:animEffect>
                                  </p:childTnLst>
                                </p:cTn>
                              </p:par>
                              <p:par>
                                <p:cTn id="125" presetID="55" presetClass="entr" presetSubtype="0" fill="hold" nodeType="withEffect">
                                  <p:stCondLst>
                                    <p:cond delay="0"/>
                                  </p:stCondLst>
                                  <p:childTnLst>
                                    <p:set>
                                      <p:cBhvr>
                                        <p:cTn id="126" dur="1" fill="hold">
                                          <p:stCondLst>
                                            <p:cond delay="0"/>
                                          </p:stCondLst>
                                        </p:cTn>
                                        <p:tgtEl>
                                          <p:spTgt spid="176"/>
                                        </p:tgtEl>
                                        <p:attrNameLst>
                                          <p:attrName>style.visibility</p:attrName>
                                        </p:attrNameLst>
                                      </p:cBhvr>
                                      <p:to>
                                        <p:strVal val="visible"/>
                                      </p:to>
                                    </p:set>
                                    <p:anim calcmode="lin" valueType="num">
                                      <p:cBhvr>
                                        <p:cTn id="127" dur="1000" fill="hold"/>
                                        <p:tgtEl>
                                          <p:spTgt spid="176"/>
                                        </p:tgtEl>
                                        <p:attrNameLst>
                                          <p:attrName>ppt_w</p:attrName>
                                        </p:attrNameLst>
                                      </p:cBhvr>
                                      <p:tavLst>
                                        <p:tav tm="0">
                                          <p:val>
                                            <p:strVal val="#ppt_w*0.70"/>
                                          </p:val>
                                        </p:tav>
                                        <p:tav tm="100000">
                                          <p:val>
                                            <p:strVal val="#ppt_w"/>
                                          </p:val>
                                        </p:tav>
                                      </p:tavLst>
                                    </p:anim>
                                    <p:anim calcmode="lin" valueType="num">
                                      <p:cBhvr>
                                        <p:cTn id="128" dur="1000" fill="hold"/>
                                        <p:tgtEl>
                                          <p:spTgt spid="176"/>
                                        </p:tgtEl>
                                        <p:attrNameLst>
                                          <p:attrName>ppt_h</p:attrName>
                                        </p:attrNameLst>
                                      </p:cBhvr>
                                      <p:tavLst>
                                        <p:tav tm="0">
                                          <p:val>
                                            <p:strVal val="#ppt_h"/>
                                          </p:val>
                                        </p:tav>
                                        <p:tav tm="100000">
                                          <p:val>
                                            <p:strVal val="#ppt_h"/>
                                          </p:val>
                                        </p:tav>
                                      </p:tavLst>
                                    </p:anim>
                                    <p:animEffect transition="in" filter="fade">
                                      <p:cBhvr>
                                        <p:cTn id="129" dur="1000"/>
                                        <p:tgtEl>
                                          <p:spTgt spid="176"/>
                                        </p:tgtEl>
                                      </p:cBhvr>
                                    </p:animEffect>
                                  </p:childTnLst>
                                </p:cTn>
                              </p:par>
                              <p:par>
                                <p:cTn id="130" presetID="55" presetClass="entr" presetSubtype="0" fill="hold" nodeType="withEffect">
                                  <p:stCondLst>
                                    <p:cond delay="0"/>
                                  </p:stCondLst>
                                  <p:childTnLst>
                                    <p:set>
                                      <p:cBhvr>
                                        <p:cTn id="131" dur="1" fill="hold">
                                          <p:stCondLst>
                                            <p:cond delay="0"/>
                                          </p:stCondLst>
                                        </p:cTn>
                                        <p:tgtEl>
                                          <p:spTgt spid="177"/>
                                        </p:tgtEl>
                                        <p:attrNameLst>
                                          <p:attrName>style.visibility</p:attrName>
                                        </p:attrNameLst>
                                      </p:cBhvr>
                                      <p:to>
                                        <p:strVal val="visible"/>
                                      </p:to>
                                    </p:set>
                                    <p:anim calcmode="lin" valueType="num">
                                      <p:cBhvr>
                                        <p:cTn id="132" dur="1000" fill="hold"/>
                                        <p:tgtEl>
                                          <p:spTgt spid="177"/>
                                        </p:tgtEl>
                                        <p:attrNameLst>
                                          <p:attrName>ppt_w</p:attrName>
                                        </p:attrNameLst>
                                      </p:cBhvr>
                                      <p:tavLst>
                                        <p:tav tm="0">
                                          <p:val>
                                            <p:strVal val="#ppt_w*0.70"/>
                                          </p:val>
                                        </p:tav>
                                        <p:tav tm="100000">
                                          <p:val>
                                            <p:strVal val="#ppt_w"/>
                                          </p:val>
                                        </p:tav>
                                      </p:tavLst>
                                    </p:anim>
                                    <p:anim calcmode="lin" valueType="num">
                                      <p:cBhvr>
                                        <p:cTn id="133" dur="1000" fill="hold"/>
                                        <p:tgtEl>
                                          <p:spTgt spid="177"/>
                                        </p:tgtEl>
                                        <p:attrNameLst>
                                          <p:attrName>ppt_h</p:attrName>
                                        </p:attrNameLst>
                                      </p:cBhvr>
                                      <p:tavLst>
                                        <p:tav tm="0">
                                          <p:val>
                                            <p:strVal val="#ppt_h"/>
                                          </p:val>
                                        </p:tav>
                                        <p:tav tm="100000">
                                          <p:val>
                                            <p:strVal val="#ppt_h"/>
                                          </p:val>
                                        </p:tav>
                                      </p:tavLst>
                                    </p:anim>
                                    <p:animEffect transition="in" filter="fade">
                                      <p:cBhvr>
                                        <p:cTn id="134" dur="1000"/>
                                        <p:tgtEl>
                                          <p:spTgt spid="177"/>
                                        </p:tgtEl>
                                      </p:cBhvr>
                                    </p:animEffect>
                                  </p:childTnLst>
                                </p:cTn>
                              </p:par>
                              <p:par>
                                <p:cTn id="135" presetID="55" presetClass="entr" presetSubtype="0" fill="hold" nodeType="withEffect">
                                  <p:stCondLst>
                                    <p:cond delay="0"/>
                                  </p:stCondLst>
                                  <p:childTnLst>
                                    <p:set>
                                      <p:cBhvr>
                                        <p:cTn id="136" dur="1" fill="hold">
                                          <p:stCondLst>
                                            <p:cond delay="0"/>
                                          </p:stCondLst>
                                        </p:cTn>
                                        <p:tgtEl>
                                          <p:spTgt spid="178"/>
                                        </p:tgtEl>
                                        <p:attrNameLst>
                                          <p:attrName>style.visibility</p:attrName>
                                        </p:attrNameLst>
                                      </p:cBhvr>
                                      <p:to>
                                        <p:strVal val="visible"/>
                                      </p:to>
                                    </p:set>
                                    <p:anim calcmode="lin" valueType="num">
                                      <p:cBhvr>
                                        <p:cTn id="137" dur="1000" fill="hold"/>
                                        <p:tgtEl>
                                          <p:spTgt spid="178"/>
                                        </p:tgtEl>
                                        <p:attrNameLst>
                                          <p:attrName>ppt_w</p:attrName>
                                        </p:attrNameLst>
                                      </p:cBhvr>
                                      <p:tavLst>
                                        <p:tav tm="0">
                                          <p:val>
                                            <p:strVal val="#ppt_w*0.70"/>
                                          </p:val>
                                        </p:tav>
                                        <p:tav tm="100000">
                                          <p:val>
                                            <p:strVal val="#ppt_w"/>
                                          </p:val>
                                        </p:tav>
                                      </p:tavLst>
                                    </p:anim>
                                    <p:anim calcmode="lin" valueType="num">
                                      <p:cBhvr>
                                        <p:cTn id="138" dur="1000" fill="hold"/>
                                        <p:tgtEl>
                                          <p:spTgt spid="178"/>
                                        </p:tgtEl>
                                        <p:attrNameLst>
                                          <p:attrName>ppt_h</p:attrName>
                                        </p:attrNameLst>
                                      </p:cBhvr>
                                      <p:tavLst>
                                        <p:tav tm="0">
                                          <p:val>
                                            <p:strVal val="#ppt_h"/>
                                          </p:val>
                                        </p:tav>
                                        <p:tav tm="100000">
                                          <p:val>
                                            <p:strVal val="#ppt_h"/>
                                          </p:val>
                                        </p:tav>
                                      </p:tavLst>
                                    </p:anim>
                                    <p:animEffect transition="in" filter="fade">
                                      <p:cBhvr>
                                        <p:cTn id="139" dur="1000"/>
                                        <p:tgtEl>
                                          <p:spTgt spid="178"/>
                                        </p:tgtEl>
                                      </p:cBhvr>
                                    </p:animEffect>
                                  </p:childTnLst>
                                </p:cTn>
                              </p:par>
                              <p:par>
                                <p:cTn id="140" presetID="55" presetClass="entr" presetSubtype="0" fill="hold" nodeType="withEffect">
                                  <p:stCondLst>
                                    <p:cond delay="0"/>
                                  </p:stCondLst>
                                  <p:childTnLst>
                                    <p:set>
                                      <p:cBhvr>
                                        <p:cTn id="141" dur="1" fill="hold">
                                          <p:stCondLst>
                                            <p:cond delay="0"/>
                                          </p:stCondLst>
                                        </p:cTn>
                                        <p:tgtEl>
                                          <p:spTgt spid="179"/>
                                        </p:tgtEl>
                                        <p:attrNameLst>
                                          <p:attrName>style.visibility</p:attrName>
                                        </p:attrNameLst>
                                      </p:cBhvr>
                                      <p:to>
                                        <p:strVal val="visible"/>
                                      </p:to>
                                    </p:set>
                                    <p:anim calcmode="lin" valueType="num">
                                      <p:cBhvr>
                                        <p:cTn id="142" dur="1000" fill="hold"/>
                                        <p:tgtEl>
                                          <p:spTgt spid="179"/>
                                        </p:tgtEl>
                                        <p:attrNameLst>
                                          <p:attrName>ppt_w</p:attrName>
                                        </p:attrNameLst>
                                      </p:cBhvr>
                                      <p:tavLst>
                                        <p:tav tm="0">
                                          <p:val>
                                            <p:strVal val="#ppt_w*0.70"/>
                                          </p:val>
                                        </p:tav>
                                        <p:tav tm="100000">
                                          <p:val>
                                            <p:strVal val="#ppt_w"/>
                                          </p:val>
                                        </p:tav>
                                      </p:tavLst>
                                    </p:anim>
                                    <p:anim calcmode="lin" valueType="num">
                                      <p:cBhvr>
                                        <p:cTn id="143" dur="1000" fill="hold"/>
                                        <p:tgtEl>
                                          <p:spTgt spid="179"/>
                                        </p:tgtEl>
                                        <p:attrNameLst>
                                          <p:attrName>ppt_h</p:attrName>
                                        </p:attrNameLst>
                                      </p:cBhvr>
                                      <p:tavLst>
                                        <p:tav tm="0">
                                          <p:val>
                                            <p:strVal val="#ppt_h"/>
                                          </p:val>
                                        </p:tav>
                                        <p:tav tm="100000">
                                          <p:val>
                                            <p:strVal val="#ppt_h"/>
                                          </p:val>
                                        </p:tav>
                                      </p:tavLst>
                                    </p:anim>
                                    <p:animEffect transition="in" filter="fade">
                                      <p:cBhvr>
                                        <p:cTn id="144" dur="1000"/>
                                        <p:tgtEl>
                                          <p:spTgt spid="179"/>
                                        </p:tgtEl>
                                      </p:cBhvr>
                                    </p:animEffect>
                                  </p:childTnLst>
                                </p:cTn>
                              </p:par>
                              <p:par>
                                <p:cTn id="145" presetID="55" presetClass="entr" presetSubtype="0" fill="hold" nodeType="withEffect">
                                  <p:stCondLst>
                                    <p:cond delay="0"/>
                                  </p:stCondLst>
                                  <p:childTnLst>
                                    <p:set>
                                      <p:cBhvr>
                                        <p:cTn id="146" dur="1" fill="hold">
                                          <p:stCondLst>
                                            <p:cond delay="0"/>
                                          </p:stCondLst>
                                        </p:cTn>
                                        <p:tgtEl>
                                          <p:spTgt spid="180"/>
                                        </p:tgtEl>
                                        <p:attrNameLst>
                                          <p:attrName>style.visibility</p:attrName>
                                        </p:attrNameLst>
                                      </p:cBhvr>
                                      <p:to>
                                        <p:strVal val="visible"/>
                                      </p:to>
                                    </p:set>
                                    <p:anim calcmode="lin" valueType="num">
                                      <p:cBhvr>
                                        <p:cTn id="147" dur="1000" fill="hold"/>
                                        <p:tgtEl>
                                          <p:spTgt spid="180"/>
                                        </p:tgtEl>
                                        <p:attrNameLst>
                                          <p:attrName>ppt_w</p:attrName>
                                        </p:attrNameLst>
                                      </p:cBhvr>
                                      <p:tavLst>
                                        <p:tav tm="0">
                                          <p:val>
                                            <p:strVal val="#ppt_w*0.70"/>
                                          </p:val>
                                        </p:tav>
                                        <p:tav tm="100000">
                                          <p:val>
                                            <p:strVal val="#ppt_w"/>
                                          </p:val>
                                        </p:tav>
                                      </p:tavLst>
                                    </p:anim>
                                    <p:anim calcmode="lin" valueType="num">
                                      <p:cBhvr>
                                        <p:cTn id="148" dur="1000" fill="hold"/>
                                        <p:tgtEl>
                                          <p:spTgt spid="180"/>
                                        </p:tgtEl>
                                        <p:attrNameLst>
                                          <p:attrName>ppt_h</p:attrName>
                                        </p:attrNameLst>
                                      </p:cBhvr>
                                      <p:tavLst>
                                        <p:tav tm="0">
                                          <p:val>
                                            <p:strVal val="#ppt_h"/>
                                          </p:val>
                                        </p:tav>
                                        <p:tav tm="100000">
                                          <p:val>
                                            <p:strVal val="#ppt_h"/>
                                          </p:val>
                                        </p:tav>
                                      </p:tavLst>
                                    </p:anim>
                                    <p:animEffect transition="in" filter="fade">
                                      <p:cBhvr>
                                        <p:cTn id="149" dur="1000"/>
                                        <p:tgtEl>
                                          <p:spTgt spid="180"/>
                                        </p:tgtEl>
                                      </p:cBhvr>
                                    </p:animEffect>
                                  </p:childTnLst>
                                </p:cTn>
                              </p:par>
                              <p:par>
                                <p:cTn id="150" presetID="55" presetClass="entr" presetSubtype="0" fill="hold" nodeType="withEffect">
                                  <p:stCondLst>
                                    <p:cond delay="0"/>
                                  </p:stCondLst>
                                  <p:childTnLst>
                                    <p:set>
                                      <p:cBhvr>
                                        <p:cTn id="151" dur="1" fill="hold">
                                          <p:stCondLst>
                                            <p:cond delay="0"/>
                                          </p:stCondLst>
                                        </p:cTn>
                                        <p:tgtEl>
                                          <p:spTgt spid="181"/>
                                        </p:tgtEl>
                                        <p:attrNameLst>
                                          <p:attrName>style.visibility</p:attrName>
                                        </p:attrNameLst>
                                      </p:cBhvr>
                                      <p:to>
                                        <p:strVal val="visible"/>
                                      </p:to>
                                    </p:set>
                                    <p:anim calcmode="lin" valueType="num">
                                      <p:cBhvr>
                                        <p:cTn id="152" dur="1000" fill="hold"/>
                                        <p:tgtEl>
                                          <p:spTgt spid="181"/>
                                        </p:tgtEl>
                                        <p:attrNameLst>
                                          <p:attrName>ppt_w</p:attrName>
                                        </p:attrNameLst>
                                      </p:cBhvr>
                                      <p:tavLst>
                                        <p:tav tm="0">
                                          <p:val>
                                            <p:strVal val="#ppt_w*0.70"/>
                                          </p:val>
                                        </p:tav>
                                        <p:tav tm="100000">
                                          <p:val>
                                            <p:strVal val="#ppt_w"/>
                                          </p:val>
                                        </p:tav>
                                      </p:tavLst>
                                    </p:anim>
                                    <p:anim calcmode="lin" valueType="num">
                                      <p:cBhvr>
                                        <p:cTn id="153" dur="1000" fill="hold"/>
                                        <p:tgtEl>
                                          <p:spTgt spid="181"/>
                                        </p:tgtEl>
                                        <p:attrNameLst>
                                          <p:attrName>ppt_h</p:attrName>
                                        </p:attrNameLst>
                                      </p:cBhvr>
                                      <p:tavLst>
                                        <p:tav tm="0">
                                          <p:val>
                                            <p:strVal val="#ppt_h"/>
                                          </p:val>
                                        </p:tav>
                                        <p:tav tm="100000">
                                          <p:val>
                                            <p:strVal val="#ppt_h"/>
                                          </p:val>
                                        </p:tav>
                                      </p:tavLst>
                                    </p:anim>
                                    <p:animEffect transition="in" filter="fade">
                                      <p:cBhvr>
                                        <p:cTn id="154" dur="1000"/>
                                        <p:tgtEl>
                                          <p:spTgt spid="181"/>
                                        </p:tgtEl>
                                      </p:cBhvr>
                                    </p:animEffect>
                                  </p:childTnLst>
                                </p:cTn>
                              </p:par>
                              <p:par>
                                <p:cTn id="155" presetID="55" presetClass="entr" presetSubtype="0" fill="hold" nodeType="withEffect">
                                  <p:stCondLst>
                                    <p:cond delay="0"/>
                                  </p:stCondLst>
                                  <p:childTnLst>
                                    <p:set>
                                      <p:cBhvr>
                                        <p:cTn id="156" dur="1" fill="hold">
                                          <p:stCondLst>
                                            <p:cond delay="0"/>
                                          </p:stCondLst>
                                        </p:cTn>
                                        <p:tgtEl>
                                          <p:spTgt spid="182"/>
                                        </p:tgtEl>
                                        <p:attrNameLst>
                                          <p:attrName>style.visibility</p:attrName>
                                        </p:attrNameLst>
                                      </p:cBhvr>
                                      <p:to>
                                        <p:strVal val="visible"/>
                                      </p:to>
                                    </p:set>
                                    <p:anim calcmode="lin" valueType="num">
                                      <p:cBhvr>
                                        <p:cTn id="157" dur="1000" fill="hold"/>
                                        <p:tgtEl>
                                          <p:spTgt spid="182"/>
                                        </p:tgtEl>
                                        <p:attrNameLst>
                                          <p:attrName>ppt_w</p:attrName>
                                        </p:attrNameLst>
                                      </p:cBhvr>
                                      <p:tavLst>
                                        <p:tav tm="0">
                                          <p:val>
                                            <p:strVal val="#ppt_w*0.70"/>
                                          </p:val>
                                        </p:tav>
                                        <p:tav tm="100000">
                                          <p:val>
                                            <p:strVal val="#ppt_w"/>
                                          </p:val>
                                        </p:tav>
                                      </p:tavLst>
                                    </p:anim>
                                    <p:anim calcmode="lin" valueType="num">
                                      <p:cBhvr>
                                        <p:cTn id="158" dur="1000" fill="hold"/>
                                        <p:tgtEl>
                                          <p:spTgt spid="182"/>
                                        </p:tgtEl>
                                        <p:attrNameLst>
                                          <p:attrName>ppt_h</p:attrName>
                                        </p:attrNameLst>
                                      </p:cBhvr>
                                      <p:tavLst>
                                        <p:tav tm="0">
                                          <p:val>
                                            <p:strVal val="#ppt_h"/>
                                          </p:val>
                                        </p:tav>
                                        <p:tav tm="100000">
                                          <p:val>
                                            <p:strVal val="#ppt_h"/>
                                          </p:val>
                                        </p:tav>
                                      </p:tavLst>
                                    </p:anim>
                                    <p:animEffect transition="in" filter="fade">
                                      <p:cBhvr>
                                        <p:cTn id="159" dur="1000"/>
                                        <p:tgtEl>
                                          <p:spTgt spid="182"/>
                                        </p:tgtEl>
                                      </p:cBhvr>
                                    </p:animEffect>
                                  </p:childTnLst>
                                </p:cTn>
                              </p:par>
                              <p:par>
                                <p:cTn id="160" presetID="55" presetClass="entr" presetSubtype="0" fill="hold" nodeType="withEffect">
                                  <p:stCondLst>
                                    <p:cond delay="0"/>
                                  </p:stCondLst>
                                  <p:childTnLst>
                                    <p:set>
                                      <p:cBhvr>
                                        <p:cTn id="161" dur="1" fill="hold">
                                          <p:stCondLst>
                                            <p:cond delay="0"/>
                                          </p:stCondLst>
                                        </p:cTn>
                                        <p:tgtEl>
                                          <p:spTgt spid="184"/>
                                        </p:tgtEl>
                                        <p:attrNameLst>
                                          <p:attrName>style.visibility</p:attrName>
                                        </p:attrNameLst>
                                      </p:cBhvr>
                                      <p:to>
                                        <p:strVal val="visible"/>
                                      </p:to>
                                    </p:set>
                                    <p:anim calcmode="lin" valueType="num">
                                      <p:cBhvr>
                                        <p:cTn id="162" dur="1000" fill="hold"/>
                                        <p:tgtEl>
                                          <p:spTgt spid="184"/>
                                        </p:tgtEl>
                                        <p:attrNameLst>
                                          <p:attrName>ppt_w</p:attrName>
                                        </p:attrNameLst>
                                      </p:cBhvr>
                                      <p:tavLst>
                                        <p:tav tm="0">
                                          <p:val>
                                            <p:strVal val="#ppt_w*0.70"/>
                                          </p:val>
                                        </p:tav>
                                        <p:tav tm="100000">
                                          <p:val>
                                            <p:strVal val="#ppt_w"/>
                                          </p:val>
                                        </p:tav>
                                      </p:tavLst>
                                    </p:anim>
                                    <p:anim calcmode="lin" valueType="num">
                                      <p:cBhvr>
                                        <p:cTn id="163" dur="1000" fill="hold"/>
                                        <p:tgtEl>
                                          <p:spTgt spid="184"/>
                                        </p:tgtEl>
                                        <p:attrNameLst>
                                          <p:attrName>ppt_h</p:attrName>
                                        </p:attrNameLst>
                                      </p:cBhvr>
                                      <p:tavLst>
                                        <p:tav tm="0">
                                          <p:val>
                                            <p:strVal val="#ppt_h"/>
                                          </p:val>
                                        </p:tav>
                                        <p:tav tm="100000">
                                          <p:val>
                                            <p:strVal val="#ppt_h"/>
                                          </p:val>
                                        </p:tav>
                                      </p:tavLst>
                                    </p:anim>
                                    <p:animEffect transition="in" filter="fade">
                                      <p:cBhvr>
                                        <p:cTn id="164" dur="1000"/>
                                        <p:tgtEl>
                                          <p:spTgt spid="184"/>
                                        </p:tgtEl>
                                      </p:cBhvr>
                                    </p:animEffect>
                                  </p:childTnLst>
                                </p:cTn>
                              </p:par>
                              <p:par>
                                <p:cTn id="165" presetID="55" presetClass="entr" presetSubtype="0" fill="hold" nodeType="withEffect">
                                  <p:stCondLst>
                                    <p:cond delay="0"/>
                                  </p:stCondLst>
                                  <p:childTnLst>
                                    <p:set>
                                      <p:cBhvr>
                                        <p:cTn id="166" dur="1" fill="hold">
                                          <p:stCondLst>
                                            <p:cond delay="0"/>
                                          </p:stCondLst>
                                        </p:cTn>
                                        <p:tgtEl>
                                          <p:spTgt spid="185"/>
                                        </p:tgtEl>
                                        <p:attrNameLst>
                                          <p:attrName>style.visibility</p:attrName>
                                        </p:attrNameLst>
                                      </p:cBhvr>
                                      <p:to>
                                        <p:strVal val="visible"/>
                                      </p:to>
                                    </p:set>
                                    <p:anim calcmode="lin" valueType="num">
                                      <p:cBhvr>
                                        <p:cTn id="167" dur="1000" fill="hold"/>
                                        <p:tgtEl>
                                          <p:spTgt spid="185"/>
                                        </p:tgtEl>
                                        <p:attrNameLst>
                                          <p:attrName>ppt_w</p:attrName>
                                        </p:attrNameLst>
                                      </p:cBhvr>
                                      <p:tavLst>
                                        <p:tav tm="0">
                                          <p:val>
                                            <p:strVal val="#ppt_w*0.70"/>
                                          </p:val>
                                        </p:tav>
                                        <p:tav tm="100000">
                                          <p:val>
                                            <p:strVal val="#ppt_w"/>
                                          </p:val>
                                        </p:tav>
                                      </p:tavLst>
                                    </p:anim>
                                    <p:anim calcmode="lin" valueType="num">
                                      <p:cBhvr>
                                        <p:cTn id="168" dur="1000" fill="hold"/>
                                        <p:tgtEl>
                                          <p:spTgt spid="185"/>
                                        </p:tgtEl>
                                        <p:attrNameLst>
                                          <p:attrName>ppt_h</p:attrName>
                                        </p:attrNameLst>
                                      </p:cBhvr>
                                      <p:tavLst>
                                        <p:tav tm="0">
                                          <p:val>
                                            <p:strVal val="#ppt_h"/>
                                          </p:val>
                                        </p:tav>
                                        <p:tav tm="100000">
                                          <p:val>
                                            <p:strVal val="#ppt_h"/>
                                          </p:val>
                                        </p:tav>
                                      </p:tavLst>
                                    </p:anim>
                                    <p:animEffect transition="in" filter="fade">
                                      <p:cBhvr>
                                        <p:cTn id="169" dur="1000"/>
                                        <p:tgtEl>
                                          <p:spTgt spid="185"/>
                                        </p:tgtEl>
                                      </p:cBhvr>
                                    </p:animEffect>
                                  </p:childTnLst>
                                </p:cTn>
                              </p:par>
                              <p:par>
                                <p:cTn id="170" presetID="55" presetClass="entr" presetSubtype="0" fill="hold" nodeType="withEffect">
                                  <p:stCondLst>
                                    <p:cond delay="0"/>
                                  </p:stCondLst>
                                  <p:childTnLst>
                                    <p:set>
                                      <p:cBhvr>
                                        <p:cTn id="171" dur="1" fill="hold">
                                          <p:stCondLst>
                                            <p:cond delay="0"/>
                                          </p:stCondLst>
                                        </p:cTn>
                                        <p:tgtEl>
                                          <p:spTgt spid="186"/>
                                        </p:tgtEl>
                                        <p:attrNameLst>
                                          <p:attrName>style.visibility</p:attrName>
                                        </p:attrNameLst>
                                      </p:cBhvr>
                                      <p:to>
                                        <p:strVal val="visible"/>
                                      </p:to>
                                    </p:set>
                                    <p:anim calcmode="lin" valueType="num">
                                      <p:cBhvr>
                                        <p:cTn id="172" dur="1000" fill="hold"/>
                                        <p:tgtEl>
                                          <p:spTgt spid="186"/>
                                        </p:tgtEl>
                                        <p:attrNameLst>
                                          <p:attrName>ppt_w</p:attrName>
                                        </p:attrNameLst>
                                      </p:cBhvr>
                                      <p:tavLst>
                                        <p:tav tm="0">
                                          <p:val>
                                            <p:strVal val="#ppt_w*0.70"/>
                                          </p:val>
                                        </p:tav>
                                        <p:tav tm="100000">
                                          <p:val>
                                            <p:strVal val="#ppt_w"/>
                                          </p:val>
                                        </p:tav>
                                      </p:tavLst>
                                    </p:anim>
                                    <p:anim calcmode="lin" valueType="num">
                                      <p:cBhvr>
                                        <p:cTn id="173" dur="1000" fill="hold"/>
                                        <p:tgtEl>
                                          <p:spTgt spid="186"/>
                                        </p:tgtEl>
                                        <p:attrNameLst>
                                          <p:attrName>ppt_h</p:attrName>
                                        </p:attrNameLst>
                                      </p:cBhvr>
                                      <p:tavLst>
                                        <p:tav tm="0">
                                          <p:val>
                                            <p:strVal val="#ppt_h"/>
                                          </p:val>
                                        </p:tav>
                                        <p:tav tm="100000">
                                          <p:val>
                                            <p:strVal val="#ppt_h"/>
                                          </p:val>
                                        </p:tav>
                                      </p:tavLst>
                                    </p:anim>
                                    <p:animEffect transition="in" filter="fade">
                                      <p:cBhvr>
                                        <p:cTn id="174" dur="1000"/>
                                        <p:tgtEl>
                                          <p:spTgt spid="186"/>
                                        </p:tgtEl>
                                      </p:cBhvr>
                                    </p:animEffect>
                                  </p:childTnLst>
                                </p:cTn>
                              </p:par>
                              <p:par>
                                <p:cTn id="175" presetID="55" presetClass="entr" presetSubtype="0" fill="hold" nodeType="withEffect">
                                  <p:stCondLst>
                                    <p:cond delay="0"/>
                                  </p:stCondLst>
                                  <p:childTnLst>
                                    <p:set>
                                      <p:cBhvr>
                                        <p:cTn id="176" dur="1" fill="hold">
                                          <p:stCondLst>
                                            <p:cond delay="0"/>
                                          </p:stCondLst>
                                        </p:cTn>
                                        <p:tgtEl>
                                          <p:spTgt spid="187"/>
                                        </p:tgtEl>
                                        <p:attrNameLst>
                                          <p:attrName>style.visibility</p:attrName>
                                        </p:attrNameLst>
                                      </p:cBhvr>
                                      <p:to>
                                        <p:strVal val="visible"/>
                                      </p:to>
                                    </p:set>
                                    <p:anim calcmode="lin" valueType="num">
                                      <p:cBhvr>
                                        <p:cTn id="177" dur="1000" fill="hold"/>
                                        <p:tgtEl>
                                          <p:spTgt spid="187"/>
                                        </p:tgtEl>
                                        <p:attrNameLst>
                                          <p:attrName>ppt_w</p:attrName>
                                        </p:attrNameLst>
                                      </p:cBhvr>
                                      <p:tavLst>
                                        <p:tav tm="0">
                                          <p:val>
                                            <p:strVal val="#ppt_w*0.70"/>
                                          </p:val>
                                        </p:tav>
                                        <p:tav tm="100000">
                                          <p:val>
                                            <p:strVal val="#ppt_w"/>
                                          </p:val>
                                        </p:tav>
                                      </p:tavLst>
                                    </p:anim>
                                    <p:anim calcmode="lin" valueType="num">
                                      <p:cBhvr>
                                        <p:cTn id="178" dur="1000" fill="hold"/>
                                        <p:tgtEl>
                                          <p:spTgt spid="187"/>
                                        </p:tgtEl>
                                        <p:attrNameLst>
                                          <p:attrName>ppt_h</p:attrName>
                                        </p:attrNameLst>
                                      </p:cBhvr>
                                      <p:tavLst>
                                        <p:tav tm="0">
                                          <p:val>
                                            <p:strVal val="#ppt_h"/>
                                          </p:val>
                                        </p:tav>
                                        <p:tav tm="100000">
                                          <p:val>
                                            <p:strVal val="#ppt_h"/>
                                          </p:val>
                                        </p:tav>
                                      </p:tavLst>
                                    </p:anim>
                                    <p:animEffect transition="in" filter="fade">
                                      <p:cBhvr>
                                        <p:cTn id="179" dur="1000"/>
                                        <p:tgtEl>
                                          <p:spTgt spid="187"/>
                                        </p:tgtEl>
                                      </p:cBhvr>
                                    </p:animEffect>
                                  </p:childTnLst>
                                </p:cTn>
                              </p:par>
                              <p:par>
                                <p:cTn id="180" presetID="55" presetClass="entr" presetSubtype="0" fill="hold" nodeType="withEffect">
                                  <p:stCondLst>
                                    <p:cond delay="0"/>
                                  </p:stCondLst>
                                  <p:childTnLst>
                                    <p:set>
                                      <p:cBhvr>
                                        <p:cTn id="181" dur="1" fill="hold">
                                          <p:stCondLst>
                                            <p:cond delay="0"/>
                                          </p:stCondLst>
                                        </p:cTn>
                                        <p:tgtEl>
                                          <p:spTgt spid="188"/>
                                        </p:tgtEl>
                                        <p:attrNameLst>
                                          <p:attrName>style.visibility</p:attrName>
                                        </p:attrNameLst>
                                      </p:cBhvr>
                                      <p:to>
                                        <p:strVal val="visible"/>
                                      </p:to>
                                    </p:set>
                                    <p:anim calcmode="lin" valueType="num">
                                      <p:cBhvr>
                                        <p:cTn id="182" dur="1000" fill="hold"/>
                                        <p:tgtEl>
                                          <p:spTgt spid="188"/>
                                        </p:tgtEl>
                                        <p:attrNameLst>
                                          <p:attrName>ppt_w</p:attrName>
                                        </p:attrNameLst>
                                      </p:cBhvr>
                                      <p:tavLst>
                                        <p:tav tm="0">
                                          <p:val>
                                            <p:strVal val="#ppt_w*0.70"/>
                                          </p:val>
                                        </p:tav>
                                        <p:tav tm="100000">
                                          <p:val>
                                            <p:strVal val="#ppt_w"/>
                                          </p:val>
                                        </p:tav>
                                      </p:tavLst>
                                    </p:anim>
                                    <p:anim calcmode="lin" valueType="num">
                                      <p:cBhvr>
                                        <p:cTn id="183" dur="1000" fill="hold"/>
                                        <p:tgtEl>
                                          <p:spTgt spid="188"/>
                                        </p:tgtEl>
                                        <p:attrNameLst>
                                          <p:attrName>ppt_h</p:attrName>
                                        </p:attrNameLst>
                                      </p:cBhvr>
                                      <p:tavLst>
                                        <p:tav tm="0">
                                          <p:val>
                                            <p:strVal val="#ppt_h"/>
                                          </p:val>
                                        </p:tav>
                                        <p:tav tm="100000">
                                          <p:val>
                                            <p:strVal val="#ppt_h"/>
                                          </p:val>
                                        </p:tav>
                                      </p:tavLst>
                                    </p:anim>
                                    <p:animEffect transition="in" filter="fade">
                                      <p:cBhvr>
                                        <p:cTn id="184" dur="1000"/>
                                        <p:tgtEl>
                                          <p:spTgt spid="188"/>
                                        </p:tgtEl>
                                      </p:cBhvr>
                                    </p:animEffect>
                                  </p:childTnLst>
                                </p:cTn>
                              </p:par>
                              <p:par>
                                <p:cTn id="185" presetID="55" presetClass="entr" presetSubtype="0" fill="hold" nodeType="withEffect">
                                  <p:stCondLst>
                                    <p:cond delay="0"/>
                                  </p:stCondLst>
                                  <p:childTnLst>
                                    <p:set>
                                      <p:cBhvr>
                                        <p:cTn id="186" dur="1" fill="hold">
                                          <p:stCondLst>
                                            <p:cond delay="0"/>
                                          </p:stCondLst>
                                        </p:cTn>
                                        <p:tgtEl>
                                          <p:spTgt spid="189"/>
                                        </p:tgtEl>
                                        <p:attrNameLst>
                                          <p:attrName>style.visibility</p:attrName>
                                        </p:attrNameLst>
                                      </p:cBhvr>
                                      <p:to>
                                        <p:strVal val="visible"/>
                                      </p:to>
                                    </p:set>
                                    <p:anim calcmode="lin" valueType="num">
                                      <p:cBhvr>
                                        <p:cTn id="187" dur="1000" fill="hold"/>
                                        <p:tgtEl>
                                          <p:spTgt spid="189"/>
                                        </p:tgtEl>
                                        <p:attrNameLst>
                                          <p:attrName>ppt_w</p:attrName>
                                        </p:attrNameLst>
                                      </p:cBhvr>
                                      <p:tavLst>
                                        <p:tav tm="0">
                                          <p:val>
                                            <p:strVal val="#ppt_w*0.70"/>
                                          </p:val>
                                        </p:tav>
                                        <p:tav tm="100000">
                                          <p:val>
                                            <p:strVal val="#ppt_w"/>
                                          </p:val>
                                        </p:tav>
                                      </p:tavLst>
                                    </p:anim>
                                    <p:anim calcmode="lin" valueType="num">
                                      <p:cBhvr>
                                        <p:cTn id="188" dur="1000" fill="hold"/>
                                        <p:tgtEl>
                                          <p:spTgt spid="189"/>
                                        </p:tgtEl>
                                        <p:attrNameLst>
                                          <p:attrName>ppt_h</p:attrName>
                                        </p:attrNameLst>
                                      </p:cBhvr>
                                      <p:tavLst>
                                        <p:tav tm="0">
                                          <p:val>
                                            <p:strVal val="#ppt_h"/>
                                          </p:val>
                                        </p:tav>
                                        <p:tav tm="100000">
                                          <p:val>
                                            <p:strVal val="#ppt_h"/>
                                          </p:val>
                                        </p:tav>
                                      </p:tavLst>
                                    </p:anim>
                                    <p:animEffect transition="in" filter="fade">
                                      <p:cBhvr>
                                        <p:cTn id="189" dur="1000"/>
                                        <p:tgtEl>
                                          <p:spTgt spid="189"/>
                                        </p:tgtEl>
                                      </p:cBhvr>
                                    </p:animEffect>
                                  </p:childTnLst>
                                </p:cTn>
                              </p:par>
                              <p:par>
                                <p:cTn id="190" presetID="55" presetClass="entr" presetSubtype="0" fill="hold" nodeType="withEffect">
                                  <p:stCondLst>
                                    <p:cond delay="0"/>
                                  </p:stCondLst>
                                  <p:childTnLst>
                                    <p:set>
                                      <p:cBhvr>
                                        <p:cTn id="191" dur="1" fill="hold">
                                          <p:stCondLst>
                                            <p:cond delay="0"/>
                                          </p:stCondLst>
                                        </p:cTn>
                                        <p:tgtEl>
                                          <p:spTgt spid="190"/>
                                        </p:tgtEl>
                                        <p:attrNameLst>
                                          <p:attrName>style.visibility</p:attrName>
                                        </p:attrNameLst>
                                      </p:cBhvr>
                                      <p:to>
                                        <p:strVal val="visible"/>
                                      </p:to>
                                    </p:set>
                                    <p:anim calcmode="lin" valueType="num">
                                      <p:cBhvr>
                                        <p:cTn id="192" dur="1000" fill="hold"/>
                                        <p:tgtEl>
                                          <p:spTgt spid="190"/>
                                        </p:tgtEl>
                                        <p:attrNameLst>
                                          <p:attrName>ppt_w</p:attrName>
                                        </p:attrNameLst>
                                      </p:cBhvr>
                                      <p:tavLst>
                                        <p:tav tm="0">
                                          <p:val>
                                            <p:strVal val="#ppt_w*0.70"/>
                                          </p:val>
                                        </p:tav>
                                        <p:tav tm="100000">
                                          <p:val>
                                            <p:strVal val="#ppt_w"/>
                                          </p:val>
                                        </p:tav>
                                      </p:tavLst>
                                    </p:anim>
                                    <p:anim calcmode="lin" valueType="num">
                                      <p:cBhvr>
                                        <p:cTn id="193" dur="1000" fill="hold"/>
                                        <p:tgtEl>
                                          <p:spTgt spid="190"/>
                                        </p:tgtEl>
                                        <p:attrNameLst>
                                          <p:attrName>ppt_h</p:attrName>
                                        </p:attrNameLst>
                                      </p:cBhvr>
                                      <p:tavLst>
                                        <p:tav tm="0">
                                          <p:val>
                                            <p:strVal val="#ppt_h"/>
                                          </p:val>
                                        </p:tav>
                                        <p:tav tm="100000">
                                          <p:val>
                                            <p:strVal val="#ppt_h"/>
                                          </p:val>
                                        </p:tav>
                                      </p:tavLst>
                                    </p:anim>
                                    <p:animEffect transition="in" filter="fade">
                                      <p:cBhvr>
                                        <p:cTn id="194" dur="1000"/>
                                        <p:tgtEl>
                                          <p:spTgt spid="190"/>
                                        </p:tgtEl>
                                      </p:cBhvr>
                                    </p:animEffect>
                                  </p:childTnLst>
                                </p:cTn>
                              </p:par>
                              <p:par>
                                <p:cTn id="195" presetID="55" presetClass="entr" presetSubtype="0" fill="hold" nodeType="withEffect">
                                  <p:stCondLst>
                                    <p:cond delay="0"/>
                                  </p:stCondLst>
                                  <p:childTnLst>
                                    <p:set>
                                      <p:cBhvr>
                                        <p:cTn id="196" dur="1" fill="hold">
                                          <p:stCondLst>
                                            <p:cond delay="0"/>
                                          </p:stCondLst>
                                        </p:cTn>
                                        <p:tgtEl>
                                          <p:spTgt spid="191"/>
                                        </p:tgtEl>
                                        <p:attrNameLst>
                                          <p:attrName>style.visibility</p:attrName>
                                        </p:attrNameLst>
                                      </p:cBhvr>
                                      <p:to>
                                        <p:strVal val="visible"/>
                                      </p:to>
                                    </p:set>
                                    <p:anim calcmode="lin" valueType="num">
                                      <p:cBhvr>
                                        <p:cTn id="197" dur="1000" fill="hold"/>
                                        <p:tgtEl>
                                          <p:spTgt spid="191"/>
                                        </p:tgtEl>
                                        <p:attrNameLst>
                                          <p:attrName>ppt_w</p:attrName>
                                        </p:attrNameLst>
                                      </p:cBhvr>
                                      <p:tavLst>
                                        <p:tav tm="0">
                                          <p:val>
                                            <p:strVal val="#ppt_w*0.70"/>
                                          </p:val>
                                        </p:tav>
                                        <p:tav tm="100000">
                                          <p:val>
                                            <p:strVal val="#ppt_w"/>
                                          </p:val>
                                        </p:tav>
                                      </p:tavLst>
                                    </p:anim>
                                    <p:anim calcmode="lin" valueType="num">
                                      <p:cBhvr>
                                        <p:cTn id="198" dur="1000" fill="hold"/>
                                        <p:tgtEl>
                                          <p:spTgt spid="191"/>
                                        </p:tgtEl>
                                        <p:attrNameLst>
                                          <p:attrName>ppt_h</p:attrName>
                                        </p:attrNameLst>
                                      </p:cBhvr>
                                      <p:tavLst>
                                        <p:tav tm="0">
                                          <p:val>
                                            <p:strVal val="#ppt_h"/>
                                          </p:val>
                                        </p:tav>
                                        <p:tav tm="100000">
                                          <p:val>
                                            <p:strVal val="#ppt_h"/>
                                          </p:val>
                                        </p:tav>
                                      </p:tavLst>
                                    </p:anim>
                                    <p:animEffect transition="in" filter="fade">
                                      <p:cBhvr>
                                        <p:cTn id="199" dur="1000"/>
                                        <p:tgtEl>
                                          <p:spTgt spid="191"/>
                                        </p:tgtEl>
                                      </p:cBhvr>
                                    </p:animEffect>
                                  </p:childTnLst>
                                </p:cTn>
                              </p:par>
                              <p:par>
                                <p:cTn id="200" presetID="55" presetClass="entr" presetSubtype="0" fill="hold" nodeType="withEffect">
                                  <p:stCondLst>
                                    <p:cond delay="0"/>
                                  </p:stCondLst>
                                  <p:childTnLst>
                                    <p:set>
                                      <p:cBhvr>
                                        <p:cTn id="201" dur="1" fill="hold">
                                          <p:stCondLst>
                                            <p:cond delay="0"/>
                                          </p:stCondLst>
                                        </p:cTn>
                                        <p:tgtEl>
                                          <p:spTgt spid="192"/>
                                        </p:tgtEl>
                                        <p:attrNameLst>
                                          <p:attrName>style.visibility</p:attrName>
                                        </p:attrNameLst>
                                      </p:cBhvr>
                                      <p:to>
                                        <p:strVal val="visible"/>
                                      </p:to>
                                    </p:set>
                                    <p:anim calcmode="lin" valueType="num">
                                      <p:cBhvr>
                                        <p:cTn id="202" dur="1000" fill="hold"/>
                                        <p:tgtEl>
                                          <p:spTgt spid="192"/>
                                        </p:tgtEl>
                                        <p:attrNameLst>
                                          <p:attrName>ppt_w</p:attrName>
                                        </p:attrNameLst>
                                      </p:cBhvr>
                                      <p:tavLst>
                                        <p:tav tm="0">
                                          <p:val>
                                            <p:strVal val="#ppt_w*0.70"/>
                                          </p:val>
                                        </p:tav>
                                        <p:tav tm="100000">
                                          <p:val>
                                            <p:strVal val="#ppt_w"/>
                                          </p:val>
                                        </p:tav>
                                      </p:tavLst>
                                    </p:anim>
                                    <p:anim calcmode="lin" valueType="num">
                                      <p:cBhvr>
                                        <p:cTn id="203" dur="1000" fill="hold"/>
                                        <p:tgtEl>
                                          <p:spTgt spid="192"/>
                                        </p:tgtEl>
                                        <p:attrNameLst>
                                          <p:attrName>ppt_h</p:attrName>
                                        </p:attrNameLst>
                                      </p:cBhvr>
                                      <p:tavLst>
                                        <p:tav tm="0">
                                          <p:val>
                                            <p:strVal val="#ppt_h"/>
                                          </p:val>
                                        </p:tav>
                                        <p:tav tm="100000">
                                          <p:val>
                                            <p:strVal val="#ppt_h"/>
                                          </p:val>
                                        </p:tav>
                                      </p:tavLst>
                                    </p:anim>
                                    <p:animEffect transition="in" filter="fade">
                                      <p:cBhvr>
                                        <p:cTn id="204" dur="1000"/>
                                        <p:tgtEl>
                                          <p:spTgt spid="192"/>
                                        </p:tgtEl>
                                      </p:cBhvr>
                                    </p:animEffect>
                                  </p:childTnLst>
                                </p:cTn>
                              </p:par>
                              <p:par>
                                <p:cTn id="205" presetID="55" presetClass="entr" presetSubtype="0" fill="hold" nodeType="withEffect">
                                  <p:stCondLst>
                                    <p:cond delay="0"/>
                                  </p:stCondLst>
                                  <p:childTnLst>
                                    <p:set>
                                      <p:cBhvr>
                                        <p:cTn id="206" dur="1" fill="hold">
                                          <p:stCondLst>
                                            <p:cond delay="0"/>
                                          </p:stCondLst>
                                        </p:cTn>
                                        <p:tgtEl>
                                          <p:spTgt spid="193"/>
                                        </p:tgtEl>
                                        <p:attrNameLst>
                                          <p:attrName>style.visibility</p:attrName>
                                        </p:attrNameLst>
                                      </p:cBhvr>
                                      <p:to>
                                        <p:strVal val="visible"/>
                                      </p:to>
                                    </p:set>
                                    <p:anim calcmode="lin" valueType="num">
                                      <p:cBhvr>
                                        <p:cTn id="207" dur="1000" fill="hold"/>
                                        <p:tgtEl>
                                          <p:spTgt spid="193"/>
                                        </p:tgtEl>
                                        <p:attrNameLst>
                                          <p:attrName>ppt_w</p:attrName>
                                        </p:attrNameLst>
                                      </p:cBhvr>
                                      <p:tavLst>
                                        <p:tav tm="0">
                                          <p:val>
                                            <p:strVal val="#ppt_w*0.70"/>
                                          </p:val>
                                        </p:tav>
                                        <p:tav tm="100000">
                                          <p:val>
                                            <p:strVal val="#ppt_w"/>
                                          </p:val>
                                        </p:tav>
                                      </p:tavLst>
                                    </p:anim>
                                    <p:anim calcmode="lin" valueType="num">
                                      <p:cBhvr>
                                        <p:cTn id="208" dur="1000" fill="hold"/>
                                        <p:tgtEl>
                                          <p:spTgt spid="193"/>
                                        </p:tgtEl>
                                        <p:attrNameLst>
                                          <p:attrName>ppt_h</p:attrName>
                                        </p:attrNameLst>
                                      </p:cBhvr>
                                      <p:tavLst>
                                        <p:tav tm="0">
                                          <p:val>
                                            <p:strVal val="#ppt_h"/>
                                          </p:val>
                                        </p:tav>
                                        <p:tav tm="100000">
                                          <p:val>
                                            <p:strVal val="#ppt_h"/>
                                          </p:val>
                                        </p:tav>
                                      </p:tavLst>
                                    </p:anim>
                                    <p:animEffect transition="in" filter="fade">
                                      <p:cBhvr>
                                        <p:cTn id="209" dur="1000"/>
                                        <p:tgtEl>
                                          <p:spTgt spid="193"/>
                                        </p:tgtEl>
                                      </p:cBhvr>
                                    </p:animEffect>
                                  </p:childTnLst>
                                </p:cTn>
                              </p:par>
                              <p:par>
                                <p:cTn id="210" presetID="55" presetClass="entr" presetSubtype="0" fill="hold" nodeType="withEffect">
                                  <p:stCondLst>
                                    <p:cond delay="0"/>
                                  </p:stCondLst>
                                  <p:childTnLst>
                                    <p:set>
                                      <p:cBhvr>
                                        <p:cTn id="211" dur="1" fill="hold">
                                          <p:stCondLst>
                                            <p:cond delay="0"/>
                                          </p:stCondLst>
                                        </p:cTn>
                                        <p:tgtEl>
                                          <p:spTgt spid="194"/>
                                        </p:tgtEl>
                                        <p:attrNameLst>
                                          <p:attrName>style.visibility</p:attrName>
                                        </p:attrNameLst>
                                      </p:cBhvr>
                                      <p:to>
                                        <p:strVal val="visible"/>
                                      </p:to>
                                    </p:set>
                                    <p:anim calcmode="lin" valueType="num">
                                      <p:cBhvr>
                                        <p:cTn id="212" dur="1000" fill="hold"/>
                                        <p:tgtEl>
                                          <p:spTgt spid="194"/>
                                        </p:tgtEl>
                                        <p:attrNameLst>
                                          <p:attrName>ppt_w</p:attrName>
                                        </p:attrNameLst>
                                      </p:cBhvr>
                                      <p:tavLst>
                                        <p:tav tm="0">
                                          <p:val>
                                            <p:strVal val="#ppt_w*0.70"/>
                                          </p:val>
                                        </p:tav>
                                        <p:tav tm="100000">
                                          <p:val>
                                            <p:strVal val="#ppt_w"/>
                                          </p:val>
                                        </p:tav>
                                      </p:tavLst>
                                    </p:anim>
                                    <p:anim calcmode="lin" valueType="num">
                                      <p:cBhvr>
                                        <p:cTn id="213" dur="1000" fill="hold"/>
                                        <p:tgtEl>
                                          <p:spTgt spid="194"/>
                                        </p:tgtEl>
                                        <p:attrNameLst>
                                          <p:attrName>ppt_h</p:attrName>
                                        </p:attrNameLst>
                                      </p:cBhvr>
                                      <p:tavLst>
                                        <p:tav tm="0">
                                          <p:val>
                                            <p:strVal val="#ppt_h"/>
                                          </p:val>
                                        </p:tav>
                                        <p:tav tm="100000">
                                          <p:val>
                                            <p:strVal val="#ppt_h"/>
                                          </p:val>
                                        </p:tav>
                                      </p:tavLst>
                                    </p:anim>
                                    <p:animEffect transition="in" filter="fade">
                                      <p:cBhvr>
                                        <p:cTn id="214" dur="1000"/>
                                        <p:tgtEl>
                                          <p:spTgt spid="194"/>
                                        </p:tgtEl>
                                      </p:cBhvr>
                                    </p:animEffect>
                                  </p:childTnLst>
                                </p:cTn>
                              </p:par>
                              <p:par>
                                <p:cTn id="215" presetID="55" presetClass="entr" presetSubtype="0" fill="hold" nodeType="withEffect">
                                  <p:stCondLst>
                                    <p:cond delay="0"/>
                                  </p:stCondLst>
                                  <p:childTnLst>
                                    <p:set>
                                      <p:cBhvr>
                                        <p:cTn id="216" dur="1" fill="hold">
                                          <p:stCondLst>
                                            <p:cond delay="0"/>
                                          </p:stCondLst>
                                        </p:cTn>
                                        <p:tgtEl>
                                          <p:spTgt spid="195"/>
                                        </p:tgtEl>
                                        <p:attrNameLst>
                                          <p:attrName>style.visibility</p:attrName>
                                        </p:attrNameLst>
                                      </p:cBhvr>
                                      <p:to>
                                        <p:strVal val="visible"/>
                                      </p:to>
                                    </p:set>
                                    <p:anim calcmode="lin" valueType="num">
                                      <p:cBhvr>
                                        <p:cTn id="217" dur="1000" fill="hold"/>
                                        <p:tgtEl>
                                          <p:spTgt spid="195"/>
                                        </p:tgtEl>
                                        <p:attrNameLst>
                                          <p:attrName>ppt_w</p:attrName>
                                        </p:attrNameLst>
                                      </p:cBhvr>
                                      <p:tavLst>
                                        <p:tav tm="0">
                                          <p:val>
                                            <p:strVal val="#ppt_w*0.70"/>
                                          </p:val>
                                        </p:tav>
                                        <p:tav tm="100000">
                                          <p:val>
                                            <p:strVal val="#ppt_w"/>
                                          </p:val>
                                        </p:tav>
                                      </p:tavLst>
                                    </p:anim>
                                    <p:anim calcmode="lin" valueType="num">
                                      <p:cBhvr>
                                        <p:cTn id="218" dur="1000" fill="hold"/>
                                        <p:tgtEl>
                                          <p:spTgt spid="195"/>
                                        </p:tgtEl>
                                        <p:attrNameLst>
                                          <p:attrName>ppt_h</p:attrName>
                                        </p:attrNameLst>
                                      </p:cBhvr>
                                      <p:tavLst>
                                        <p:tav tm="0">
                                          <p:val>
                                            <p:strVal val="#ppt_h"/>
                                          </p:val>
                                        </p:tav>
                                        <p:tav tm="100000">
                                          <p:val>
                                            <p:strVal val="#ppt_h"/>
                                          </p:val>
                                        </p:tav>
                                      </p:tavLst>
                                    </p:anim>
                                    <p:animEffect transition="in" filter="fade">
                                      <p:cBhvr>
                                        <p:cTn id="219" dur="1000"/>
                                        <p:tgtEl>
                                          <p:spTgt spid="195"/>
                                        </p:tgtEl>
                                      </p:cBhvr>
                                    </p:animEffect>
                                  </p:childTnLst>
                                </p:cTn>
                              </p:par>
                              <p:par>
                                <p:cTn id="220" presetID="55" presetClass="entr" presetSubtype="0" fill="hold" nodeType="withEffect">
                                  <p:stCondLst>
                                    <p:cond delay="0"/>
                                  </p:stCondLst>
                                  <p:childTnLst>
                                    <p:set>
                                      <p:cBhvr>
                                        <p:cTn id="221" dur="1" fill="hold">
                                          <p:stCondLst>
                                            <p:cond delay="0"/>
                                          </p:stCondLst>
                                        </p:cTn>
                                        <p:tgtEl>
                                          <p:spTgt spid="196"/>
                                        </p:tgtEl>
                                        <p:attrNameLst>
                                          <p:attrName>style.visibility</p:attrName>
                                        </p:attrNameLst>
                                      </p:cBhvr>
                                      <p:to>
                                        <p:strVal val="visible"/>
                                      </p:to>
                                    </p:set>
                                    <p:anim calcmode="lin" valueType="num">
                                      <p:cBhvr>
                                        <p:cTn id="222" dur="1000" fill="hold"/>
                                        <p:tgtEl>
                                          <p:spTgt spid="196"/>
                                        </p:tgtEl>
                                        <p:attrNameLst>
                                          <p:attrName>ppt_w</p:attrName>
                                        </p:attrNameLst>
                                      </p:cBhvr>
                                      <p:tavLst>
                                        <p:tav tm="0">
                                          <p:val>
                                            <p:strVal val="#ppt_w*0.70"/>
                                          </p:val>
                                        </p:tav>
                                        <p:tav tm="100000">
                                          <p:val>
                                            <p:strVal val="#ppt_w"/>
                                          </p:val>
                                        </p:tav>
                                      </p:tavLst>
                                    </p:anim>
                                    <p:anim calcmode="lin" valueType="num">
                                      <p:cBhvr>
                                        <p:cTn id="223" dur="1000" fill="hold"/>
                                        <p:tgtEl>
                                          <p:spTgt spid="196"/>
                                        </p:tgtEl>
                                        <p:attrNameLst>
                                          <p:attrName>ppt_h</p:attrName>
                                        </p:attrNameLst>
                                      </p:cBhvr>
                                      <p:tavLst>
                                        <p:tav tm="0">
                                          <p:val>
                                            <p:strVal val="#ppt_h"/>
                                          </p:val>
                                        </p:tav>
                                        <p:tav tm="100000">
                                          <p:val>
                                            <p:strVal val="#ppt_h"/>
                                          </p:val>
                                        </p:tav>
                                      </p:tavLst>
                                    </p:anim>
                                    <p:animEffect transition="in" filter="fade">
                                      <p:cBhvr>
                                        <p:cTn id="224" dur="1000"/>
                                        <p:tgtEl>
                                          <p:spTgt spid="196"/>
                                        </p:tgtEl>
                                      </p:cBhvr>
                                    </p:animEffect>
                                  </p:childTnLst>
                                </p:cTn>
                              </p:par>
                              <p:par>
                                <p:cTn id="225" presetID="55" presetClass="entr" presetSubtype="0" fill="hold" nodeType="withEffect">
                                  <p:stCondLst>
                                    <p:cond delay="0"/>
                                  </p:stCondLst>
                                  <p:childTnLst>
                                    <p:set>
                                      <p:cBhvr>
                                        <p:cTn id="226" dur="1" fill="hold">
                                          <p:stCondLst>
                                            <p:cond delay="0"/>
                                          </p:stCondLst>
                                        </p:cTn>
                                        <p:tgtEl>
                                          <p:spTgt spid="197"/>
                                        </p:tgtEl>
                                        <p:attrNameLst>
                                          <p:attrName>style.visibility</p:attrName>
                                        </p:attrNameLst>
                                      </p:cBhvr>
                                      <p:to>
                                        <p:strVal val="visible"/>
                                      </p:to>
                                    </p:set>
                                    <p:anim calcmode="lin" valueType="num">
                                      <p:cBhvr>
                                        <p:cTn id="227" dur="1000" fill="hold"/>
                                        <p:tgtEl>
                                          <p:spTgt spid="197"/>
                                        </p:tgtEl>
                                        <p:attrNameLst>
                                          <p:attrName>ppt_w</p:attrName>
                                        </p:attrNameLst>
                                      </p:cBhvr>
                                      <p:tavLst>
                                        <p:tav tm="0">
                                          <p:val>
                                            <p:strVal val="#ppt_w*0.70"/>
                                          </p:val>
                                        </p:tav>
                                        <p:tav tm="100000">
                                          <p:val>
                                            <p:strVal val="#ppt_w"/>
                                          </p:val>
                                        </p:tav>
                                      </p:tavLst>
                                    </p:anim>
                                    <p:anim calcmode="lin" valueType="num">
                                      <p:cBhvr>
                                        <p:cTn id="228" dur="1000" fill="hold"/>
                                        <p:tgtEl>
                                          <p:spTgt spid="197"/>
                                        </p:tgtEl>
                                        <p:attrNameLst>
                                          <p:attrName>ppt_h</p:attrName>
                                        </p:attrNameLst>
                                      </p:cBhvr>
                                      <p:tavLst>
                                        <p:tav tm="0">
                                          <p:val>
                                            <p:strVal val="#ppt_h"/>
                                          </p:val>
                                        </p:tav>
                                        <p:tav tm="100000">
                                          <p:val>
                                            <p:strVal val="#ppt_h"/>
                                          </p:val>
                                        </p:tav>
                                      </p:tavLst>
                                    </p:anim>
                                    <p:animEffect transition="in" filter="fade">
                                      <p:cBhvr>
                                        <p:cTn id="229" dur="1000"/>
                                        <p:tgtEl>
                                          <p:spTgt spid="197"/>
                                        </p:tgtEl>
                                      </p:cBhvr>
                                    </p:animEffect>
                                  </p:childTnLst>
                                </p:cTn>
                              </p:par>
                              <p:par>
                                <p:cTn id="230" presetID="55" presetClass="entr" presetSubtype="0" fill="hold" nodeType="withEffect">
                                  <p:stCondLst>
                                    <p:cond delay="0"/>
                                  </p:stCondLst>
                                  <p:childTnLst>
                                    <p:set>
                                      <p:cBhvr>
                                        <p:cTn id="231" dur="1" fill="hold">
                                          <p:stCondLst>
                                            <p:cond delay="0"/>
                                          </p:stCondLst>
                                        </p:cTn>
                                        <p:tgtEl>
                                          <p:spTgt spid="198"/>
                                        </p:tgtEl>
                                        <p:attrNameLst>
                                          <p:attrName>style.visibility</p:attrName>
                                        </p:attrNameLst>
                                      </p:cBhvr>
                                      <p:to>
                                        <p:strVal val="visible"/>
                                      </p:to>
                                    </p:set>
                                    <p:anim calcmode="lin" valueType="num">
                                      <p:cBhvr>
                                        <p:cTn id="232" dur="1000" fill="hold"/>
                                        <p:tgtEl>
                                          <p:spTgt spid="198"/>
                                        </p:tgtEl>
                                        <p:attrNameLst>
                                          <p:attrName>ppt_w</p:attrName>
                                        </p:attrNameLst>
                                      </p:cBhvr>
                                      <p:tavLst>
                                        <p:tav tm="0">
                                          <p:val>
                                            <p:strVal val="#ppt_w*0.70"/>
                                          </p:val>
                                        </p:tav>
                                        <p:tav tm="100000">
                                          <p:val>
                                            <p:strVal val="#ppt_w"/>
                                          </p:val>
                                        </p:tav>
                                      </p:tavLst>
                                    </p:anim>
                                    <p:anim calcmode="lin" valueType="num">
                                      <p:cBhvr>
                                        <p:cTn id="233" dur="1000" fill="hold"/>
                                        <p:tgtEl>
                                          <p:spTgt spid="198"/>
                                        </p:tgtEl>
                                        <p:attrNameLst>
                                          <p:attrName>ppt_h</p:attrName>
                                        </p:attrNameLst>
                                      </p:cBhvr>
                                      <p:tavLst>
                                        <p:tav tm="0">
                                          <p:val>
                                            <p:strVal val="#ppt_h"/>
                                          </p:val>
                                        </p:tav>
                                        <p:tav tm="100000">
                                          <p:val>
                                            <p:strVal val="#ppt_h"/>
                                          </p:val>
                                        </p:tav>
                                      </p:tavLst>
                                    </p:anim>
                                    <p:animEffect transition="in" filter="fade">
                                      <p:cBhvr>
                                        <p:cTn id="234" dur="1000"/>
                                        <p:tgtEl>
                                          <p:spTgt spid="198"/>
                                        </p:tgtEl>
                                      </p:cBhvr>
                                    </p:animEffect>
                                  </p:childTnLst>
                                </p:cTn>
                              </p:par>
                              <p:par>
                                <p:cTn id="235" presetID="55" presetClass="entr" presetSubtype="0" fill="hold" nodeType="withEffect">
                                  <p:stCondLst>
                                    <p:cond delay="0"/>
                                  </p:stCondLst>
                                  <p:childTnLst>
                                    <p:set>
                                      <p:cBhvr>
                                        <p:cTn id="236" dur="1" fill="hold">
                                          <p:stCondLst>
                                            <p:cond delay="0"/>
                                          </p:stCondLst>
                                        </p:cTn>
                                        <p:tgtEl>
                                          <p:spTgt spid="199"/>
                                        </p:tgtEl>
                                        <p:attrNameLst>
                                          <p:attrName>style.visibility</p:attrName>
                                        </p:attrNameLst>
                                      </p:cBhvr>
                                      <p:to>
                                        <p:strVal val="visible"/>
                                      </p:to>
                                    </p:set>
                                    <p:anim calcmode="lin" valueType="num">
                                      <p:cBhvr>
                                        <p:cTn id="237" dur="1000" fill="hold"/>
                                        <p:tgtEl>
                                          <p:spTgt spid="199"/>
                                        </p:tgtEl>
                                        <p:attrNameLst>
                                          <p:attrName>ppt_w</p:attrName>
                                        </p:attrNameLst>
                                      </p:cBhvr>
                                      <p:tavLst>
                                        <p:tav tm="0">
                                          <p:val>
                                            <p:strVal val="#ppt_w*0.70"/>
                                          </p:val>
                                        </p:tav>
                                        <p:tav tm="100000">
                                          <p:val>
                                            <p:strVal val="#ppt_w"/>
                                          </p:val>
                                        </p:tav>
                                      </p:tavLst>
                                    </p:anim>
                                    <p:anim calcmode="lin" valueType="num">
                                      <p:cBhvr>
                                        <p:cTn id="238" dur="1000" fill="hold"/>
                                        <p:tgtEl>
                                          <p:spTgt spid="199"/>
                                        </p:tgtEl>
                                        <p:attrNameLst>
                                          <p:attrName>ppt_h</p:attrName>
                                        </p:attrNameLst>
                                      </p:cBhvr>
                                      <p:tavLst>
                                        <p:tav tm="0">
                                          <p:val>
                                            <p:strVal val="#ppt_h"/>
                                          </p:val>
                                        </p:tav>
                                        <p:tav tm="100000">
                                          <p:val>
                                            <p:strVal val="#ppt_h"/>
                                          </p:val>
                                        </p:tav>
                                      </p:tavLst>
                                    </p:anim>
                                    <p:animEffect transition="in" filter="fade">
                                      <p:cBhvr>
                                        <p:cTn id="239" dur="1000"/>
                                        <p:tgtEl>
                                          <p:spTgt spid="199"/>
                                        </p:tgtEl>
                                      </p:cBhvr>
                                    </p:animEffect>
                                  </p:childTnLst>
                                </p:cTn>
                              </p:par>
                              <p:par>
                                <p:cTn id="240" presetID="55" presetClass="entr" presetSubtype="0" fill="hold" nodeType="withEffect">
                                  <p:stCondLst>
                                    <p:cond delay="0"/>
                                  </p:stCondLst>
                                  <p:childTnLst>
                                    <p:set>
                                      <p:cBhvr>
                                        <p:cTn id="241" dur="1" fill="hold">
                                          <p:stCondLst>
                                            <p:cond delay="0"/>
                                          </p:stCondLst>
                                        </p:cTn>
                                        <p:tgtEl>
                                          <p:spTgt spid="200"/>
                                        </p:tgtEl>
                                        <p:attrNameLst>
                                          <p:attrName>style.visibility</p:attrName>
                                        </p:attrNameLst>
                                      </p:cBhvr>
                                      <p:to>
                                        <p:strVal val="visible"/>
                                      </p:to>
                                    </p:set>
                                    <p:anim calcmode="lin" valueType="num">
                                      <p:cBhvr>
                                        <p:cTn id="242" dur="1000" fill="hold"/>
                                        <p:tgtEl>
                                          <p:spTgt spid="200"/>
                                        </p:tgtEl>
                                        <p:attrNameLst>
                                          <p:attrName>ppt_w</p:attrName>
                                        </p:attrNameLst>
                                      </p:cBhvr>
                                      <p:tavLst>
                                        <p:tav tm="0">
                                          <p:val>
                                            <p:strVal val="#ppt_w*0.70"/>
                                          </p:val>
                                        </p:tav>
                                        <p:tav tm="100000">
                                          <p:val>
                                            <p:strVal val="#ppt_w"/>
                                          </p:val>
                                        </p:tav>
                                      </p:tavLst>
                                    </p:anim>
                                    <p:anim calcmode="lin" valueType="num">
                                      <p:cBhvr>
                                        <p:cTn id="243" dur="1000" fill="hold"/>
                                        <p:tgtEl>
                                          <p:spTgt spid="200"/>
                                        </p:tgtEl>
                                        <p:attrNameLst>
                                          <p:attrName>ppt_h</p:attrName>
                                        </p:attrNameLst>
                                      </p:cBhvr>
                                      <p:tavLst>
                                        <p:tav tm="0">
                                          <p:val>
                                            <p:strVal val="#ppt_h"/>
                                          </p:val>
                                        </p:tav>
                                        <p:tav tm="100000">
                                          <p:val>
                                            <p:strVal val="#ppt_h"/>
                                          </p:val>
                                        </p:tav>
                                      </p:tavLst>
                                    </p:anim>
                                    <p:animEffect transition="in" filter="fade">
                                      <p:cBhvr>
                                        <p:cTn id="244" dur="1000"/>
                                        <p:tgtEl>
                                          <p:spTgt spid="200"/>
                                        </p:tgtEl>
                                      </p:cBhvr>
                                    </p:animEffect>
                                  </p:childTnLst>
                                </p:cTn>
                              </p:par>
                              <p:par>
                                <p:cTn id="245" presetID="55" presetClass="entr" presetSubtype="0" fill="hold" nodeType="withEffect">
                                  <p:stCondLst>
                                    <p:cond delay="0"/>
                                  </p:stCondLst>
                                  <p:childTnLst>
                                    <p:set>
                                      <p:cBhvr>
                                        <p:cTn id="246" dur="1" fill="hold">
                                          <p:stCondLst>
                                            <p:cond delay="0"/>
                                          </p:stCondLst>
                                        </p:cTn>
                                        <p:tgtEl>
                                          <p:spTgt spid="201"/>
                                        </p:tgtEl>
                                        <p:attrNameLst>
                                          <p:attrName>style.visibility</p:attrName>
                                        </p:attrNameLst>
                                      </p:cBhvr>
                                      <p:to>
                                        <p:strVal val="visible"/>
                                      </p:to>
                                    </p:set>
                                    <p:anim calcmode="lin" valueType="num">
                                      <p:cBhvr>
                                        <p:cTn id="247" dur="1000" fill="hold"/>
                                        <p:tgtEl>
                                          <p:spTgt spid="201"/>
                                        </p:tgtEl>
                                        <p:attrNameLst>
                                          <p:attrName>ppt_w</p:attrName>
                                        </p:attrNameLst>
                                      </p:cBhvr>
                                      <p:tavLst>
                                        <p:tav tm="0">
                                          <p:val>
                                            <p:strVal val="#ppt_w*0.70"/>
                                          </p:val>
                                        </p:tav>
                                        <p:tav tm="100000">
                                          <p:val>
                                            <p:strVal val="#ppt_w"/>
                                          </p:val>
                                        </p:tav>
                                      </p:tavLst>
                                    </p:anim>
                                    <p:anim calcmode="lin" valueType="num">
                                      <p:cBhvr>
                                        <p:cTn id="248" dur="1000" fill="hold"/>
                                        <p:tgtEl>
                                          <p:spTgt spid="201"/>
                                        </p:tgtEl>
                                        <p:attrNameLst>
                                          <p:attrName>ppt_h</p:attrName>
                                        </p:attrNameLst>
                                      </p:cBhvr>
                                      <p:tavLst>
                                        <p:tav tm="0">
                                          <p:val>
                                            <p:strVal val="#ppt_h"/>
                                          </p:val>
                                        </p:tav>
                                        <p:tav tm="100000">
                                          <p:val>
                                            <p:strVal val="#ppt_h"/>
                                          </p:val>
                                        </p:tav>
                                      </p:tavLst>
                                    </p:anim>
                                    <p:animEffect transition="in" filter="fade">
                                      <p:cBhvr>
                                        <p:cTn id="249" dur="1000"/>
                                        <p:tgtEl>
                                          <p:spTgt spid="201"/>
                                        </p:tgtEl>
                                      </p:cBhvr>
                                    </p:animEffect>
                                  </p:childTnLst>
                                </p:cTn>
                              </p:par>
                              <p:par>
                                <p:cTn id="250" presetID="55" presetClass="entr" presetSubtype="0" fill="hold" nodeType="withEffect">
                                  <p:stCondLst>
                                    <p:cond delay="0"/>
                                  </p:stCondLst>
                                  <p:childTnLst>
                                    <p:set>
                                      <p:cBhvr>
                                        <p:cTn id="251" dur="1" fill="hold">
                                          <p:stCondLst>
                                            <p:cond delay="0"/>
                                          </p:stCondLst>
                                        </p:cTn>
                                        <p:tgtEl>
                                          <p:spTgt spid="202"/>
                                        </p:tgtEl>
                                        <p:attrNameLst>
                                          <p:attrName>style.visibility</p:attrName>
                                        </p:attrNameLst>
                                      </p:cBhvr>
                                      <p:to>
                                        <p:strVal val="visible"/>
                                      </p:to>
                                    </p:set>
                                    <p:anim calcmode="lin" valueType="num">
                                      <p:cBhvr>
                                        <p:cTn id="252" dur="1000" fill="hold"/>
                                        <p:tgtEl>
                                          <p:spTgt spid="202"/>
                                        </p:tgtEl>
                                        <p:attrNameLst>
                                          <p:attrName>ppt_w</p:attrName>
                                        </p:attrNameLst>
                                      </p:cBhvr>
                                      <p:tavLst>
                                        <p:tav tm="0">
                                          <p:val>
                                            <p:strVal val="#ppt_w*0.70"/>
                                          </p:val>
                                        </p:tav>
                                        <p:tav tm="100000">
                                          <p:val>
                                            <p:strVal val="#ppt_w"/>
                                          </p:val>
                                        </p:tav>
                                      </p:tavLst>
                                    </p:anim>
                                    <p:anim calcmode="lin" valueType="num">
                                      <p:cBhvr>
                                        <p:cTn id="253" dur="1000" fill="hold"/>
                                        <p:tgtEl>
                                          <p:spTgt spid="202"/>
                                        </p:tgtEl>
                                        <p:attrNameLst>
                                          <p:attrName>ppt_h</p:attrName>
                                        </p:attrNameLst>
                                      </p:cBhvr>
                                      <p:tavLst>
                                        <p:tav tm="0">
                                          <p:val>
                                            <p:strVal val="#ppt_h"/>
                                          </p:val>
                                        </p:tav>
                                        <p:tav tm="100000">
                                          <p:val>
                                            <p:strVal val="#ppt_h"/>
                                          </p:val>
                                        </p:tav>
                                      </p:tavLst>
                                    </p:anim>
                                    <p:animEffect transition="in" filter="fade">
                                      <p:cBhvr>
                                        <p:cTn id="254" dur="1000"/>
                                        <p:tgtEl>
                                          <p:spTgt spid="202"/>
                                        </p:tgtEl>
                                      </p:cBhvr>
                                    </p:animEffect>
                                  </p:childTnLst>
                                </p:cTn>
                              </p:par>
                              <p:par>
                                <p:cTn id="255" presetID="55" presetClass="entr" presetSubtype="0" fill="hold" nodeType="withEffect">
                                  <p:stCondLst>
                                    <p:cond delay="0"/>
                                  </p:stCondLst>
                                  <p:childTnLst>
                                    <p:set>
                                      <p:cBhvr>
                                        <p:cTn id="256" dur="1" fill="hold">
                                          <p:stCondLst>
                                            <p:cond delay="0"/>
                                          </p:stCondLst>
                                        </p:cTn>
                                        <p:tgtEl>
                                          <p:spTgt spid="203"/>
                                        </p:tgtEl>
                                        <p:attrNameLst>
                                          <p:attrName>style.visibility</p:attrName>
                                        </p:attrNameLst>
                                      </p:cBhvr>
                                      <p:to>
                                        <p:strVal val="visible"/>
                                      </p:to>
                                    </p:set>
                                    <p:anim calcmode="lin" valueType="num">
                                      <p:cBhvr>
                                        <p:cTn id="257" dur="1000" fill="hold"/>
                                        <p:tgtEl>
                                          <p:spTgt spid="203"/>
                                        </p:tgtEl>
                                        <p:attrNameLst>
                                          <p:attrName>ppt_w</p:attrName>
                                        </p:attrNameLst>
                                      </p:cBhvr>
                                      <p:tavLst>
                                        <p:tav tm="0">
                                          <p:val>
                                            <p:strVal val="#ppt_w*0.70"/>
                                          </p:val>
                                        </p:tav>
                                        <p:tav tm="100000">
                                          <p:val>
                                            <p:strVal val="#ppt_w"/>
                                          </p:val>
                                        </p:tav>
                                      </p:tavLst>
                                    </p:anim>
                                    <p:anim calcmode="lin" valueType="num">
                                      <p:cBhvr>
                                        <p:cTn id="258" dur="1000" fill="hold"/>
                                        <p:tgtEl>
                                          <p:spTgt spid="203"/>
                                        </p:tgtEl>
                                        <p:attrNameLst>
                                          <p:attrName>ppt_h</p:attrName>
                                        </p:attrNameLst>
                                      </p:cBhvr>
                                      <p:tavLst>
                                        <p:tav tm="0">
                                          <p:val>
                                            <p:strVal val="#ppt_h"/>
                                          </p:val>
                                        </p:tav>
                                        <p:tav tm="100000">
                                          <p:val>
                                            <p:strVal val="#ppt_h"/>
                                          </p:val>
                                        </p:tav>
                                      </p:tavLst>
                                    </p:anim>
                                    <p:animEffect transition="in" filter="fade">
                                      <p:cBhvr>
                                        <p:cTn id="259" dur="1000"/>
                                        <p:tgtEl>
                                          <p:spTgt spid="203"/>
                                        </p:tgtEl>
                                      </p:cBhvr>
                                    </p:animEffect>
                                  </p:childTnLst>
                                </p:cTn>
                              </p:par>
                              <p:par>
                                <p:cTn id="260" presetID="55" presetClass="entr" presetSubtype="0" fill="hold" grpId="0" nodeType="withEffect">
                                  <p:stCondLst>
                                    <p:cond delay="0"/>
                                  </p:stCondLst>
                                  <p:childTnLst>
                                    <p:set>
                                      <p:cBhvr>
                                        <p:cTn id="261" dur="1" fill="hold">
                                          <p:stCondLst>
                                            <p:cond delay="0"/>
                                          </p:stCondLst>
                                        </p:cTn>
                                        <p:tgtEl>
                                          <p:spTgt spid="204"/>
                                        </p:tgtEl>
                                        <p:attrNameLst>
                                          <p:attrName>style.visibility</p:attrName>
                                        </p:attrNameLst>
                                      </p:cBhvr>
                                      <p:to>
                                        <p:strVal val="visible"/>
                                      </p:to>
                                    </p:set>
                                    <p:anim calcmode="lin" valueType="num">
                                      <p:cBhvr>
                                        <p:cTn id="262" dur="1000" fill="hold"/>
                                        <p:tgtEl>
                                          <p:spTgt spid="204"/>
                                        </p:tgtEl>
                                        <p:attrNameLst>
                                          <p:attrName>ppt_w</p:attrName>
                                        </p:attrNameLst>
                                      </p:cBhvr>
                                      <p:tavLst>
                                        <p:tav tm="0">
                                          <p:val>
                                            <p:strVal val="#ppt_w*0.70"/>
                                          </p:val>
                                        </p:tav>
                                        <p:tav tm="100000">
                                          <p:val>
                                            <p:strVal val="#ppt_w"/>
                                          </p:val>
                                        </p:tav>
                                      </p:tavLst>
                                    </p:anim>
                                    <p:anim calcmode="lin" valueType="num">
                                      <p:cBhvr>
                                        <p:cTn id="263" dur="1000" fill="hold"/>
                                        <p:tgtEl>
                                          <p:spTgt spid="204"/>
                                        </p:tgtEl>
                                        <p:attrNameLst>
                                          <p:attrName>ppt_h</p:attrName>
                                        </p:attrNameLst>
                                      </p:cBhvr>
                                      <p:tavLst>
                                        <p:tav tm="0">
                                          <p:val>
                                            <p:strVal val="#ppt_h"/>
                                          </p:val>
                                        </p:tav>
                                        <p:tav tm="100000">
                                          <p:val>
                                            <p:strVal val="#ppt_h"/>
                                          </p:val>
                                        </p:tav>
                                      </p:tavLst>
                                    </p:anim>
                                    <p:animEffect transition="in" filter="fade">
                                      <p:cBhvr>
                                        <p:cTn id="264" dur="1000"/>
                                        <p:tgtEl>
                                          <p:spTgt spid="204"/>
                                        </p:tgtEl>
                                      </p:cBhvr>
                                    </p:animEffect>
                                  </p:childTnLst>
                                </p:cTn>
                              </p:par>
                              <p:par>
                                <p:cTn id="265" presetID="55" presetClass="entr" presetSubtype="0" fill="hold" nodeType="withEffect">
                                  <p:stCondLst>
                                    <p:cond delay="0"/>
                                  </p:stCondLst>
                                  <p:childTnLst>
                                    <p:set>
                                      <p:cBhvr>
                                        <p:cTn id="266" dur="1" fill="hold">
                                          <p:stCondLst>
                                            <p:cond delay="0"/>
                                          </p:stCondLst>
                                        </p:cTn>
                                        <p:tgtEl>
                                          <p:spTgt spid="206"/>
                                        </p:tgtEl>
                                        <p:attrNameLst>
                                          <p:attrName>style.visibility</p:attrName>
                                        </p:attrNameLst>
                                      </p:cBhvr>
                                      <p:to>
                                        <p:strVal val="visible"/>
                                      </p:to>
                                    </p:set>
                                    <p:anim calcmode="lin" valueType="num">
                                      <p:cBhvr>
                                        <p:cTn id="267" dur="1000" fill="hold"/>
                                        <p:tgtEl>
                                          <p:spTgt spid="206"/>
                                        </p:tgtEl>
                                        <p:attrNameLst>
                                          <p:attrName>ppt_w</p:attrName>
                                        </p:attrNameLst>
                                      </p:cBhvr>
                                      <p:tavLst>
                                        <p:tav tm="0">
                                          <p:val>
                                            <p:strVal val="#ppt_w*0.70"/>
                                          </p:val>
                                        </p:tav>
                                        <p:tav tm="100000">
                                          <p:val>
                                            <p:strVal val="#ppt_w"/>
                                          </p:val>
                                        </p:tav>
                                      </p:tavLst>
                                    </p:anim>
                                    <p:anim calcmode="lin" valueType="num">
                                      <p:cBhvr>
                                        <p:cTn id="268" dur="1000" fill="hold"/>
                                        <p:tgtEl>
                                          <p:spTgt spid="206"/>
                                        </p:tgtEl>
                                        <p:attrNameLst>
                                          <p:attrName>ppt_h</p:attrName>
                                        </p:attrNameLst>
                                      </p:cBhvr>
                                      <p:tavLst>
                                        <p:tav tm="0">
                                          <p:val>
                                            <p:strVal val="#ppt_h"/>
                                          </p:val>
                                        </p:tav>
                                        <p:tav tm="100000">
                                          <p:val>
                                            <p:strVal val="#ppt_h"/>
                                          </p:val>
                                        </p:tav>
                                      </p:tavLst>
                                    </p:anim>
                                    <p:animEffect transition="in" filter="fade">
                                      <p:cBhvr>
                                        <p:cTn id="269" dur="1000"/>
                                        <p:tgtEl>
                                          <p:spTgt spid="206"/>
                                        </p:tgtEl>
                                      </p:cBhvr>
                                    </p:animEffect>
                                  </p:childTnLst>
                                </p:cTn>
                              </p:par>
                              <p:par>
                                <p:cTn id="270" presetID="55" presetClass="entr" presetSubtype="0" fill="hold" nodeType="withEffect">
                                  <p:stCondLst>
                                    <p:cond delay="0"/>
                                  </p:stCondLst>
                                  <p:childTnLst>
                                    <p:set>
                                      <p:cBhvr>
                                        <p:cTn id="271" dur="1" fill="hold">
                                          <p:stCondLst>
                                            <p:cond delay="0"/>
                                          </p:stCondLst>
                                        </p:cTn>
                                        <p:tgtEl>
                                          <p:spTgt spid="207"/>
                                        </p:tgtEl>
                                        <p:attrNameLst>
                                          <p:attrName>style.visibility</p:attrName>
                                        </p:attrNameLst>
                                      </p:cBhvr>
                                      <p:to>
                                        <p:strVal val="visible"/>
                                      </p:to>
                                    </p:set>
                                    <p:anim calcmode="lin" valueType="num">
                                      <p:cBhvr>
                                        <p:cTn id="272" dur="1000" fill="hold"/>
                                        <p:tgtEl>
                                          <p:spTgt spid="207"/>
                                        </p:tgtEl>
                                        <p:attrNameLst>
                                          <p:attrName>ppt_w</p:attrName>
                                        </p:attrNameLst>
                                      </p:cBhvr>
                                      <p:tavLst>
                                        <p:tav tm="0">
                                          <p:val>
                                            <p:strVal val="#ppt_w*0.70"/>
                                          </p:val>
                                        </p:tav>
                                        <p:tav tm="100000">
                                          <p:val>
                                            <p:strVal val="#ppt_w"/>
                                          </p:val>
                                        </p:tav>
                                      </p:tavLst>
                                    </p:anim>
                                    <p:anim calcmode="lin" valueType="num">
                                      <p:cBhvr>
                                        <p:cTn id="273" dur="1000" fill="hold"/>
                                        <p:tgtEl>
                                          <p:spTgt spid="207"/>
                                        </p:tgtEl>
                                        <p:attrNameLst>
                                          <p:attrName>ppt_h</p:attrName>
                                        </p:attrNameLst>
                                      </p:cBhvr>
                                      <p:tavLst>
                                        <p:tav tm="0">
                                          <p:val>
                                            <p:strVal val="#ppt_h"/>
                                          </p:val>
                                        </p:tav>
                                        <p:tav tm="100000">
                                          <p:val>
                                            <p:strVal val="#ppt_h"/>
                                          </p:val>
                                        </p:tav>
                                      </p:tavLst>
                                    </p:anim>
                                    <p:animEffect transition="in" filter="fade">
                                      <p:cBhvr>
                                        <p:cTn id="274" dur="1000"/>
                                        <p:tgtEl>
                                          <p:spTgt spid="207"/>
                                        </p:tgtEl>
                                      </p:cBhvr>
                                    </p:animEffect>
                                  </p:childTnLst>
                                </p:cTn>
                              </p:par>
                              <p:par>
                                <p:cTn id="275" presetID="55" presetClass="entr" presetSubtype="0" fill="hold" nodeType="withEffect">
                                  <p:stCondLst>
                                    <p:cond delay="0"/>
                                  </p:stCondLst>
                                  <p:childTnLst>
                                    <p:set>
                                      <p:cBhvr>
                                        <p:cTn id="276" dur="1" fill="hold">
                                          <p:stCondLst>
                                            <p:cond delay="0"/>
                                          </p:stCondLst>
                                        </p:cTn>
                                        <p:tgtEl>
                                          <p:spTgt spid="208"/>
                                        </p:tgtEl>
                                        <p:attrNameLst>
                                          <p:attrName>style.visibility</p:attrName>
                                        </p:attrNameLst>
                                      </p:cBhvr>
                                      <p:to>
                                        <p:strVal val="visible"/>
                                      </p:to>
                                    </p:set>
                                    <p:anim calcmode="lin" valueType="num">
                                      <p:cBhvr>
                                        <p:cTn id="277" dur="1000" fill="hold"/>
                                        <p:tgtEl>
                                          <p:spTgt spid="208"/>
                                        </p:tgtEl>
                                        <p:attrNameLst>
                                          <p:attrName>ppt_w</p:attrName>
                                        </p:attrNameLst>
                                      </p:cBhvr>
                                      <p:tavLst>
                                        <p:tav tm="0">
                                          <p:val>
                                            <p:strVal val="#ppt_w*0.70"/>
                                          </p:val>
                                        </p:tav>
                                        <p:tav tm="100000">
                                          <p:val>
                                            <p:strVal val="#ppt_w"/>
                                          </p:val>
                                        </p:tav>
                                      </p:tavLst>
                                    </p:anim>
                                    <p:anim calcmode="lin" valueType="num">
                                      <p:cBhvr>
                                        <p:cTn id="278" dur="1000" fill="hold"/>
                                        <p:tgtEl>
                                          <p:spTgt spid="208"/>
                                        </p:tgtEl>
                                        <p:attrNameLst>
                                          <p:attrName>ppt_h</p:attrName>
                                        </p:attrNameLst>
                                      </p:cBhvr>
                                      <p:tavLst>
                                        <p:tav tm="0">
                                          <p:val>
                                            <p:strVal val="#ppt_h"/>
                                          </p:val>
                                        </p:tav>
                                        <p:tav tm="100000">
                                          <p:val>
                                            <p:strVal val="#ppt_h"/>
                                          </p:val>
                                        </p:tav>
                                      </p:tavLst>
                                    </p:anim>
                                    <p:animEffect transition="in" filter="fade">
                                      <p:cBhvr>
                                        <p:cTn id="279" dur="1000"/>
                                        <p:tgtEl>
                                          <p:spTgt spid="208"/>
                                        </p:tgtEl>
                                      </p:cBhvr>
                                    </p:animEffect>
                                  </p:childTnLst>
                                </p:cTn>
                              </p:par>
                              <p:par>
                                <p:cTn id="280" presetID="55" presetClass="entr" presetSubtype="0" fill="hold" grpId="0" nodeType="withEffect">
                                  <p:stCondLst>
                                    <p:cond delay="0"/>
                                  </p:stCondLst>
                                  <p:childTnLst>
                                    <p:set>
                                      <p:cBhvr>
                                        <p:cTn id="281" dur="1" fill="hold">
                                          <p:stCondLst>
                                            <p:cond delay="0"/>
                                          </p:stCondLst>
                                        </p:cTn>
                                        <p:tgtEl>
                                          <p:spTgt spid="209"/>
                                        </p:tgtEl>
                                        <p:attrNameLst>
                                          <p:attrName>style.visibility</p:attrName>
                                        </p:attrNameLst>
                                      </p:cBhvr>
                                      <p:to>
                                        <p:strVal val="visible"/>
                                      </p:to>
                                    </p:set>
                                    <p:anim calcmode="lin" valueType="num">
                                      <p:cBhvr>
                                        <p:cTn id="282" dur="1000" fill="hold"/>
                                        <p:tgtEl>
                                          <p:spTgt spid="209"/>
                                        </p:tgtEl>
                                        <p:attrNameLst>
                                          <p:attrName>ppt_w</p:attrName>
                                        </p:attrNameLst>
                                      </p:cBhvr>
                                      <p:tavLst>
                                        <p:tav tm="0">
                                          <p:val>
                                            <p:strVal val="#ppt_w*0.70"/>
                                          </p:val>
                                        </p:tav>
                                        <p:tav tm="100000">
                                          <p:val>
                                            <p:strVal val="#ppt_w"/>
                                          </p:val>
                                        </p:tav>
                                      </p:tavLst>
                                    </p:anim>
                                    <p:anim calcmode="lin" valueType="num">
                                      <p:cBhvr>
                                        <p:cTn id="283" dur="1000" fill="hold"/>
                                        <p:tgtEl>
                                          <p:spTgt spid="209"/>
                                        </p:tgtEl>
                                        <p:attrNameLst>
                                          <p:attrName>ppt_h</p:attrName>
                                        </p:attrNameLst>
                                      </p:cBhvr>
                                      <p:tavLst>
                                        <p:tav tm="0">
                                          <p:val>
                                            <p:strVal val="#ppt_h"/>
                                          </p:val>
                                        </p:tav>
                                        <p:tav tm="100000">
                                          <p:val>
                                            <p:strVal val="#ppt_h"/>
                                          </p:val>
                                        </p:tav>
                                      </p:tavLst>
                                    </p:anim>
                                    <p:animEffect transition="in" filter="fade">
                                      <p:cBhvr>
                                        <p:cTn id="284" dur="1000"/>
                                        <p:tgtEl>
                                          <p:spTgt spid="209"/>
                                        </p:tgtEl>
                                      </p:cBhvr>
                                    </p:animEffect>
                                  </p:childTnLst>
                                </p:cTn>
                              </p:par>
                              <p:par>
                                <p:cTn id="285" presetID="55" presetClass="entr" presetSubtype="0" fill="hold" nodeType="withEffect">
                                  <p:stCondLst>
                                    <p:cond delay="0"/>
                                  </p:stCondLst>
                                  <p:childTnLst>
                                    <p:set>
                                      <p:cBhvr>
                                        <p:cTn id="286" dur="1" fill="hold">
                                          <p:stCondLst>
                                            <p:cond delay="0"/>
                                          </p:stCondLst>
                                        </p:cTn>
                                        <p:tgtEl>
                                          <p:spTgt spid="210"/>
                                        </p:tgtEl>
                                        <p:attrNameLst>
                                          <p:attrName>style.visibility</p:attrName>
                                        </p:attrNameLst>
                                      </p:cBhvr>
                                      <p:to>
                                        <p:strVal val="visible"/>
                                      </p:to>
                                    </p:set>
                                    <p:anim calcmode="lin" valueType="num">
                                      <p:cBhvr>
                                        <p:cTn id="287" dur="1000" fill="hold"/>
                                        <p:tgtEl>
                                          <p:spTgt spid="210"/>
                                        </p:tgtEl>
                                        <p:attrNameLst>
                                          <p:attrName>ppt_w</p:attrName>
                                        </p:attrNameLst>
                                      </p:cBhvr>
                                      <p:tavLst>
                                        <p:tav tm="0">
                                          <p:val>
                                            <p:strVal val="#ppt_w*0.70"/>
                                          </p:val>
                                        </p:tav>
                                        <p:tav tm="100000">
                                          <p:val>
                                            <p:strVal val="#ppt_w"/>
                                          </p:val>
                                        </p:tav>
                                      </p:tavLst>
                                    </p:anim>
                                    <p:anim calcmode="lin" valueType="num">
                                      <p:cBhvr>
                                        <p:cTn id="288" dur="1000" fill="hold"/>
                                        <p:tgtEl>
                                          <p:spTgt spid="210"/>
                                        </p:tgtEl>
                                        <p:attrNameLst>
                                          <p:attrName>ppt_h</p:attrName>
                                        </p:attrNameLst>
                                      </p:cBhvr>
                                      <p:tavLst>
                                        <p:tav tm="0">
                                          <p:val>
                                            <p:strVal val="#ppt_h"/>
                                          </p:val>
                                        </p:tav>
                                        <p:tav tm="100000">
                                          <p:val>
                                            <p:strVal val="#ppt_h"/>
                                          </p:val>
                                        </p:tav>
                                      </p:tavLst>
                                    </p:anim>
                                    <p:animEffect transition="in" filter="fade">
                                      <p:cBhvr>
                                        <p:cTn id="289" dur="1000"/>
                                        <p:tgtEl>
                                          <p:spTgt spid="210"/>
                                        </p:tgtEl>
                                      </p:cBhvr>
                                    </p:animEffect>
                                  </p:childTnLst>
                                </p:cTn>
                              </p:par>
                              <p:par>
                                <p:cTn id="290" presetID="55" presetClass="entr" presetSubtype="0" fill="hold" nodeType="withEffect">
                                  <p:stCondLst>
                                    <p:cond delay="0"/>
                                  </p:stCondLst>
                                  <p:childTnLst>
                                    <p:set>
                                      <p:cBhvr>
                                        <p:cTn id="291" dur="1" fill="hold">
                                          <p:stCondLst>
                                            <p:cond delay="0"/>
                                          </p:stCondLst>
                                        </p:cTn>
                                        <p:tgtEl>
                                          <p:spTgt spid="211"/>
                                        </p:tgtEl>
                                        <p:attrNameLst>
                                          <p:attrName>style.visibility</p:attrName>
                                        </p:attrNameLst>
                                      </p:cBhvr>
                                      <p:to>
                                        <p:strVal val="visible"/>
                                      </p:to>
                                    </p:set>
                                    <p:anim calcmode="lin" valueType="num">
                                      <p:cBhvr>
                                        <p:cTn id="292" dur="1000" fill="hold"/>
                                        <p:tgtEl>
                                          <p:spTgt spid="211"/>
                                        </p:tgtEl>
                                        <p:attrNameLst>
                                          <p:attrName>ppt_w</p:attrName>
                                        </p:attrNameLst>
                                      </p:cBhvr>
                                      <p:tavLst>
                                        <p:tav tm="0">
                                          <p:val>
                                            <p:strVal val="#ppt_w*0.70"/>
                                          </p:val>
                                        </p:tav>
                                        <p:tav tm="100000">
                                          <p:val>
                                            <p:strVal val="#ppt_w"/>
                                          </p:val>
                                        </p:tav>
                                      </p:tavLst>
                                    </p:anim>
                                    <p:anim calcmode="lin" valueType="num">
                                      <p:cBhvr>
                                        <p:cTn id="293" dur="1000" fill="hold"/>
                                        <p:tgtEl>
                                          <p:spTgt spid="211"/>
                                        </p:tgtEl>
                                        <p:attrNameLst>
                                          <p:attrName>ppt_h</p:attrName>
                                        </p:attrNameLst>
                                      </p:cBhvr>
                                      <p:tavLst>
                                        <p:tav tm="0">
                                          <p:val>
                                            <p:strVal val="#ppt_h"/>
                                          </p:val>
                                        </p:tav>
                                        <p:tav tm="100000">
                                          <p:val>
                                            <p:strVal val="#ppt_h"/>
                                          </p:val>
                                        </p:tav>
                                      </p:tavLst>
                                    </p:anim>
                                    <p:animEffect transition="in" filter="fade">
                                      <p:cBhvr>
                                        <p:cTn id="294" dur="1000"/>
                                        <p:tgtEl>
                                          <p:spTgt spid="211"/>
                                        </p:tgtEl>
                                      </p:cBhvr>
                                    </p:animEffect>
                                  </p:childTnLst>
                                </p:cTn>
                              </p:par>
                              <p:par>
                                <p:cTn id="295" presetID="55" presetClass="entr" presetSubtype="0" fill="hold" nodeType="withEffect">
                                  <p:stCondLst>
                                    <p:cond delay="0"/>
                                  </p:stCondLst>
                                  <p:childTnLst>
                                    <p:set>
                                      <p:cBhvr>
                                        <p:cTn id="296" dur="1" fill="hold">
                                          <p:stCondLst>
                                            <p:cond delay="0"/>
                                          </p:stCondLst>
                                        </p:cTn>
                                        <p:tgtEl>
                                          <p:spTgt spid="212"/>
                                        </p:tgtEl>
                                        <p:attrNameLst>
                                          <p:attrName>style.visibility</p:attrName>
                                        </p:attrNameLst>
                                      </p:cBhvr>
                                      <p:to>
                                        <p:strVal val="visible"/>
                                      </p:to>
                                    </p:set>
                                    <p:anim calcmode="lin" valueType="num">
                                      <p:cBhvr>
                                        <p:cTn id="297" dur="1000" fill="hold"/>
                                        <p:tgtEl>
                                          <p:spTgt spid="212"/>
                                        </p:tgtEl>
                                        <p:attrNameLst>
                                          <p:attrName>ppt_w</p:attrName>
                                        </p:attrNameLst>
                                      </p:cBhvr>
                                      <p:tavLst>
                                        <p:tav tm="0">
                                          <p:val>
                                            <p:strVal val="#ppt_w*0.70"/>
                                          </p:val>
                                        </p:tav>
                                        <p:tav tm="100000">
                                          <p:val>
                                            <p:strVal val="#ppt_w"/>
                                          </p:val>
                                        </p:tav>
                                      </p:tavLst>
                                    </p:anim>
                                    <p:anim calcmode="lin" valueType="num">
                                      <p:cBhvr>
                                        <p:cTn id="298" dur="1000" fill="hold"/>
                                        <p:tgtEl>
                                          <p:spTgt spid="212"/>
                                        </p:tgtEl>
                                        <p:attrNameLst>
                                          <p:attrName>ppt_h</p:attrName>
                                        </p:attrNameLst>
                                      </p:cBhvr>
                                      <p:tavLst>
                                        <p:tav tm="0">
                                          <p:val>
                                            <p:strVal val="#ppt_h"/>
                                          </p:val>
                                        </p:tav>
                                        <p:tav tm="100000">
                                          <p:val>
                                            <p:strVal val="#ppt_h"/>
                                          </p:val>
                                        </p:tav>
                                      </p:tavLst>
                                    </p:anim>
                                    <p:animEffect transition="in" filter="fade">
                                      <p:cBhvr>
                                        <p:cTn id="299" dur="1000"/>
                                        <p:tgtEl>
                                          <p:spTgt spid="212"/>
                                        </p:tgtEl>
                                      </p:cBhvr>
                                    </p:animEffect>
                                  </p:childTnLst>
                                </p:cTn>
                              </p:par>
                              <p:par>
                                <p:cTn id="300" presetID="55" presetClass="entr" presetSubtype="0" fill="hold" grpId="0" nodeType="withEffect">
                                  <p:stCondLst>
                                    <p:cond delay="0"/>
                                  </p:stCondLst>
                                  <p:childTnLst>
                                    <p:set>
                                      <p:cBhvr>
                                        <p:cTn id="301" dur="1" fill="hold">
                                          <p:stCondLst>
                                            <p:cond delay="0"/>
                                          </p:stCondLst>
                                        </p:cTn>
                                        <p:tgtEl>
                                          <p:spTgt spid="213"/>
                                        </p:tgtEl>
                                        <p:attrNameLst>
                                          <p:attrName>style.visibility</p:attrName>
                                        </p:attrNameLst>
                                      </p:cBhvr>
                                      <p:to>
                                        <p:strVal val="visible"/>
                                      </p:to>
                                    </p:set>
                                    <p:anim calcmode="lin" valueType="num">
                                      <p:cBhvr>
                                        <p:cTn id="302" dur="1000" fill="hold"/>
                                        <p:tgtEl>
                                          <p:spTgt spid="213"/>
                                        </p:tgtEl>
                                        <p:attrNameLst>
                                          <p:attrName>ppt_w</p:attrName>
                                        </p:attrNameLst>
                                      </p:cBhvr>
                                      <p:tavLst>
                                        <p:tav tm="0">
                                          <p:val>
                                            <p:strVal val="#ppt_w*0.70"/>
                                          </p:val>
                                        </p:tav>
                                        <p:tav tm="100000">
                                          <p:val>
                                            <p:strVal val="#ppt_w"/>
                                          </p:val>
                                        </p:tav>
                                      </p:tavLst>
                                    </p:anim>
                                    <p:anim calcmode="lin" valueType="num">
                                      <p:cBhvr>
                                        <p:cTn id="303" dur="1000" fill="hold"/>
                                        <p:tgtEl>
                                          <p:spTgt spid="213"/>
                                        </p:tgtEl>
                                        <p:attrNameLst>
                                          <p:attrName>ppt_h</p:attrName>
                                        </p:attrNameLst>
                                      </p:cBhvr>
                                      <p:tavLst>
                                        <p:tav tm="0">
                                          <p:val>
                                            <p:strVal val="#ppt_h"/>
                                          </p:val>
                                        </p:tav>
                                        <p:tav tm="100000">
                                          <p:val>
                                            <p:strVal val="#ppt_h"/>
                                          </p:val>
                                        </p:tav>
                                      </p:tavLst>
                                    </p:anim>
                                    <p:animEffect transition="in" filter="fade">
                                      <p:cBhvr>
                                        <p:cTn id="304" dur="1000"/>
                                        <p:tgtEl>
                                          <p:spTgt spid="213"/>
                                        </p:tgtEl>
                                      </p:cBhvr>
                                    </p:animEffect>
                                  </p:childTnLst>
                                </p:cTn>
                              </p:par>
                              <p:par>
                                <p:cTn id="305" presetID="55" presetClass="entr" presetSubtype="0" fill="hold" grpId="0" nodeType="withEffect">
                                  <p:stCondLst>
                                    <p:cond delay="0"/>
                                  </p:stCondLst>
                                  <p:childTnLst>
                                    <p:set>
                                      <p:cBhvr>
                                        <p:cTn id="306" dur="1" fill="hold">
                                          <p:stCondLst>
                                            <p:cond delay="0"/>
                                          </p:stCondLst>
                                        </p:cTn>
                                        <p:tgtEl>
                                          <p:spTgt spid="214"/>
                                        </p:tgtEl>
                                        <p:attrNameLst>
                                          <p:attrName>style.visibility</p:attrName>
                                        </p:attrNameLst>
                                      </p:cBhvr>
                                      <p:to>
                                        <p:strVal val="visible"/>
                                      </p:to>
                                    </p:set>
                                    <p:anim calcmode="lin" valueType="num">
                                      <p:cBhvr>
                                        <p:cTn id="307" dur="1000" fill="hold"/>
                                        <p:tgtEl>
                                          <p:spTgt spid="214"/>
                                        </p:tgtEl>
                                        <p:attrNameLst>
                                          <p:attrName>ppt_w</p:attrName>
                                        </p:attrNameLst>
                                      </p:cBhvr>
                                      <p:tavLst>
                                        <p:tav tm="0">
                                          <p:val>
                                            <p:strVal val="#ppt_w*0.70"/>
                                          </p:val>
                                        </p:tav>
                                        <p:tav tm="100000">
                                          <p:val>
                                            <p:strVal val="#ppt_w"/>
                                          </p:val>
                                        </p:tav>
                                      </p:tavLst>
                                    </p:anim>
                                    <p:anim calcmode="lin" valueType="num">
                                      <p:cBhvr>
                                        <p:cTn id="308" dur="1000" fill="hold"/>
                                        <p:tgtEl>
                                          <p:spTgt spid="214"/>
                                        </p:tgtEl>
                                        <p:attrNameLst>
                                          <p:attrName>ppt_h</p:attrName>
                                        </p:attrNameLst>
                                      </p:cBhvr>
                                      <p:tavLst>
                                        <p:tav tm="0">
                                          <p:val>
                                            <p:strVal val="#ppt_h"/>
                                          </p:val>
                                        </p:tav>
                                        <p:tav tm="100000">
                                          <p:val>
                                            <p:strVal val="#ppt_h"/>
                                          </p:val>
                                        </p:tav>
                                      </p:tavLst>
                                    </p:anim>
                                    <p:animEffect transition="in" filter="fade">
                                      <p:cBhvr>
                                        <p:cTn id="309" dur="1000"/>
                                        <p:tgtEl>
                                          <p:spTgt spid="214"/>
                                        </p:tgtEl>
                                      </p:cBhvr>
                                    </p:animEffect>
                                  </p:childTnLst>
                                </p:cTn>
                              </p:par>
                              <p:par>
                                <p:cTn id="310" presetID="55" presetClass="entr" presetSubtype="0" fill="hold" grpId="0" nodeType="withEffect">
                                  <p:stCondLst>
                                    <p:cond delay="0"/>
                                  </p:stCondLst>
                                  <p:childTnLst>
                                    <p:set>
                                      <p:cBhvr>
                                        <p:cTn id="311" dur="1" fill="hold">
                                          <p:stCondLst>
                                            <p:cond delay="0"/>
                                          </p:stCondLst>
                                        </p:cTn>
                                        <p:tgtEl>
                                          <p:spTgt spid="216"/>
                                        </p:tgtEl>
                                        <p:attrNameLst>
                                          <p:attrName>style.visibility</p:attrName>
                                        </p:attrNameLst>
                                      </p:cBhvr>
                                      <p:to>
                                        <p:strVal val="visible"/>
                                      </p:to>
                                    </p:set>
                                    <p:anim calcmode="lin" valueType="num">
                                      <p:cBhvr>
                                        <p:cTn id="312" dur="1000" fill="hold"/>
                                        <p:tgtEl>
                                          <p:spTgt spid="216"/>
                                        </p:tgtEl>
                                        <p:attrNameLst>
                                          <p:attrName>ppt_w</p:attrName>
                                        </p:attrNameLst>
                                      </p:cBhvr>
                                      <p:tavLst>
                                        <p:tav tm="0">
                                          <p:val>
                                            <p:strVal val="#ppt_w*0.70"/>
                                          </p:val>
                                        </p:tav>
                                        <p:tav tm="100000">
                                          <p:val>
                                            <p:strVal val="#ppt_w"/>
                                          </p:val>
                                        </p:tav>
                                      </p:tavLst>
                                    </p:anim>
                                    <p:anim calcmode="lin" valueType="num">
                                      <p:cBhvr>
                                        <p:cTn id="313" dur="1000" fill="hold"/>
                                        <p:tgtEl>
                                          <p:spTgt spid="216"/>
                                        </p:tgtEl>
                                        <p:attrNameLst>
                                          <p:attrName>ppt_h</p:attrName>
                                        </p:attrNameLst>
                                      </p:cBhvr>
                                      <p:tavLst>
                                        <p:tav tm="0">
                                          <p:val>
                                            <p:strVal val="#ppt_h"/>
                                          </p:val>
                                        </p:tav>
                                        <p:tav tm="100000">
                                          <p:val>
                                            <p:strVal val="#ppt_h"/>
                                          </p:val>
                                        </p:tav>
                                      </p:tavLst>
                                    </p:anim>
                                    <p:animEffect transition="in" filter="fade">
                                      <p:cBhvr>
                                        <p:cTn id="314" dur="1000"/>
                                        <p:tgtEl>
                                          <p:spTgt spid="216"/>
                                        </p:tgtEl>
                                      </p:cBhvr>
                                    </p:animEffect>
                                  </p:childTnLst>
                                </p:cTn>
                              </p:par>
                              <p:par>
                                <p:cTn id="315" presetID="55" presetClass="entr" presetSubtype="0" fill="hold" grpId="0" nodeType="withEffect">
                                  <p:stCondLst>
                                    <p:cond delay="0"/>
                                  </p:stCondLst>
                                  <p:childTnLst>
                                    <p:set>
                                      <p:cBhvr>
                                        <p:cTn id="316" dur="1" fill="hold">
                                          <p:stCondLst>
                                            <p:cond delay="0"/>
                                          </p:stCondLst>
                                        </p:cTn>
                                        <p:tgtEl>
                                          <p:spTgt spid="217"/>
                                        </p:tgtEl>
                                        <p:attrNameLst>
                                          <p:attrName>style.visibility</p:attrName>
                                        </p:attrNameLst>
                                      </p:cBhvr>
                                      <p:to>
                                        <p:strVal val="visible"/>
                                      </p:to>
                                    </p:set>
                                    <p:anim calcmode="lin" valueType="num">
                                      <p:cBhvr>
                                        <p:cTn id="317" dur="1000" fill="hold"/>
                                        <p:tgtEl>
                                          <p:spTgt spid="217"/>
                                        </p:tgtEl>
                                        <p:attrNameLst>
                                          <p:attrName>ppt_w</p:attrName>
                                        </p:attrNameLst>
                                      </p:cBhvr>
                                      <p:tavLst>
                                        <p:tav tm="0">
                                          <p:val>
                                            <p:strVal val="#ppt_w*0.70"/>
                                          </p:val>
                                        </p:tav>
                                        <p:tav tm="100000">
                                          <p:val>
                                            <p:strVal val="#ppt_w"/>
                                          </p:val>
                                        </p:tav>
                                      </p:tavLst>
                                    </p:anim>
                                    <p:anim calcmode="lin" valueType="num">
                                      <p:cBhvr>
                                        <p:cTn id="318" dur="1000" fill="hold"/>
                                        <p:tgtEl>
                                          <p:spTgt spid="217"/>
                                        </p:tgtEl>
                                        <p:attrNameLst>
                                          <p:attrName>ppt_h</p:attrName>
                                        </p:attrNameLst>
                                      </p:cBhvr>
                                      <p:tavLst>
                                        <p:tav tm="0">
                                          <p:val>
                                            <p:strVal val="#ppt_h"/>
                                          </p:val>
                                        </p:tav>
                                        <p:tav tm="100000">
                                          <p:val>
                                            <p:strVal val="#ppt_h"/>
                                          </p:val>
                                        </p:tav>
                                      </p:tavLst>
                                    </p:anim>
                                    <p:animEffect transition="in" filter="fade">
                                      <p:cBhvr>
                                        <p:cTn id="319" dur="1000"/>
                                        <p:tgtEl>
                                          <p:spTgt spid="217"/>
                                        </p:tgtEl>
                                      </p:cBhvr>
                                    </p:animEffect>
                                  </p:childTnLst>
                                </p:cTn>
                              </p:par>
                              <p:par>
                                <p:cTn id="320" presetID="55" presetClass="entr" presetSubtype="0" fill="hold" nodeType="withEffect">
                                  <p:stCondLst>
                                    <p:cond delay="0"/>
                                  </p:stCondLst>
                                  <p:childTnLst>
                                    <p:set>
                                      <p:cBhvr>
                                        <p:cTn id="321" dur="1" fill="hold">
                                          <p:stCondLst>
                                            <p:cond delay="0"/>
                                          </p:stCondLst>
                                        </p:cTn>
                                        <p:tgtEl>
                                          <p:spTgt spid="218"/>
                                        </p:tgtEl>
                                        <p:attrNameLst>
                                          <p:attrName>style.visibility</p:attrName>
                                        </p:attrNameLst>
                                      </p:cBhvr>
                                      <p:to>
                                        <p:strVal val="visible"/>
                                      </p:to>
                                    </p:set>
                                    <p:anim calcmode="lin" valueType="num">
                                      <p:cBhvr>
                                        <p:cTn id="322" dur="1000" fill="hold"/>
                                        <p:tgtEl>
                                          <p:spTgt spid="218"/>
                                        </p:tgtEl>
                                        <p:attrNameLst>
                                          <p:attrName>ppt_w</p:attrName>
                                        </p:attrNameLst>
                                      </p:cBhvr>
                                      <p:tavLst>
                                        <p:tav tm="0">
                                          <p:val>
                                            <p:strVal val="#ppt_w*0.70"/>
                                          </p:val>
                                        </p:tav>
                                        <p:tav tm="100000">
                                          <p:val>
                                            <p:strVal val="#ppt_w"/>
                                          </p:val>
                                        </p:tav>
                                      </p:tavLst>
                                    </p:anim>
                                    <p:anim calcmode="lin" valueType="num">
                                      <p:cBhvr>
                                        <p:cTn id="323" dur="1000" fill="hold"/>
                                        <p:tgtEl>
                                          <p:spTgt spid="218"/>
                                        </p:tgtEl>
                                        <p:attrNameLst>
                                          <p:attrName>ppt_h</p:attrName>
                                        </p:attrNameLst>
                                      </p:cBhvr>
                                      <p:tavLst>
                                        <p:tav tm="0">
                                          <p:val>
                                            <p:strVal val="#ppt_h"/>
                                          </p:val>
                                        </p:tav>
                                        <p:tav tm="100000">
                                          <p:val>
                                            <p:strVal val="#ppt_h"/>
                                          </p:val>
                                        </p:tav>
                                      </p:tavLst>
                                    </p:anim>
                                    <p:animEffect transition="in" filter="fade">
                                      <p:cBhvr>
                                        <p:cTn id="324" dur="1000"/>
                                        <p:tgtEl>
                                          <p:spTgt spid="218"/>
                                        </p:tgtEl>
                                      </p:cBhvr>
                                    </p:animEffect>
                                  </p:childTnLst>
                                </p:cTn>
                              </p:par>
                              <p:par>
                                <p:cTn id="325" presetID="55" presetClass="entr" presetSubtype="0" fill="hold" nodeType="withEffect">
                                  <p:stCondLst>
                                    <p:cond delay="0"/>
                                  </p:stCondLst>
                                  <p:childTnLst>
                                    <p:set>
                                      <p:cBhvr>
                                        <p:cTn id="326" dur="1" fill="hold">
                                          <p:stCondLst>
                                            <p:cond delay="0"/>
                                          </p:stCondLst>
                                        </p:cTn>
                                        <p:tgtEl>
                                          <p:spTgt spid="219"/>
                                        </p:tgtEl>
                                        <p:attrNameLst>
                                          <p:attrName>style.visibility</p:attrName>
                                        </p:attrNameLst>
                                      </p:cBhvr>
                                      <p:to>
                                        <p:strVal val="visible"/>
                                      </p:to>
                                    </p:set>
                                    <p:anim calcmode="lin" valueType="num">
                                      <p:cBhvr>
                                        <p:cTn id="327" dur="1000" fill="hold"/>
                                        <p:tgtEl>
                                          <p:spTgt spid="219"/>
                                        </p:tgtEl>
                                        <p:attrNameLst>
                                          <p:attrName>ppt_w</p:attrName>
                                        </p:attrNameLst>
                                      </p:cBhvr>
                                      <p:tavLst>
                                        <p:tav tm="0">
                                          <p:val>
                                            <p:strVal val="#ppt_w*0.70"/>
                                          </p:val>
                                        </p:tav>
                                        <p:tav tm="100000">
                                          <p:val>
                                            <p:strVal val="#ppt_w"/>
                                          </p:val>
                                        </p:tav>
                                      </p:tavLst>
                                    </p:anim>
                                    <p:anim calcmode="lin" valueType="num">
                                      <p:cBhvr>
                                        <p:cTn id="328" dur="1000" fill="hold"/>
                                        <p:tgtEl>
                                          <p:spTgt spid="219"/>
                                        </p:tgtEl>
                                        <p:attrNameLst>
                                          <p:attrName>ppt_h</p:attrName>
                                        </p:attrNameLst>
                                      </p:cBhvr>
                                      <p:tavLst>
                                        <p:tav tm="0">
                                          <p:val>
                                            <p:strVal val="#ppt_h"/>
                                          </p:val>
                                        </p:tav>
                                        <p:tav tm="100000">
                                          <p:val>
                                            <p:strVal val="#ppt_h"/>
                                          </p:val>
                                        </p:tav>
                                      </p:tavLst>
                                    </p:anim>
                                    <p:animEffect transition="in" filter="fade">
                                      <p:cBhvr>
                                        <p:cTn id="329" dur="1000"/>
                                        <p:tgtEl>
                                          <p:spTgt spid="219"/>
                                        </p:tgtEl>
                                      </p:cBhvr>
                                    </p:animEffect>
                                  </p:childTnLst>
                                </p:cTn>
                              </p:par>
                              <p:par>
                                <p:cTn id="330" presetID="55" presetClass="entr" presetSubtype="0" fill="hold" grpId="0" nodeType="withEffect">
                                  <p:stCondLst>
                                    <p:cond delay="0"/>
                                  </p:stCondLst>
                                  <p:childTnLst>
                                    <p:set>
                                      <p:cBhvr>
                                        <p:cTn id="331" dur="1" fill="hold">
                                          <p:stCondLst>
                                            <p:cond delay="0"/>
                                          </p:stCondLst>
                                        </p:cTn>
                                        <p:tgtEl>
                                          <p:spTgt spid="220"/>
                                        </p:tgtEl>
                                        <p:attrNameLst>
                                          <p:attrName>style.visibility</p:attrName>
                                        </p:attrNameLst>
                                      </p:cBhvr>
                                      <p:to>
                                        <p:strVal val="visible"/>
                                      </p:to>
                                    </p:set>
                                    <p:anim calcmode="lin" valueType="num">
                                      <p:cBhvr>
                                        <p:cTn id="332" dur="1000" fill="hold"/>
                                        <p:tgtEl>
                                          <p:spTgt spid="220"/>
                                        </p:tgtEl>
                                        <p:attrNameLst>
                                          <p:attrName>ppt_w</p:attrName>
                                        </p:attrNameLst>
                                      </p:cBhvr>
                                      <p:tavLst>
                                        <p:tav tm="0">
                                          <p:val>
                                            <p:strVal val="#ppt_w*0.70"/>
                                          </p:val>
                                        </p:tav>
                                        <p:tav tm="100000">
                                          <p:val>
                                            <p:strVal val="#ppt_w"/>
                                          </p:val>
                                        </p:tav>
                                      </p:tavLst>
                                    </p:anim>
                                    <p:anim calcmode="lin" valueType="num">
                                      <p:cBhvr>
                                        <p:cTn id="333" dur="1000" fill="hold"/>
                                        <p:tgtEl>
                                          <p:spTgt spid="220"/>
                                        </p:tgtEl>
                                        <p:attrNameLst>
                                          <p:attrName>ppt_h</p:attrName>
                                        </p:attrNameLst>
                                      </p:cBhvr>
                                      <p:tavLst>
                                        <p:tav tm="0">
                                          <p:val>
                                            <p:strVal val="#ppt_h"/>
                                          </p:val>
                                        </p:tav>
                                        <p:tav tm="100000">
                                          <p:val>
                                            <p:strVal val="#ppt_h"/>
                                          </p:val>
                                        </p:tav>
                                      </p:tavLst>
                                    </p:anim>
                                    <p:animEffect transition="in" filter="fade">
                                      <p:cBhvr>
                                        <p:cTn id="334" dur="1000"/>
                                        <p:tgtEl>
                                          <p:spTgt spid="220"/>
                                        </p:tgtEl>
                                      </p:cBhvr>
                                    </p:animEffect>
                                  </p:childTnLst>
                                </p:cTn>
                              </p:par>
                              <p:par>
                                <p:cTn id="335" presetID="55" presetClass="entr" presetSubtype="0" fill="hold" nodeType="withEffect">
                                  <p:stCondLst>
                                    <p:cond delay="0"/>
                                  </p:stCondLst>
                                  <p:childTnLst>
                                    <p:set>
                                      <p:cBhvr>
                                        <p:cTn id="336" dur="1" fill="hold">
                                          <p:stCondLst>
                                            <p:cond delay="0"/>
                                          </p:stCondLst>
                                        </p:cTn>
                                        <p:tgtEl>
                                          <p:spTgt spid="221"/>
                                        </p:tgtEl>
                                        <p:attrNameLst>
                                          <p:attrName>style.visibility</p:attrName>
                                        </p:attrNameLst>
                                      </p:cBhvr>
                                      <p:to>
                                        <p:strVal val="visible"/>
                                      </p:to>
                                    </p:set>
                                    <p:anim calcmode="lin" valueType="num">
                                      <p:cBhvr>
                                        <p:cTn id="337" dur="1000" fill="hold"/>
                                        <p:tgtEl>
                                          <p:spTgt spid="221"/>
                                        </p:tgtEl>
                                        <p:attrNameLst>
                                          <p:attrName>ppt_w</p:attrName>
                                        </p:attrNameLst>
                                      </p:cBhvr>
                                      <p:tavLst>
                                        <p:tav tm="0">
                                          <p:val>
                                            <p:strVal val="#ppt_w*0.70"/>
                                          </p:val>
                                        </p:tav>
                                        <p:tav tm="100000">
                                          <p:val>
                                            <p:strVal val="#ppt_w"/>
                                          </p:val>
                                        </p:tav>
                                      </p:tavLst>
                                    </p:anim>
                                    <p:anim calcmode="lin" valueType="num">
                                      <p:cBhvr>
                                        <p:cTn id="338" dur="1000" fill="hold"/>
                                        <p:tgtEl>
                                          <p:spTgt spid="221"/>
                                        </p:tgtEl>
                                        <p:attrNameLst>
                                          <p:attrName>ppt_h</p:attrName>
                                        </p:attrNameLst>
                                      </p:cBhvr>
                                      <p:tavLst>
                                        <p:tav tm="0">
                                          <p:val>
                                            <p:strVal val="#ppt_h"/>
                                          </p:val>
                                        </p:tav>
                                        <p:tav tm="100000">
                                          <p:val>
                                            <p:strVal val="#ppt_h"/>
                                          </p:val>
                                        </p:tav>
                                      </p:tavLst>
                                    </p:anim>
                                    <p:animEffect transition="in" filter="fade">
                                      <p:cBhvr>
                                        <p:cTn id="339" dur="1000"/>
                                        <p:tgtEl>
                                          <p:spTgt spid="221"/>
                                        </p:tgtEl>
                                      </p:cBhvr>
                                    </p:animEffect>
                                  </p:childTnLst>
                                </p:cTn>
                              </p:par>
                              <p:par>
                                <p:cTn id="340" presetID="55" presetClass="entr" presetSubtype="0" fill="hold" nodeType="withEffect">
                                  <p:stCondLst>
                                    <p:cond delay="0"/>
                                  </p:stCondLst>
                                  <p:childTnLst>
                                    <p:set>
                                      <p:cBhvr>
                                        <p:cTn id="341" dur="1" fill="hold">
                                          <p:stCondLst>
                                            <p:cond delay="0"/>
                                          </p:stCondLst>
                                        </p:cTn>
                                        <p:tgtEl>
                                          <p:spTgt spid="222"/>
                                        </p:tgtEl>
                                        <p:attrNameLst>
                                          <p:attrName>style.visibility</p:attrName>
                                        </p:attrNameLst>
                                      </p:cBhvr>
                                      <p:to>
                                        <p:strVal val="visible"/>
                                      </p:to>
                                    </p:set>
                                    <p:anim calcmode="lin" valueType="num">
                                      <p:cBhvr>
                                        <p:cTn id="342" dur="1000" fill="hold"/>
                                        <p:tgtEl>
                                          <p:spTgt spid="222"/>
                                        </p:tgtEl>
                                        <p:attrNameLst>
                                          <p:attrName>ppt_w</p:attrName>
                                        </p:attrNameLst>
                                      </p:cBhvr>
                                      <p:tavLst>
                                        <p:tav tm="0">
                                          <p:val>
                                            <p:strVal val="#ppt_w*0.70"/>
                                          </p:val>
                                        </p:tav>
                                        <p:tav tm="100000">
                                          <p:val>
                                            <p:strVal val="#ppt_w"/>
                                          </p:val>
                                        </p:tav>
                                      </p:tavLst>
                                    </p:anim>
                                    <p:anim calcmode="lin" valueType="num">
                                      <p:cBhvr>
                                        <p:cTn id="343" dur="1000" fill="hold"/>
                                        <p:tgtEl>
                                          <p:spTgt spid="222"/>
                                        </p:tgtEl>
                                        <p:attrNameLst>
                                          <p:attrName>ppt_h</p:attrName>
                                        </p:attrNameLst>
                                      </p:cBhvr>
                                      <p:tavLst>
                                        <p:tav tm="0">
                                          <p:val>
                                            <p:strVal val="#ppt_h"/>
                                          </p:val>
                                        </p:tav>
                                        <p:tav tm="100000">
                                          <p:val>
                                            <p:strVal val="#ppt_h"/>
                                          </p:val>
                                        </p:tav>
                                      </p:tavLst>
                                    </p:anim>
                                    <p:animEffect transition="in" filter="fade">
                                      <p:cBhvr>
                                        <p:cTn id="344" dur="1000"/>
                                        <p:tgtEl>
                                          <p:spTgt spid="222"/>
                                        </p:tgtEl>
                                      </p:cBhvr>
                                    </p:animEffect>
                                  </p:childTnLst>
                                </p:cTn>
                              </p:par>
                              <p:par>
                                <p:cTn id="345" presetID="55" presetClass="entr" presetSubtype="0" fill="hold" nodeType="withEffect">
                                  <p:stCondLst>
                                    <p:cond delay="0"/>
                                  </p:stCondLst>
                                  <p:childTnLst>
                                    <p:set>
                                      <p:cBhvr>
                                        <p:cTn id="346" dur="1" fill="hold">
                                          <p:stCondLst>
                                            <p:cond delay="0"/>
                                          </p:stCondLst>
                                        </p:cTn>
                                        <p:tgtEl>
                                          <p:spTgt spid="223"/>
                                        </p:tgtEl>
                                        <p:attrNameLst>
                                          <p:attrName>style.visibility</p:attrName>
                                        </p:attrNameLst>
                                      </p:cBhvr>
                                      <p:to>
                                        <p:strVal val="visible"/>
                                      </p:to>
                                    </p:set>
                                    <p:anim calcmode="lin" valueType="num">
                                      <p:cBhvr>
                                        <p:cTn id="347" dur="1000" fill="hold"/>
                                        <p:tgtEl>
                                          <p:spTgt spid="223"/>
                                        </p:tgtEl>
                                        <p:attrNameLst>
                                          <p:attrName>ppt_w</p:attrName>
                                        </p:attrNameLst>
                                      </p:cBhvr>
                                      <p:tavLst>
                                        <p:tav tm="0">
                                          <p:val>
                                            <p:strVal val="#ppt_w*0.70"/>
                                          </p:val>
                                        </p:tav>
                                        <p:tav tm="100000">
                                          <p:val>
                                            <p:strVal val="#ppt_w"/>
                                          </p:val>
                                        </p:tav>
                                      </p:tavLst>
                                    </p:anim>
                                    <p:anim calcmode="lin" valueType="num">
                                      <p:cBhvr>
                                        <p:cTn id="348" dur="1000" fill="hold"/>
                                        <p:tgtEl>
                                          <p:spTgt spid="223"/>
                                        </p:tgtEl>
                                        <p:attrNameLst>
                                          <p:attrName>ppt_h</p:attrName>
                                        </p:attrNameLst>
                                      </p:cBhvr>
                                      <p:tavLst>
                                        <p:tav tm="0">
                                          <p:val>
                                            <p:strVal val="#ppt_h"/>
                                          </p:val>
                                        </p:tav>
                                        <p:tav tm="100000">
                                          <p:val>
                                            <p:strVal val="#ppt_h"/>
                                          </p:val>
                                        </p:tav>
                                      </p:tavLst>
                                    </p:anim>
                                    <p:animEffect transition="in" filter="fade">
                                      <p:cBhvr>
                                        <p:cTn id="349" dur="1000"/>
                                        <p:tgtEl>
                                          <p:spTgt spid="223"/>
                                        </p:tgtEl>
                                      </p:cBhvr>
                                    </p:animEffect>
                                  </p:childTnLst>
                                </p:cTn>
                              </p:par>
                              <p:par>
                                <p:cTn id="350" presetID="55" presetClass="entr" presetSubtype="0" fill="hold" grpId="0" nodeType="withEffect">
                                  <p:stCondLst>
                                    <p:cond delay="0"/>
                                  </p:stCondLst>
                                  <p:childTnLst>
                                    <p:set>
                                      <p:cBhvr>
                                        <p:cTn id="351" dur="1" fill="hold">
                                          <p:stCondLst>
                                            <p:cond delay="0"/>
                                          </p:stCondLst>
                                        </p:cTn>
                                        <p:tgtEl>
                                          <p:spTgt spid="226"/>
                                        </p:tgtEl>
                                        <p:attrNameLst>
                                          <p:attrName>style.visibility</p:attrName>
                                        </p:attrNameLst>
                                      </p:cBhvr>
                                      <p:to>
                                        <p:strVal val="visible"/>
                                      </p:to>
                                    </p:set>
                                    <p:anim calcmode="lin" valueType="num">
                                      <p:cBhvr>
                                        <p:cTn id="352" dur="1000" fill="hold"/>
                                        <p:tgtEl>
                                          <p:spTgt spid="226"/>
                                        </p:tgtEl>
                                        <p:attrNameLst>
                                          <p:attrName>ppt_w</p:attrName>
                                        </p:attrNameLst>
                                      </p:cBhvr>
                                      <p:tavLst>
                                        <p:tav tm="0">
                                          <p:val>
                                            <p:strVal val="#ppt_w*0.70"/>
                                          </p:val>
                                        </p:tav>
                                        <p:tav tm="100000">
                                          <p:val>
                                            <p:strVal val="#ppt_w"/>
                                          </p:val>
                                        </p:tav>
                                      </p:tavLst>
                                    </p:anim>
                                    <p:anim calcmode="lin" valueType="num">
                                      <p:cBhvr>
                                        <p:cTn id="353" dur="1000" fill="hold"/>
                                        <p:tgtEl>
                                          <p:spTgt spid="226"/>
                                        </p:tgtEl>
                                        <p:attrNameLst>
                                          <p:attrName>ppt_h</p:attrName>
                                        </p:attrNameLst>
                                      </p:cBhvr>
                                      <p:tavLst>
                                        <p:tav tm="0">
                                          <p:val>
                                            <p:strVal val="#ppt_h"/>
                                          </p:val>
                                        </p:tav>
                                        <p:tav tm="100000">
                                          <p:val>
                                            <p:strVal val="#ppt_h"/>
                                          </p:val>
                                        </p:tav>
                                      </p:tavLst>
                                    </p:anim>
                                    <p:animEffect transition="in" filter="fade">
                                      <p:cBhvr>
                                        <p:cTn id="354" dur="1000"/>
                                        <p:tgtEl>
                                          <p:spTgt spid="226"/>
                                        </p:tgtEl>
                                      </p:cBhvr>
                                    </p:animEffect>
                                  </p:childTnLst>
                                </p:cTn>
                              </p:par>
                              <p:par>
                                <p:cTn id="355" presetID="55" presetClass="entr" presetSubtype="0" fill="hold" grpId="0" nodeType="withEffect">
                                  <p:stCondLst>
                                    <p:cond delay="0"/>
                                  </p:stCondLst>
                                  <p:childTnLst>
                                    <p:set>
                                      <p:cBhvr>
                                        <p:cTn id="356" dur="1" fill="hold">
                                          <p:stCondLst>
                                            <p:cond delay="0"/>
                                          </p:stCondLst>
                                        </p:cTn>
                                        <p:tgtEl>
                                          <p:spTgt spid="48"/>
                                        </p:tgtEl>
                                        <p:attrNameLst>
                                          <p:attrName>style.visibility</p:attrName>
                                        </p:attrNameLst>
                                      </p:cBhvr>
                                      <p:to>
                                        <p:strVal val="visible"/>
                                      </p:to>
                                    </p:set>
                                    <p:anim calcmode="lin" valueType="num">
                                      <p:cBhvr>
                                        <p:cTn id="357" dur="1000" fill="hold"/>
                                        <p:tgtEl>
                                          <p:spTgt spid="48"/>
                                        </p:tgtEl>
                                        <p:attrNameLst>
                                          <p:attrName>ppt_w</p:attrName>
                                        </p:attrNameLst>
                                      </p:cBhvr>
                                      <p:tavLst>
                                        <p:tav tm="0">
                                          <p:val>
                                            <p:strVal val="#ppt_w*0.70"/>
                                          </p:val>
                                        </p:tav>
                                        <p:tav tm="100000">
                                          <p:val>
                                            <p:strVal val="#ppt_w"/>
                                          </p:val>
                                        </p:tav>
                                      </p:tavLst>
                                    </p:anim>
                                    <p:anim calcmode="lin" valueType="num">
                                      <p:cBhvr>
                                        <p:cTn id="358" dur="1000" fill="hold"/>
                                        <p:tgtEl>
                                          <p:spTgt spid="48"/>
                                        </p:tgtEl>
                                        <p:attrNameLst>
                                          <p:attrName>ppt_h</p:attrName>
                                        </p:attrNameLst>
                                      </p:cBhvr>
                                      <p:tavLst>
                                        <p:tav tm="0">
                                          <p:val>
                                            <p:strVal val="#ppt_h"/>
                                          </p:val>
                                        </p:tav>
                                        <p:tav tm="100000">
                                          <p:val>
                                            <p:strVal val="#ppt_h"/>
                                          </p:val>
                                        </p:tav>
                                      </p:tavLst>
                                    </p:anim>
                                    <p:animEffect transition="in" filter="fade">
                                      <p:cBhvr>
                                        <p:cTn id="359" dur="1000"/>
                                        <p:tgtEl>
                                          <p:spTgt spid="48"/>
                                        </p:tgtEl>
                                      </p:cBhvr>
                                    </p:animEffect>
                                  </p:childTnLst>
                                </p:cTn>
                              </p:par>
                              <p:par>
                                <p:cTn id="360" presetID="55" presetClass="entr" presetSubtype="0" fill="hold" nodeType="withEffect">
                                  <p:stCondLst>
                                    <p:cond delay="0"/>
                                  </p:stCondLst>
                                  <p:childTnLst>
                                    <p:set>
                                      <p:cBhvr>
                                        <p:cTn id="361" dur="1" fill="hold">
                                          <p:stCondLst>
                                            <p:cond delay="0"/>
                                          </p:stCondLst>
                                        </p:cTn>
                                        <p:tgtEl>
                                          <p:spTgt spid="5"/>
                                        </p:tgtEl>
                                        <p:attrNameLst>
                                          <p:attrName>style.visibility</p:attrName>
                                        </p:attrNameLst>
                                      </p:cBhvr>
                                      <p:to>
                                        <p:strVal val="visible"/>
                                      </p:to>
                                    </p:set>
                                    <p:anim calcmode="lin" valueType="num">
                                      <p:cBhvr>
                                        <p:cTn id="362" dur="1000" fill="hold"/>
                                        <p:tgtEl>
                                          <p:spTgt spid="5"/>
                                        </p:tgtEl>
                                        <p:attrNameLst>
                                          <p:attrName>ppt_w</p:attrName>
                                        </p:attrNameLst>
                                      </p:cBhvr>
                                      <p:tavLst>
                                        <p:tav tm="0">
                                          <p:val>
                                            <p:strVal val="#ppt_w*0.70"/>
                                          </p:val>
                                        </p:tav>
                                        <p:tav tm="100000">
                                          <p:val>
                                            <p:strVal val="#ppt_w"/>
                                          </p:val>
                                        </p:tav>
                                      </p:tavLst>
                                    </p:anim>
                                    <p:anim calcmode="lin" valueType="num">
                                      <p:cBhvr>
                                        <p:cTn id="363" dur="1000" fill="hold"/>
                                        <p:tgtEl>
                                          <p:spTgt spid="5"/>
                                        </p:tgtEl>
                                        <p:attrNameLst>
                                          <p:attrName>ppt_h</p:attrName>
                                        </p:attrNameLst>
                                      </p:cBhvr>
                                      <p:tavLst>
                                        <p:tav tm="0">
                                          <p:val>
                                            <p:strVal val="#ppt_h"/>
                                          </p:val>
                                        </p:tav>
                                        <p:tav tm="100000">
                                          <p:val>
                                            <p:strVal val="#ppt_h"/>
                                          </p:val>
                                        </p:tav>
                                      </p:tavLst>
                                    </p:anim>
                                    <p:animEffect transition="in" filter="fade">
                                      <p:cBhvr>
                                        <p:cTn id="364" dur="1000"/>
                                        <p:tgtEl>
                                          <p:spTgt spid="5"/>
                                        </p:tgtEl>
                                      </p:cBhvr>
                                    </p:animEffect>
                                  </p:childTnLst>
                                </p:cTn>
                              </p:par>
                              <p:par>
                                <p:cTn id="365" presetID="55" presetClass="entr" presetSubtype="0" fill="hold" grpId="0" nodeType="withEffect">
                                  <p:stCondLst>
                                    <p:cond delay="0"/>
                                  </p:stCondLst>
                                  <p:childTnLst>
                                    <p:set>
                                      <p:cBhvr>
                                        <p:cTn id="366" dur="1" fill="hold">
                                          <p:stCondLst>
                                            <p:cond delay="0"/>
                                          </p:stCondLst>
                                        </p:cTn>
                                        <p:tgtEl>
                                          <p:spTgt spid="105"/>
                                        </p:tgtEl>
                                        <p:attrNameLst>
                                          <p:attrName>style.visibility</p:attrName>
                                        </p:attrNameLst>
                                      </p:cBhvr>
                                      <p:to>
                                        <p:strVal val="visible"/>
                                      </p:to>
                                    </p:set>
                                    <p:anim calcmode="lin" valueType="num">
                                      <p:cBhvr>
                                        <p:cTn id="367" dur="1000" fill="hold"/>
                                        <p:tgtEl>
                                          <p:spTgt spid="105"/>
                                        </p:tgtEl>
                                        <p:attrNameLst>
                                          <p:attrName>ppt_w</p:attrName>
                                        </p:attrNameLst>
                                      </p:cBhvr>
                                      <p:tavLst>
                                        <p:tav tm="0">
                                          <p:val>
                                            <p:strVal val="#ppt_w*0.70"/>
                                          </p:val>
                                        </p:tav>
                                        <p:tav tm="100000">
                                          <p:val>
                                            <p:strVal val="#ppt_w"/>
                                          </p:val>
                                        </p:tav>
                                      </p:tavLst>
                                    </p:anim>
                                    <p:anim calcmode="lin" valueType="num">
                                      <p:cBhvr>
                                        <p:cTn id="368" dur="1000" fill="hold"/>
                                        <p:tgtEl>
                                          <p:spTgt spid="105"/>
                                        </p:tgtEl>
                                        <p:attrNameLst>
                                          <p:attrName>ppt_h</p:attrName>
                                        </p:attrNameLst>
                                      </p:cBhvr>
                                      <p:tavLst>
                                        <p:tav tm="0">
                                          <p:val>
                                            <p:strVal val="#ppt_h"/>
                                          </p:val>
                                        </p:tav>
                                        <p:tav tm="100000">
                                          <p:val>
                                            <p:strVal val="#ppt_h"/>
                                          </p:val>
                                        </p:tav>
                                      </p:tavLst>
                                    </p:anim>
                                    <p:animEffect transition="in" filter="fade">
                                      <p:cBhvr>
                                        <p:cTn id="369" dur="1000"/>
                                        <p:tgtEl>
                                          <p:spTgt spid="105"/>
                                        </p:tgtEl>
                                      </p:cBhvr>
                                    </p:animEffect>
                                  </p:childTnLst>
                                </p:cTn>
                              </p:par>
                              <p:par>
                                <p:cTn id="370" presetID="55" presetClass="entr" presetSubtype="0" fill="hold" grpId="0" nodeType="withEffect">
                                  <p:stCondLst>
                                    <p:cond delay="0"/>
                                  </p:stCondLst>
                                  <p:childTnLst>
                                    <p:set>
                                      <p:cBhvr>
                                        <p:cTn id="371" dur="1" fill="hold">
                                          <p:stCondLst>
                                            <p:cond delay="0"/>
                                          </p:stCondLst>
                                        </p:cTn>
                                        <p:tgtEl>
                                          <p:spTgt spid="103"/>
                                        </p:tgtEl>
                                        <p:attrNameLst>
                                          <p:attrName>style.visibility</p:attrName>
                                        </p:attrNameLst>
                                      </p:cBhvr>
                                      <p:to>
                                        <p:strVal val="visible"/>
                                      </p:to>
                                    </p:set>
                                    <p:anim calcmode="lin" valueType="num">
                                      <p:cBhvr>
                                        <p:cTn id="372" dur="1000" fill="hold"/>
                                        <p:tgtEl>
                                          <p:spTgt spid="103"/>
                                        </p:tgtEl>
                                        <p:attrNameLst>
                                          <p:attrName>ppt_w</p:attrName>
                                        </p:attrNameLst>
                                      </p:cBhvr>
                                      <p:tavLst>
                                        <p:tav tm="0">
                                          <p:val>
                                            <p:strVal val="#ppt_w*0.70"/>
                                          </p:val>
                                        </p:tav>
                                        <p:tav tm="100000">
                                          <p:val>
                                            <p:strVal val="#ppt_w"/>
                                          </p:val>
                                        </p:tav>
                                      </p:tavLst>
                                    </p:anim>
                                    <p:anim calcmode="lin" valueType="num">
                                      <p:cBhvr>
                                        <p:cTn id="373" dur="1000" fill="hold"/>
                                        <p:tgtEl>
                                          <p:spTgt spid="103"/>
                                        </p:tgtEl>
                                        <p:attrNameLst>
                                          <p:attrName>ppt_h</p:attrName>
                                        </p:attrNameLst>
                                      </p:cBhvr>
                                      <p:tavLst>
                                        <p:tav tm="0">
                                          <p:val>
                                            <p:strVal val="#ppt_h"/>
                                          </p:val>
                                        </p:tav>
                                        <p:tav tm="100000">
                                          <p:val>
                                            <p:strVal val="#ppt_h"/>
                                          </p:val>
                                        </p:tav>
                                      </p:tavLst>
                                    </p:anim>
                                    <p:animEffect transition="in" filter="fade">
                                      <p:cBhvr>
                                        <p:cTn id="374" dur="1000"/>
                                        <p:tgtEl>
                                          <p:spTgt spid="103"/>
                                        </p:tgtEl>
                                      </p:cBhvr>
                                    </p:animEffect>
                                  </p:childTnLst>
                                </p:cTn>
                              </p:par>
                              <p:par>
                                <p:cTn id="375" presetID="55" presetClass="entr" presetSubtype="0" fill="hold" grpId="0" nodeType="withEffect">
                                  <p:stCondLst>
                                    <p:cond delay="0"/>
                                  </p:stCondLst>
                                  <p:childTnLst>
                                    <p:set>
                                      <p:cBhvr>
                                        <p:cTn id="376" dur="1" fill="hold">
                                          <p:stCondLst>
                                            <p:cond delay="0"/>
                                          </p:stCondLst>
                                        </p:cTn>
                                        <p:tgtEl>
                                          <p:spTgt spid="106"/>
                                        </p:tgtEl>
                                        <p:attrNameLst>
                                          <p:attrName>style.visibility</p:attrName>
                                        </p:attrNameLst>
                                      </p:cBhvr>
                                      <p:to>
                                        <p:strVal val="visible"/>
                                      </p:to>
                                    </p:set>
                                    <p:anim calcmode="lin" valueType="num">
                                      <p:cBhvr>
                                        <p:cTn id="377" dur="1000" fill="hold"/>
                                        <p:tgtEl>
                                          <p:spTgt spid="106"/>
                                        </p:tgtEl>
                                        <p:attrNameLst>
                                          <p:attrName>ppt_w</p:attrName>
                                        </p:attrNameLst>
                                      </p:cBhvr>
                                      <p:tavLst>
                                        <p:tav tm="0">
                                          <p:val>
                                            <p:strVal val="#ppt_w*0.70"/>
                                          </p:val>
                                        </p:tav>
                                        <p:tav tm="100000">
                                          <p:val>
                                            <p:strVal val="#ppt_w"/>
                                          </p:val>
                                        </p:tav>
                                      </p:tavLst>
                                    </p:anim>
                                    <p:anim calcmode="lin" valueType="num">
                                      <p:cBhvr>
                                        <p:cTn id="378" dur="1000" fill="hold"/>
                                        <p:tgtEl>
                                          <p:spTgt spid="106"/>
                                        </p:tgtEl>
                                        <p:attrNameLst>
                                          <p:attrName>ppt_h</p:attrName>
                                        </p:attrNameLst>
                                      </p:cBhvr>
                                      <p:tavLst>
                                        <p:tav tm="0">
                                          <p:val>
                                            <p:strVal val="#ppt_h"/>
                                          </p:val>
                                        </p:tav>
                                        <p:tav tm="100000">
                                          <p:val>
                                            <p:strVal val="#ppt_h"/>
                                          </p:val>
                                        </p:tav>
                                      </p:tavLst>
                                    </p:anim>
                                    <p:animEffect transition="in" filter="fade">
                                      <p:cBhvr>
                                        <p:cTn id="379" dur="1000"/>
                                        <p:tgtEl>
                                          <p:spTgt spid="106"/>
                                        </p:tgtEl>
                                      </p:cBhvr>
                                    </p:animEffect>
                                  </p:childTnLst>
                                </p:cTn>
                              </p:par>
                              <p:par>
                                <p:cTn id="380" presetID="55" presetClass="entr" presetSubtype="0" fill="hold" grpId="0" nodeType="withEffect">
                                  <p:stCondLst>
                                    <p:cond delay="0"/>
                                  </p:stCondLst>
                                  <p:childTnLst>
                                    <p:set>
                                      <p:cBhvr>
                                        <p:cTn id="381" dur="1" fill="hold">
                                          <p:stCondLst>
                                            <p:cond delay="0"/>
                                          </p:stCondLst>
                                        </p:cTn>
                                        <p:tgtEl>
                                          <p:spTgt spid="107"/>
                                        </p:tgtEl>
                                        <p:attrNameLst>
                                          <p:attrName>style.visibility</p:attrName>
                                        </p:attrNameLst>
                                      </p:cBhvr>
                                      <p:to>
                                        <p:strVal val="visible"/>
                                      </p:to>
                                    </p:set>
                                    <p:anim calcmode="lin" valueType="num">
                                      <p:cBhvr>
                                        <p:cTn id="382" dur="1000" fill="hold"/>
                                        <p:tgtEl>
                                          <p:spTgt spid="107"/>
                                        </p:tgtEl>
                                        <p:attrNameLst>
                                          <p:attrName>ppt_w</p:attrName>
                                        </p:attrNameLst>
                                      </p:cBhvr>
                                      <p:tavLst>
                                        <p:tav tm="0">
                                          <p:val>
                                            <p:strVal val="#ppt_w*0.70"/>
                                          </p:val>
                                        </p:tav>
                                        <p:tav tm="100000">
                                          <p:val>
                                            <p:strVal val="#ppt_w"/>
                                          </p:val>
                                        </p:tav>
                                      </p:tavLst>
                                    </p:anim>
                                    <p:anim calcmode="lin" valueType="num">
                                      <p:cBhvr>
                                        <p:cTn id="383" dur="1000" fill="hold"/>
                                        <p:tgtEl>
                                          <p:spTgt spid="107"/>
                                        </p:tgtEl>
                                        <p:attrNameLst>
                                          <p:attrName>ppt_h</p:attrName>
                                        </p:attrNameLst>
                                      </p:cBhvr>
                                      <p:tavLst>
                                        <p:tav tm="0">
                                          <p:val>
                                            <p:strVal val="#ppt_h"/>
                                          </p:val>
                                        </p:tav>
                                        <p:tav tm="100000">
                                          <p:val>
                                            <p:strVal val="#ppt_h"/>
                                          </p:val>
                                        </p:tav>
                                      </p:tavLst>
                                    </p:anim>
                                    <p:animEffect transition="in" filter="fade">
                                      <p:cBhvr>
                                        <p:cTn id="384" dur="1000"/>
                                        <p:tgtEl>
                                          <p:spTgt spid="107"/>
                                        </p:tgtEl>
                                      </p:cBhvr>
                                    </p:animEffect>
                                  </p:childTnLst>
                                </p:cTn>
                              </p:par>
                            </p:childTnLst>
                          </p:cTn>
                        </p:par>
                      </p:childTnLst>
                    </p:cTn>
                  </p:par>
                  <p:par>
                    <p:cTn id="385" fill="hold">
                      <p:stCondLst>
                        <p:cond delay="indefinite"/>
                      </p:stCondLst>
                      <p:childTnLst>
                        <p:par>
                          <p:cTn id="386" fill="hold">
                            <p:stCondLst>
                              <p:cond delay="0"/>
                            </p:stCondLst>
                            <p:childTnLst>
                              <p:par>
                                <p:cTn id="387" presetID="55" presetClass="entr" presetSubtype="0" fill="hold" grpId="0" nodeType="clickEffect">
                                  <p:stCondLst>
                                    <p:cond delay="0"/>
                                  </p:stCondLst>
                                  <p:childTnLst>
                                    <p:set>
                                      <p:cBhvr>
                                        <p:cTn id="388" dur="1" fill="hold">
                                          <p:stCondLst>
                                            <p:cond delay="0"/>
                                          </p:stCondLst>
                                        </p:cTn>
                                        <p:tgtEl>
                                          <p:spTgt spid="227"/>
                                        </p:tgtEl>
                                        <p:attrNameLst>
                                          <p:attrName>style.visibility</p:attrName>
                                        </p:attrNameLst>
                                      </p:cBhvr>
                                      <p:to>
                                        <p:strVal val="visible"/>
                                      </p:to>
                                    </p:set>
                                    <p:anim calcmode="lin" valueType="num">
                                      <p:cBhvr>
                                        <p:cTn id="389" dur="1000" fill="hold"/>
                                        <p:tgtEl>
                                          <p:spTgt spid="227"/>
                                        </p:tgtEl>
                                        <p:attrNameLst>
                                          <p:attrName>ppt_w</p:attrName>
                                        </p:attrNameLst>
                                      </p:cBhvr>
                                      <p:tavLst>
                                        <p:tav tm="0">
                                          <p:val>
                                            <p:strVal val="#ppt_w*0.70"/>
                                          </p:val>
                                        </p:tav>
                                        <p:tav tm="100000">
                                          <p:val>
                                            <p:strVal val="#ppt_w"/>
                                          </p:val>
                                        </p:tav>
                                      </p:tavLst>
                                    </p:anim>
                                    <p:anim calcmode="lin" valueType="num">
                                      <p:cBhvr>
                                        <p:cTn id="390" dur="1000" fill="hold"/>
                                        <p:tgtEl>
                                          <p:spTgt spid="227"/>
                                        </p:tgtEl>
                                        <p:attrNameLst>
                                          <p:attrName>ppt_h</p:attrName>
                                        </p:attrNameLst>
                                      </p:cBhvr>
                                      <p:tavLst>
                                        <p:tav tm="0">
                                          <p:val>
                                            <p:strVal val="#ppt_h"/>
                                          </p:val>
                                        </p:tav>
                                        <p:tav tm="100000">
                                          <p:val>
                                            <p:strVal val="#ppt_h"/>
                                          </p:val>
                                        </p:tav>
                                      </p:tavLst>
                                    </p:anim>
                                    <p:animEffect transition="in" filter="fade">
                                      <p:cBhvr>
                                        <p:cTn id="391" dur="1000"/>
                                        <p:tgtEl>
                                          <p:spTgt spid="227"/>
                                        </p:tgtEl>
                                      </p:cBhvr>
                                    </p:animEffect>
                                  </p:childTnLst>
                                </p:cTn>
                              </p:par>
                            </p:childTnLst>
                          </p:cTn>
                        </p:par>
                      </p:childTnLst>
                    </p:cTn>
                  </p:par>
                  <p:par>
                    <p:cTn id="392" fill="hold">
                      <p:stCondLst>
                        <p:cond delay="indefinite"/>
                      </p:stCondLst>
                      <p:childTnLst>
                        <p:par>
                          <p:cTn id="393" fill="hold">
                            <p:stCondLst>
                              <p:cond delay="0"/>
                            </p:stCondLst>
                            <p:childTnLst>
                              <p:par>
                                <p:cTn id="394" presetID="55" presetClass="entr" presetSubtype="0" fill="hold" grpId="0" nodeType="clickEffect">
                                  <p:stCondLst>
                                    <p:cond delay="0"/>
                                  </p:stCondLst>
                                  <p:childTnLst>
                                    <p:set>
                                      <p:cBhvr>
                                        <p:cTn id="395" dur="1" fill="hold">
                                          <p:stCondLst>
                                            <p:cond delay="0"/>
                                          </p:stCondLst>
                                        </p:cTn>
                                        <p:tgtEl>
                                          <p:spTgt spid="205"/>
                                        </p:tgtEl>
                                        <p:attrNameLst>
                                          <p:attrName>style.visibility</p:attrName>
                                        </p:attrNameLst>
                                      </p:cBhvr>
                                      <p:to>
                                        <p:strVal val="visible"/>
                                      </p:to>
                                    </p:set>
                                    <p:anim calcmode="lin" valueType="num">
                                      <p:cBhvr>
                                        <p:cTn id="396" dur="1000" fill="hold"/>
                                        <p:tgtEl>
                                          <p:spTgt spid="205"/>
                                        </p:tgtEl>
                                        <p:attrNameLst>
                                          <p:attrName>ppt_w</p:attrName>
                                        </p:attrNameLst>
                                      </p:cBhvr>
                                      <p:tavLst>
                                        <p:tav tm="0">
                                          <p:val>
                                            <p:strVal val="#ppt_w*0.70"/>
                                          </p:val>
                                        </p:tav>
                                        <p:tav tm="100000">
                                          <p:val>
                                            <p:strVal val="#ppt_w"/>
                                          </p:val>
                                        </p:tav>
                                      </p:tavLst>
                                    </p:anim>
                                    <p:anim calcmode="lin" valueType="num">
                                      <p:cBhvr>
                                        <p:cTn id="397" dur="1000" fill="hold"/>
                                        <p:tgtEl>
                                          <p:spTgt spid="205"/>
                                        </p:tgtEl>
                                        <p:attrNameLst>
                                          <p:attrName>ppt_h</p:attrName>
                                        </p:attrNameLst>
                                      </p:cBhvr>
                                      <p:tavLst>
                                        <p:tav tm="0">
                                          <p:val>
                                            <p:strVal val="#ppt_h"/>
                                          </p:val>
                                        </p:tav>
                                        <p:tav tm="100000">
                                          <p:val>
                                            <p:strVal val="#ppt_h"/>
                                          </p:val>
                                        </p:tav>
                                      </p:tavLst>
                                    </p:anim>
                                    <p:animEffect transition="in" filter="fade">
                                      <p:cBhvr>
                                        <p:cTn id="398" dur="1000"/>
                                        <p:tgtEl>
                                          <p:spTgt spid="205"/>
                                        </p:tgtEl>
                                      </p:cBhvr>
                                    </p:animEffect>
                                  </p:childTnLst>
                                </p:cTn>
                              </p:par>
                            </p:childTnLst>
                          </p:cTn>
                        </p:par>
                      </p:childTnLst>
                    </p:cTn>
                  </p:par>
                  <p:par>
                    <p:cTn id="399" fill="hold">
                      <p:stCondLst>
                        <p:cond delay="indefinite"/>
                      </p:stCondLst>
                      <p:childTnLst>
                        <p:par>
                          <p:cTn id="400" fill="hold">
                            <p:stCondLst>
                              <p:cond delay="0"/>
                            </p:stCondLst>
                            <p:childTnLst>
                              <p:par>
                                <p:cTn id="401" presetID="55" presetClass="entr" presetSubtype="0" fill="hold" grpId="0" nodeType="clickEffect">
                                  <p:stCondLst>
                                    <p:cond delay="0"/>
                                  </p:stCondLst>
                                  <p:childTnLst>
                                    <p:set>
                                      <p:cBhvr>
                                        <p:cTn id="402" dur="1" fill="hold">
                                          <p:stCondLst>
                                            <p:cond delay="0"/>
                                          </p:stCondLst>
                                        </p:cTn>
                                        <p:tgtEl>
                                          <p:spTgt spid="228"/>
                                        </p:tgtEl>
                                        <p:attrNameLst>
                                          <p:attrName>style.visibility</p:attrName>
                                        </p:attrNameLst>
                                      </p:cBhvr>
                                      <p:to>
                                        <p:strVal val="visible"/>
                                      </p:to>
                                    </p:set>
                                    <p:anim calcmode="lin" valueType="num">
                                      <p:cBhvr>
                                        <p:cTn id="403" dur="1000" fill="hold"/>
                                        <p:tgtEl>
                                          <p:spTgt spid="228"/>
                                        </p:tgtEl>
                                        <p:attrNameLst>
                                          <p:attrName>ppt_w</p:attrName>
                                        </p:attrNameLst>
                                      </p:cBhvr>
                                      <p:tavLst>
                                        <p:tav tm="0">
                                          <p:val>
                                            <p:strVal val="#ppt_w*0.70"/>
                                          </p:val>
                                        </p:tav>
                                        <p:tav tm="100000">
                                          <p:val>
                                            <p:strVal val="#ppt_w"/>
                                          </p:val>
                                        </p:tav>
                                      </p:tavLst>
                                    </p:anim>
                                    <p:anim calcmode="lin" valueType="num">
                                      <p:cBhvr>
                                        <p:cTn id="404" dur="1000" fill="hold"/>
                                        <p:tgtEl>
                                          <p:spTgt spid="228"/>
                                        </p:tgtEl>
                                        <p:attrNameLst>
                                          <p:attrName>ppt_h</p:attrName>
                                        </p:attrNameLst>
                                      </p:cBhvr>
                                      <p:tavLst>
                                        <p:tav tm="0">
                                          <p:val>
                                            <p:strVal val="#ppt_h"/>
                                          </p:val>
                                        </p:tav>
                                        <p:tav tm="100000">
                                          <p:val>
                                            <p:strVal val="#ppt_h"/>
                                          </p:val>
                                        </p:tav>
                                      </p:tavLst>
                                    </p:anim>
                                    <p:animEffect transition="in" filter="fade">
                                      <p:cBhvr>
                                        <p:cTn id="405"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P spid="156" grpId="0" animBg="1"/>
      <p:bldP spid="157" grpId="0" animBg="1"/>
      <p:bldP spid="158" grpId="0" animBg="1"/>
      <p:bldP spid="159" grpId="0" animBg="1"/>
      <p:bldP spid="160"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204" grpId="0" animBg="1"/>
      <p:bldP spid="205" grpId="0"/>
      <p:bldP spid="205" grpId="1"/>
      <p:bldP spid="209" grpId="0"/>
      <p:bldP spid="213" grpId="0" animBg="1"/>
      <p:bldP spid="214" grpId="0" animBg="1"/>
      <p:bldP spid="216" grpId="0"/>
      <p:bldP spid="217" grpId="0" animBg="1"/>
      <p:bldP spid="220" grpId="0" animBg="1"/>
      <p:bldP spid="226" grpId="0" animBg="1"/>
      <p:bldP spid="227" grpId="0"/>
      <p:bldP spid="227" grpId="1"/>
      <p:bldP spid="48" grpId="0" animBg="1"/>
      <p:bldP spid="228" grpId="0"/>
      <p:bldP spid="228" grpId="1"/>
      <p:bldP spid="105" grpId="0" animBg="1"/>
      <p:bldP spid="103" grpId="0"/>
      <p:bldP spid="106" grpId="0" animBg="1"/>
      <p:bldP spid="1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2355" y="1412273"/>
            <a:ext cx="8521645" cy="4704749"/>
          </a:xfrm>
        </p:spPr>
        <p:txBody>
          <a:bodyPr/>
          <a:lstStyle/>
          <a:p>
            <a:endParaRPr lang="zh-CN" altLang="en-US" b="0" dirty="0"/>
          </a:p>
          <a:p>
            <a:endParaRPr lang="zh-CN" altLang="en-US" b="0" dirty="0"/>
          </a:p>
        </p:txBody>
      </p:sp>
      <p:sp>
        <p:nvSpPr>
          <p:cNvPr id="3" name="标题 2"/>
          <p:cNvSpPr>
            <a:spLocks noGrp="1"/>
          </p:cNvSpPr>
          <p:nvPr>
            <p:ph type="title"/>
          </p:nvPr>
        </p:nvSpPr>
        <p:spPr/>
        <p:txBody>
          <a:bodyPr/>
          <a:lstStyle/>
          <a:p>
            <a:r>
              <a:rPr lang="zh-CN" altLang="en-US" dirty="0"/>
              <a:t>课程学时</a:t>
            </a:r>
          </a:p>
        </p:txBody>
      </p:sp>
      <p:pic>
        <p:nvPicPr>
          <p:cNvPr id="4" name="图片 3"/>
          <p:cNvPicPr>
            <a:picLocks noChangeAspect="1"/>
          </p:cNvPicPr>
          <p:nvPr/>
        </p:nvPicPr>
        <p:blipFill>
          <a:blip r:embed="rId3"/>
          <a:stretch>
            <a:fillRect/>
          </a:stretch>
        </p:blipFill>
        <p:spPr>
          <a:xfrm>
            <a:off x="832379" y="1683434"/>
            <a:ext cx="7343775" cy="4162425"/>
          </a:xfrm>
          <a:prstGeom prst="rect">
            <a:avLst/>
          </a:prstGeom>
        </p:spPr>
      </p:pic>
    </p:spTree>
    <p:extLst>
      <p:ext uri="{BB962C8B-B14F-4D97-AF65-F5344CB8AC3E}">
        <p14:creationId xmlns:p14="http://schemas.microsoft.com/office/powerpoint/2010/main" val="78666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课程内容</a:t>
            </a:r>
          </a:p>
        </p:txBody>
      </p:sp>
      <p:sp>
        <p:nvSpPr>
          <p:cNvPr id="5" name="内容占位符 1"/>
          <p:cNvSpPr>
            <a:spLocks noGrp="1"/>
          </p:cNvSpPr>
          <p:nvPr>
            <p:ph idx="1"/>
          </p:nvPr>
        </p:nvSpPr>
        <p:spPr>
          <a:xfrm>
            <a:off x="496838" y="1476620"/>
            <a:ext cx="8010470" cy="4704749"/>
          </a:xfrm>
        </p:spPr>
        <p:txBody>
          <a:bodyPr/>
          <a:lstStyle/>
          <a:p>
            <a:r>
              <a:rPr lang="zh-CN" altLang="en-US" b="0" dirty="0"/>
              <a:t>单元一</a:t>
            </a:r>
            <a:r>
              <a:rPr lang="en-US" altLang="zh-CN" b="0" dirty="0"/>
              <a:t>: </a:t>
            </a:r>
            <a:r>
              <a:rPr lang="zh-CN" altLang="en-US" b="0" dirty="0">
                <a:solidFill>
                  <a:srgbClr val="FF0000"/>
                </a:solidFill>
              </a:rPr>
              <a:t>网络安全基础</a:t>
            </a:r>
            <a:r>
              <a:rPr lang="zh-CN" altLang="en-US" b="0" dirty="0"/>
              <a:t>（</a:t>
            </a:r>
            <a:r>
              <a:rPr lang="en-US" altLang="zh-CN" b="0" dirty="0"/>
              <a:t>6</a:t>
            </a:r>
            <a:r>
              <a:rPr lang="zh-CN" altLang="en-US" b="0" dirty="0"/>
              <a:t>学时）</a:t>
            </a:r>
            <a:endParaRPr lang="en-US" altLang="zh-CN" b="0" dirty="0"/>
          </a:p>
          <a:p>
            <a:pPr marL="457200" lvl="1" indent="0">
              <a:buNone/>
            </a:pPr>
            <a:r>
              <a:rPr lang="zh-CN" altLang="en-US" sz="2400" b="0" dirty="0"/>
              <a:t>（</a:t>
            </a:r>
            <a:r>
              <a:rPr lang="en-US" altLang="zh-CN" sz="2400" b="0" dirty="0"/>
              <a:t>1</a:t>
            </a:r>
            <a:r>
              <a:rPr lang="zh-CN" altLang="en-US" sz="2400" b="0" dirty="0"/>
              <a:t>）网络安全的概念 （</a:t>
            </a:r>
            <a:r>
              <a:rPr lang="zh-CN" altLang="en-US" sz="2400" b="0" dirty="0">
                <a:solidFill>
                  <a:srgbClr val="FF0000"/>
                </a:solidFill>
              </a:rPr>
              <a:t>教材</a:t>
            </a:r>
            <a:r>
              <a:rPr lang="en-US" altLang="zh-CN" sz="2400" b="0" dirty="0">
                <a:solidFill>
                  <a:srgbClr val="FF0000"/>
                </a:solidFill>
              </a:rPr>
              <a:t>1.1</a:t>
            </a:r>
            <a:r>
              <a:rPr lang="zh-CN" altLang="en-US" sz="2400" b="0" dirty="0"/>
              <a:t>）         </a:t>
            </a:r>
          </a:p>
          <a:p>
            <a:pPr marL="457200" lvl="1" indent="0">
              <a:buNone/>
            </a:pPr>
            <a:r>
              <a:rPr lang="zh-CN" altLang="en-US" sz="2400" b="0" dirty="0"/>
              <a:t>（</a:t>
            </a:r>
            <a:r>
              <a:rPr lang="en-US" altLang="zh-CN" sz="2400" b="0" dirty="0"/>
              <a:t>2</a:t>
            </a:r>
            <a:r>
              <a:rPr lang="zh-CN" altLang="en-US" sz="2400" b="0" dirty="0"/>
              <a:t>）主要的网络安全威胁（</a:t>
            </a:r>
            <a:r>
              <a:rPr lang="zh-CN" altLang="en-US" sz="2400" b="0" dirty="0">
                <a:solidFill>
                  <a:srgbClr val="FF0000"/>
                </a:solidFill>
              </a:rPr>
              <a:t>教材</a:t>
            </a:r>
            <a:r>
              <a:rPr lang="en-US" altLang="zh-CN" sz="2400" b="0" dirty="0">
                <a:solidFill>
                  <a:srgbClr val="FF0000"/>
                </a:solidFill>
              </a:rPr>
              <a:t>1.2</a:t>
            </a:r>
            <a:r>
              <a:rPr lang="zh-CN" altLang="en-US" sz="2400" b="0" dirty="0">
                <a:solidFill>
                  <a:srgbClr val="FF0000"/>
                </a:solidFill>
              </a:rPr>
              <a:t>，第</a:t>
            </a:r>
            <a:r>
              <a:rPr lang="en-US" altLang="zh-CN" sz="2400" b="0" dirty="0">
                <a:solidFill>
                  <a:srgbClr val="FF0000"/>
                </a:solidFill>
              </a:rPr>
              <a:t>2</a:t>
            </a:r>
            <a:r>
              <a:rPr lang="zh-CN" altLang="en-US" sz="2400" b="0" dirty="0">
                <a:solidFill>
                  <a:srgbClr val="FF0000"/>
                </a:solidFill>
              </a:rPr>
              <a:t>章</a:t>
            </a:r>
            <a:r>
              <a:rPr lang="zh-CN" altLang="en-US" sz="2400" b="0" dirty="0"/>
              <a:t>）</a:t>
            </a:r>
          </a:p>
          <a:p>
            <a:pPr marL="457200" lvl="1" indent="0">
              <a:buNone/>
            </a:pPr>
            <a:r>
              <a:rPr lang="zh-CN" altLang="en-US" sz="2400" b="0" dirty="0"/>
              <a:t>（</a:t>
            </a:r>
            <a:r>
              <a:rPr lang="en-US" altLang="zh-CN" sz="2400" b="0" dirty="0"/>
              <a:t>3</a:t>
            </a:r>
            <a:r>
              <a:rPr lang="zh-CN" altLang="en-US" sz="2400" b="0" dirty="0"/>
              <a:t>）</a:t>
            </a:r>
            <a:r>
              <a:rPr lang="en-US" altLang="zh-CN" sz="2400" b="0" dirty="0"/>
              <a:t>TCP/IP</a:t>
            </a:r>
            <a:r>
              <a:rPr lang="zh-CN" altLang="en-US" sz="2400" b="0" dirty="0"/>
              <a:t>协议簇的安全问题（</a:t>
            </a:r>
            <a:r>
              <a:rPr lang="zh-CN" altLang="en-US" sz="2400" b="0" dirty="0">
                <a:solidFill>
                  <a:srgbClr val="FF0000"/>
                </a:solidFill>
              </a:rPr>
              <a:t>教材</a:t>
            </a:r>
            <a:r>
              <a:rPr lang="en-US" altLang="zh-CN" sz="2400" b="0" dirty="0">
                <a:solidFill>
                  <a:srgbClr val="FF0000"/>
                </a:solidFill>
              </a:rPr>
              <a:t>1.3</a:t>
            </a:r>
            <a:r>
              <a:rPr lang="zh-CN" altLang="en-US" sz="2400" b="0" dirty="0"/>
              <a:t>）</a:t>
            </a:r>
          </a:p>
          <a:p>
            <a:pPr marL="457200" lvl="1" indent="0">
              <a:buNone/>
            </a:pPr>
            <a:r>
              <a:rPr lang="zh-CN" altLang="en-US" sz="2400" b="0" dirty="0"/>
              <a:t>（</a:t>
            </a:r>
            <a:r>
              <a:rPr lang="en-US" altLang="zh-CN" sz="2400" b="0" dirty="0"/>
              <a:t>4</a:t>
            </a:r>
            <a:r>
              <a:rPr lang="zh-CN" altLang="en-US" sz="2400" b="0" dirty="0"/>
              <a:t>）</a:t>
            </a:r>
            <a:r>
              <a:rPr lang="en-US" altLang="zh-CN" sz="2400" b="0" dirty="0"/>
              <a:t>OSI</a:t>
            </a:r>
            <a:r>
              <a:rPr lang="zh-CN" altLang="en-US" sz="2400" b="0" dirty="0"/>
              <a:t>安全体系结构和网络安全服务（</a:t>
            </a:r>
            <a:r>
              <a:rPr lang="zh-CN" altLang="en-US" sz="2400" b="0" dirty="0">
                <a:solidFill>
                  <a:srgbClr val="FF0000"/>
                </a:solidFill>
              </a:rPr>
              <a:t>教材</a:t>
            </a:r>
            <a:r>
              <a:rPr lang="en-US" altLang="zh-CN" sz="2400" b="0" dirty="0">
                <a:solidFill>
                  <a:srgbClr val="FF0000"/>
                </a:solidFill>
              </a:rPr>
              <a:t>1.4, 1.5</a:t>
            </a:r>
            <a:r>
              <a:rPr lang="zh-CN" altLang="en-US" sz="2400" b="0" dirty="0"/>
              <a:t>）</a:t>
            </a:r>
          </a:p>
          <a:p>
            <a:pPr marL="457200" lvl="1" indent="0">
              <a:buNone/>
            </a:pPr>
            <a:r>
              <a:rPr lang="zh-CN" altLang="en-US" sz="2400" b="0" dirty="0"/>
              <a:t>（</a:t>
            </a:r>
            <a:r>
              <a:rPr lang="en-US" altLang="zh-CN" sz="2400" b="0" dirty="0"/>
              <a:t>5</a:t>
            </a:r>
            <a:r>
              <a:rPr lang="zh-CN" altLang="en-US" sz="2400" b="0" dirty="0"/>
              <a:t>）</a:t>
            </a:r>
            <a:r>
              <a:rPr lang="en-US" altLang="zh-CN" sz="2400" b="0" dirty="0"/>
              <a:t>PPDR</a:t>
            </a:r>
            <a:r>
              <a:rPr lang="zh-CN" altLang="en-US" sz="2400" b="0" dirty="0"/>
              <a:t>安全模型和可信计算机系统评价准则（</a:t>
            </a:r>
            <a:r>
              <a:rPr lang="zh-CN" altLang="en-US" sz="2400" b="0" dirty="0">
                <a:solidFill>
                  <a:srgbClr val="FF0000"/>
                </a:solidFill>
              </a:rPr>
              <a:t>教材</a:t>
            </a:r>
            <a:r>
              <a:rPr lang="en-US" altLang="zh-CN" sz="2400" b="0" dirty="0">
                <a:solidFill>
                  <a:srgbClr val="FF0000"/>
                </a:solidFill>
              </a:rPr>
              <a:t>1.6~1.8</a:t>
            </a:r>
            <a:r>
              <a:rPr lang="zh-CN" altLang="en-US" sz="2400" b="0" dirty="0"/>
              <a:t>）</a:t>
            </a:r>
          </a:p>
        </p:txBody>
      </p:sp>
    </p:spTree>
    <p:extLst>
      <p:ext uri="{BB962C8B-B14F-4D97-AF65-F5344CB8AC3E}">
        <p14:creationId xmlns:p14="http://schemas.microsoft.com/office/powerpoint/2010/main" val="334083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5">
                                            <p:txEl>
                                              <p:pRg st="1" end="1"/>
                                            </p:txEl>
                                          </p:spTgt>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5">
                                            <p:txEl>
                                              <p:pRg st="2" end="2"/>
                                            </p:txEl>
                                          </p:spTgt>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6"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5">
                                            <p:txEl>
                                              <p:pRg st="3" end="3"/>
                                            </p:txEl>
                                          </p:spTgt>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p:cTn id="31"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5">
                                            <p:txEl>
                                              <p:pRg st="4" end="4"/>
                                            </p:txEl>
                                          </p:spTgt>
                                        </p:tgtEl>
                                      </p:cBhvr>
                                    </p:animEffect>
                                  </p:childTnLst>
                                </p:cTn>
                              </p:par>
                            </p:childTnLst>
                          </p:cTn>
                        </p:par>
                        <p:par>
                          <p:cTn id="34" fill="hold">
                            <p:stCondLst>
                              <p:cond delay="5000"/>
                            </p:stCondLst>
                            <p:childTnLst>
                              <p:par>
                                <p:cTn id="35" presetID="55" presetClass="entr" presetSubtype="0" fill="hold" grpId="0"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课程内容</a:t>
            </a:r>
          </a:p>
        </p:txBody>
      </p:sp>
      <p:sp>
        <p:nvSpPr>
          <p:cNvPr id="5" name="内容占位符 1"/>
          <p:cNvSpPr>
            <a:spLocks noGrp="1"/>
          </p:cNvSpPr>
          <p:nvPr>
            <p:ph idx="1"/>
          </p:nvPr>
        </p:nvSpPr>
        <p:spPr>
          <a:xfrm>
            <a:off x="380815" y="1488530"/>
            <a:ext cx="8563160" cy="4704749"/>
          </a:xfrm>
        </p:spPr>
        <p:txBody>
          <a:bodyPr/>
          <a:lstStyle/>
          <a:p>
            <a:r>
              <a:rPr lang="zh-CN" altLang="en-US" b="0" dirty="0"/>
              <a:t>单元二</a:t>
            </a:r>
            <a:r>
              <a:rPr lang="zh-CN" altLang="en-US" dirty="0"/>
              <a:t>：鉴别协议与身份认证</a:t>
            </a:r>
            <a:r>
              <a:rPr lang="zh-CN" altLang="en-US" b="0" dirty="0"/>
              <a:t>（</a:t>
            </a:r>
            <a:r>
              <a:rPr lang="en-US" altLang="zh-CN" dirty="0"/>
              <a:t>8</a:t>
            </a:r>
            <a:r>
              <a:rPr lang="zh-CN" altLang="en-US" b="0" dirty="0"/>
              <a:t>学时）</a:t>
            </a:r>
            <a:endParaRPr lang="en-US" altLang="zh-CN" b="0" dirty="0"/>
          </a:p>
          <a:p>
            <a:pPr marL="457200" lvl="1" indent="0">
              <a:buNone/>
            </a:pPr>
            <a:r>
              <a:rPr lang="zh-CN" altLang="en-US" dirty="0"/>
              <a:t>（</a:t>
            </a:r>
            <a:r>
              <a:rPr lang="en-US" altLang="zh-CN" dirty="0"/>
              <a:t>1</a:t>
            </a:r>
            <a:r>
              <a:rPr lang="zh-CN" altLang="en-US" dirty="0"/>
              <a:t>）</a:t>
            </a:r>
            <a:r>
              <a:rPr lang="zh-CN" altLang="en-US" sz="2400" dirty="0"/>
              <a:t>鉴别协议的基本概念（</a:t>
            </a:r>
            <a:r>
              <a:rPr lang="zh-CN" altLang="en-US" sz="2400" dirty="0">
                <a:solidFill>
                  <a:srgbClr val="FF0000"/>
                </a:solidFill>
              </a:rPr>
              <a:t>教材第</a:t>
            </a:r>
            <a:r>
              <a:rPr lang="en-US" altLang="zh-CN" sz="2400" dirty="0">
                <a:solidFill>
                  <a:srgbClr val="FF0000"/>
                </a:solidFill>
              </a:rPr>
              <a:t>6</a:t>
            </a:r>
            <a:r>
              <a:rPr lang="zh-CN" altLang="en-US" sz="2400" dirty="0">
                <a:solidFill>
                  <a:srgbClr val="FF0000"/>
                </a:solidFill>
              </a:rPr>
              <a:t>章，</a:t>
            </a:r>
            <a:r>
              <a:rPr lang="en-US" altLang="zh-CN" sz="2400" dirty="0">
                <a:solidFill>
                  <a:srgbClr val="FF0000"/>
                </a:solidFill>
              </a:rPr>
              <a:t>7.1</a:t>
            </a:r>
            <a:r>
              <a:rPr lang="zh-CN" altLang="en-US" sz="2400" dirty="0"/>
              <a:t>）            </a:t>
            </a:r>
          </a:p>
          <a:p>
            <a:pPr marL="457200" lvl="1" indent="0">
              <a:buNone/>
            </a:pPr>
            <a:r>
              <a:rPr lang="zh-CN" altLang="en-US" sz="2400" dirty="0"/>
              <a:t>（</a:t>
            </a:r>
            <a:r>
              <a:rPr lang="en-US" altLang="zh-CN" sz="2400" dirty="0"/>
              <a:t>2</a:t>
            </a:r>
            <a:r>
              <a:rPr lang="zh-CN" altLang="en-US" sz="2400" dirty="0"/>
              <a:t>）</a:t>
            </a:r>
            <a:r>
              <a:rPr lang="en-US" altLang="zh-CN" sz="2400" dirty="0"/>
              <a:t>Needham-Schroeder</a:t>
            </a:r>
            <a:r>
              <a:rPr lang="zh-CN" altLang="en-US" sz="2400" dirty="0"/>
              <a:t>协议及其改进协议（</a:t>
            </a:r>
            <a:r>
              <a:rPr lang="zh-CN" altLang="en-US" sz="2400" dirty="0">
                <a:solidFill>
                  <a:srgbClr val="FF0000"/>
                </a:solidFill>
              </a:rPr>
              <a:t>教材</a:t>
            </a:r>
            <a:r>
              <a:rPr lang="en-US" altLang="zh-CN" sz="2400" dirty="0">
                <a:solidFill>
                  <a:srgbClr val="FF0000"/>
                </a:solidFill>
              </a:rPr>
              <a:t>7.1</a:t>
            </a:r>
            <a:r>
              <a:rPr lang="zh-CN" altLang="en-US" sz="2400" dirty="0"/>
              <a:t>） </a:t>
            </a:r>
          </a:p>
          <a:p>
            <a:pPr marL="457200" lvl="1" indent="0">
              <a:buNone/>
            </a:pPr>
            <a:r>
              <a:rPr lang="zh-CN" altLang="en-US" sz="2400" dirty="0"/>
              <a:t>（</a:t>
            </a:r>
            <a:r>
              <a:rPr lang="en-US" altLang="zh-CN" sz="2400" dirty="0"/>
              <a:t>3</a:t>
            </a:r>
            <a:r>
              <a:rPr lang="zh-CN" altLang="en-US" sz="2400" dirty="0"/>
              <a:t>）密钥分配协议（</a:t>
            </a:r>
            <a:r>
              <a:rPr lang="zh-CN" altLang="en-US" sz="2400" dirty="0">
                <a:solidFill>
                  <a:srgbClr val="FF0000"/>
                </a:solidFill>
              </a:rPr>
              <a:t>教材</a:t>
            </a:r>
            <a:r>
              <a:rPr lang="en-US" altLang="zh-CN" sz="2400" dirty="0">
                <a:solidFill>
                  <a:srgbClr val="FF0000"/>
                </a:solidFill>
              </a:rPr>
              <a:t>7.2</a:t>
            </a:r>
            <a:r>
              <a:rPr lang="zh-CN" altLang="en-US" sz="2400" dirty="0">
                <a:solidFill>
                  <a:srgbClr val="FF0000"/>
                </a:solidFill>
              </a:rPr>
              <a:t>，第</a:t>
            </a:r>
            <a:r>
              <a:rPr lang="en-US" altLang="zh-CN" sz="2400" dirty="0">
                <a:solidFill>
                  <a:srgbClr val="FF0000"/>
                </a:solidFill>
              </a:rPr>
              <a:t>9</a:t>
            </a:r>
            <a:r>
              <a:rPr lang="zh-CN" altLang="en-US" sz="2400" dirty="0">
                <a:solidFill>
                  <a:srgbClr val="FF0000"/>
                </a:solidFill>
              </a:rPr>
              <a:t>章</a:t>
            </a:r>
            <a:r>
              <a:rPr lang="zh-CN" altLang="en-US" sz="2400" dirty="0"/>
              <a:t>） </a:t>
            </a:r>
          </a:p>
          <a:p>
            <a:pPr marL="457200" lvl="1" indent="0">
              <a:buNone/>
            </a:pPr>
            <a:r>
              <a:rPr lang="zh-CN" altLang="en-US" sz="2400" dirty="0"/>
              <a:t>（</a:t>
            </a:r>
            <a:r>
              <a:rPr lang="en-US" altLang="zh-CN" sz="2400" dirty="0"/>
              <a:t>4</a:t>
            </a:r>
            <a:r>
              <a:rPr lang="zh-CN" altLang="en-US" sz="2400" dirty="0"/>
              <a:t>）单机环境和网络环境下身份认证（</a:t>
            </a:r>
            <a:r>
              <a:rPr lang="zh-CN" altLang="en-US" sz="2400" dirty="0">
                <a:solidFill>
                  <a:srgbClr val="FF0000"/>
                </a:solidFill>
              </a:rPr>
              <a:t>教材</a:t>
            </a:r>
            <a:r>
              <a:rPr lang="en-US" altLang="zh-CN" sz="2400" dirty="0">
                <a:solidFill>
                  <a:srgbClr val="FF0000"/>
                </a:solidFill>
              </a:rPr>
              <a:t>8.1</a:t>
            </a:r>
            <a:r>
              <a:rPr lang="zh-CN" altLang="en-US" sz="2400" dirty="0"/>
              <a:t>） </a:t>
            </a:r>
          </a:p>
          <a:p>
            <a:pPr marL="457200" lvl="1" indent="0">
              <a:buNone/>
            </a:pPr>
            <a:r>
              <a:rPr lang="zh-CN" altLang="en-US" sz="2400" dirty="0"/>
              <a:t>（</a:t>
            </a:r>
            <a:r>
              <a:rPr lang="en-US" altLang="zh-CN" sz="2400" dirty="0"/>
              <a:t>5</a:t>
            </a:r>
            <a:r>
              <a:rPr lang="zh-CN" altLang="en-US" sz="2400" dirty="0"/>
              <a:t>）</a:t>
            </a:r>
            <a:r>
              <a:rPr lang="en-US" altLang="zh-CN" sz="2400" dirty="0"/>
              <a:t>S/KEY</a:t>
            </a:r>
            <a:r>
              <a:rPr lang="zh-CN" altLang="en-US" sz="2400" dirty="0"/>
              <a:t>认证协议和</a:t>
            </a:r>
            <a:r>
              <a:rPr lang="en-US" altLang="zh-CN" sz="2400" dirty="0"/>
              <a:t>Kerberos</a:t>
            </a:r>
            <a:r>
              <a:rPr lang="zh-CN" altLang="en-US" sz="2400" dirty="0"/>
              <a:t>认证协议（</a:t>
            </a:r>
            <a:r>
              <a:rPr lang="zh-CN" altLang="en-US" sz="2400" dirty="0">
                <a:solidFill>
                  <a:srgbClr val="FF0000"/>
                </a:solidFill>
              </a:rPr>
              <a:t>教材</a:t>
            </a:r>
            <a:r>
              <a:rPr lang="en-US" altLang="zh-CN" sz="2400" dirty="0">
                <a:solidFill>
                  <a:srgbClr val="FF0000"/>
                </a:solidFill>
              </a:rPr>
              <a:t>8.2, 8.3</a:t>
            </a:r>
            <a:r>
              <a:rPr lang="zh-CN" altLang="en-US" sz="2400" dirty="0"/>
              <a:t>）</a:t>
            </a:r>
          </a:p>
          <a:p>
            <a:pPr marL="457200" lvl="1" indent="0">
              <a:buNone/>
            </a:pPr>
            <a:r>
              <a:rPr lang="zh-CN" altLang="en-US" sz="2400" dirty="0"/>
              <a:t>（</a:t>
            </a:r>
            <a:r>
              <a:rPr lang="en-US" altLang="zh-CN" sz="2400" dirty="0"/>
              <a:t>6</a:t>
            </a:r>
            <a:r>
              <a:rPr lang="zh-CN" altLang="en-US" sz="2400" dirty="0"/>
              <a:t>）访问控制（</a:t>
            </a:r>
            <a:r>
              <a:rPr lang="zh-CN" altLang="en-US" sz="2400" dirty="0">
                <a:solidFill>
                  <a:srgbClr val="FF0000"/>
                </a:solidFill>
              </a:rPr>
              <a:t>教材</a:t>
            </a:r>
            <a:r>
              <a:rPr lang="en-US" altLang="zh-CN" sz="2400" dirty="0">
                <a:solidFill>
                  <a:srgbClr val="FF0000"/>
                </a:solidFill>
              </a:rPr>
              <a:t>8.4</a:t>
            </a:r>
            <a:r>
              <a:rPr lang="zh-CN" altLang="en-US" sz="2400" dirty="0"/>
              <a:t>）</a:t>
            </a:r>
          </a:p>
          <a:p>
            <a:endParaRPr lang="zh-CN" altLang="en-US" b="0" dirty="0"/>
          </a:p>
        </p:txBody>
      </p:sp>
    </p:spTree>
    <p:extLst>
      <p:ext uri="{BB962C8B-B14F-4D97-AF65-F5344CB8AC3E}">
        <p14:creationId xmlns:p14="http://schemas.microsoft.com/office/powerpoint/2010/main" val="359750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p:cTn id="32"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5">
                                            <p:txEl>
                                              <p:pRg st="5" end="5"/>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p:cTn id="37" dur="1000" fill="hold"/>
                                        <p:tgtEl>
                                          <p:spTgt spid="5">
                                            <p:txEl>
                                              <p:pRg st="6" end="6"/>
                                            </p:txEl>
                                          </p:spTgt>
                                        </p:tgtEl>
                                        <p:attrNameLst>
                                          <p:attrName>ppt_w</p:attrName>
                                        </p:attrNameLst>
                                      </p:cBhvr>
                                      <p:tavLst>
                                        <p:tav tm="0">
                                          <p:val>
                                            <p:strVal val="#ppt_w*0.70"/>
                                          </p:val>
                                        </p:tav>
                                        <p:tav tm="100000">
                                          <p:val>
                                            <p:strVal val="#ppt_w"/>
                                          </p:val>
                                        </p:tav>
                                      </p:tavLst>
                                    </p:anim>
                                    <p:anim calcmode="lin" valueType="num">
                                      <p:cBhvr>
                                        <p:cTn id="38" dur="1000" fill="hold"/>
                                        <p:tgtEl>
                                          <p:spTgt spid="5">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课程内容</a:t>
            </a:r>
          </a:p>
        </p:txBody>
      </p:sp>
      <p:sp>
        <p:nvSpPr>
          <p:cNvPr id="5" name="内容占位符 1"/>
          <p:cNvSpPr>
            <a:spLocks noGrp="1"/>
          </p:cNvSpPr>
          <p:nvPr>
            <p:ph idx="1"/>
          </p:nvPr>
        </p:nvSpPr>
        <p:spPr>
          <a:xfrm>
            <a:off x="622355" y="1613441"/>
            <a:ext cx="8321620" cy="4704749"/>
          </a:xfrm>
        </p:spPr>
        <p:txBody>
          <a:bodyPr/>
          <a:lstStyle/>
          <a:p>
            <a:r>
              <a:rPr lang="zh-CN" altLang="en-US" b="0" dirty="0"/>
              <a:t>单元三</a:t>
            </a:r>
            <a:r>
              <a:rPr lang="zh-CN" altLang="en-US" dirty="0"/>
              <a:t>：安全协议</a:t>
            </a:r>
            <a:r>
              <a:rPr lang="zh-CN" altLang="en-US" b="0" dirty="0"/>
              <a:t>（</a:t>
            </a:r>
            <a:r>
              <a:rPr lang="en-US" altLang="zh-CN" dirty="0"/>
              <a:t>6</a:t>
            </a:r>
            <a:r>
              <a:rPr lang="zh-CN" altLang="en-US" b="0" dirty="0"/>
              <a:t>学时）</a:t>
            </a:r>
            <a:endParaRPr lang="en-US" altLang="zh-CN" b="0" dirty="0"/>
          </a:p>
          <a:p>
            <a:pPr marL="457200" lvl="1" indent="0">
              <a:buNone/>
            </a:pP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IPSec</a:t>
            </a:r>
            <a:r>
              <a:rPr lang="zh-CN" altLang="en-US" dirty="0">
                <a:solidFill>
                  <a:srgbClr val="FF0000"/>
                </a:solidFill>
              </a:rPr>
              <a:t>安全协议</a:t>
            </a:r>
            <a:r>
              <a:rPr lang="zh-CN" altLang="en-US" dirty="0"/>
              <a:t>（</a:t>
            </a:r>
            <a:r>
              <a:rPr lang="zh-CN" altLang="en-US" dirty="0">
                <a:solidFill>
                  <a:srgbClr val="FF0000"/>
                </a:solidFill>
              </a:rPr>
              <a:t>教材第</a:t>
            </a:r>
            <a:r>
              <a:rPr lang="en-US" altLang="zh-CN" dirty="0">
                <a:solidFill>
                  <a:srgbClr val="FF0000"/>
                </a:solidFill>
              </a:rPr>
              <a:t>10</a:t>
            </a:r>
            <a:r>
              <a:rPr lang="zh-CN" altLang="en-US" dirty="0">
                <a:solidFill>
                  <a:srgbClr val="FF0000"/>
                </a:solidFill>
              </a:rPr>
              <a:t>章</a:t>
            </a:r>
            <a:r>
              <a:rPr lang="zh-CN" altLang="en-US" dirty="0"/>
              <a:t>）      </a:t>
            </a:r>
          </a:p>
          <a:p>
            <a:pPr marL="457200" lvl="1" indent="0">
              <a:buNone/>
            </a:pPr>
            <a:r>
              <a:rPr lang="zh-CN" altLang="en-US" dirty="0"/>
              <a:t>（</a:t>
            </a:r>
            <a:r>
              <a:rPr lang="en-US" altLang="zh-CN" dirty="0"/>
              <a:t>2</a:t>
            </a:r>
            <a:r>
              <a:rPr lang="zh-CN" altLang="en-US" dirty="0"/>
              <a:t>）</a:t>
            </a:r>
            <a:r>
              <a:rPr lang="en-US" altLang="zh-CN" dirty="0"/>
              <a:t>SSL</a:t>
            </a:r>
            <a:r>
              <a:rPr lang="zh-CN" altLang="en-US" dirty="0"/>
              <a:t>协议（</a:t>
            </a:r>
            <a:r>
              <a:rPr lang="zh-CN" altLang="en-US" dirty="0">
                <a:solidFill>
                  <a:srgbClr val="FF0000"/>
                </a:solidFill>
              </a:rPr>
              <a:t>教材第</a:t>
            </a:r>
            <a:r>
              <a:rPr lang="en-US" altLang="zh-CN" dirty="0">
                <a:solidFill>
                  <a:srgbClr val="FF0000"/>
                </a:solidFill>
              </a:rPr>
              <a:t>12</a:t>
            </a:r>
            <a:r>
              <a:rPr lang="zh-CN" altLang="en-US" dirty="0">
                <a:solidFill>
                  <a:srgbClr val="FF0000"/>
                </a:solidFill>
              </a:rPr>
              <a:t>章</a:t>
            </a:r>
            <a:r>
              <a:rPr lang="zh-CN" altLang="en-US" dirty="0"/>
              <a:t>） </a:t>
            </a:r>
            <a:endParaRPr lang="en-US" altLang="zh-CN" dirty="0"/>
          </a:p>
          <a:p>
            <a:pPr marL="457200" lvl="1" indent="0">
              <a:buNone/>
            </a:pPr>
            <a:r>
              <a:rPr lang="zh-CN" altLang="en-US" dirty="0"/>
              <a:t>（</a:t>
            </a:r>
            <a:r>
              <a:rPr lang="en-US" altLang="zh-CN" dirty="0"/>
              <a:t>3</a:t>
            </a:r>
            <a:r>
              <a:rPr lang="zh-CN" altLang="en-US" dirty="0"/>
              <a:t>）</a:t>
            </a:r>
            <a:r>
              <a:rPr lang="en-US" altLang="zh-CN" dirty="0"/>
              <a:t>HTTPS</a:t>
            </a:r>
            <a:r>
              <a:rPr lang="zh-CN" altLang="en-US" dirty="0"/>
              <a:t>协议</a:t>
            </a:r>
          </a:p>
          <a:p>
            <a:pPr marL="457200" lvl="1" indent="0">
              <a:buNone/>
            </a:pPr>
            <a:r>
              <a:rPr lang="zh-CN" altLang="en-US" dirty="0">
                <a:solidFill>
                  <a:srgbClr val="3366FF"/>
                </a:solidFill>
              </a:rPr>
              <a:t>（</a:t>
            </a:r>
            <a:r>
              <a:rPr lang="en-US" altLang="zh-CN" dirty="0">
                <a:solidFill>
                  <a:srgbClr val="3366FF"/>
                </a:solidFill>
              </a:rPr>
              <a:t>4</a:t>
            </a:r>
            <a:r>
              <a:rPr lang="zh-CN" altLang="en-US" dirty="0">
                <a:solidFill>
                  <a:srgbClr val="3366FF"/>
                </a:solidFill>
              </a:rPr>
              <a:t>）</a:t>
            </a:r>
            <a:r>
              <a:rPr lang="en-US" altLang="zh-CN" dirty="0">
                <a:solidFill>
                  <a:srgbClr val="3366FF"/>
                </a:solidFill>
              </a:rPr>
              <a:t>CA</a:t>
            </a:r>
            <a:r>
              <a:rPr lang="zh-CN" altLang="en-US" dirty="0">
                <a:solidFill>
                  <a:srgbClr val="3366FF"/>
                </a:solidFill>
              </a:rPr>
              <a:t>认证体系 </a:t>
            </a:r>
            <a:r>
              <a:rPr lang="zh-CN" altLang="en-US" dirty="0"/>
              <a:t>（</a:t>
            </a:r>
            <a:r>
              <a:rPr lang="zh-CN" altLang="en-US" dirty="0">
                <a:solidFill>
                  <a:srgbClr val="FF0000"/>
                </a:solidFill>
              </a:rPr>
              <a:t>教材第</a:t>
            </a:r>
            <a:r>
              <a:rPr lang="en-US" altLang="zh-CN" dirty="0">
                <a:solidFill>
                  <a:srgbClr val="FF0000"/>
                </a:solidFill>
              </a:rPr>
              <a:t>9</a:t>
            </a:r>
            <a:r>
              <a:rPr lang="zh-CN" altLang="en-US" dirty="0">
                <a:solidFill>
                  <a:srgbClr val="FF0000"/>
                </a:solidFill>
              </a:rPr>
              <a:t>章</a:t>
            </a:r>
            <a:r>
              <a:rPr lang="zh-CN" altLang="en-US" dirty="0"/>
              <a:t>）</a:t>
            </a:r>
            <a:endParaRPr lang="zh-CN" altLang="en-US" dirty="0">
              <a:solidFill>
                <a:srgbClr val="3366FF"/>
              </a:solidFill>
            </a:endParaRPr>
          </a:p>
          <a:p>
            <a:endParaRPr lang="zh-CN" altLang="en-US" b="0" dirty="0"/>
          </a:p>
        </p:txBody>
      </p:sp>
    </p:spTree>
    <p:extLst>
      <p:ext uri="{BB962C8B-B14F-4D97-AF65-F5344CB8AC3E}">
        <p14:creationId xmlns:p14="http://schemas.microsoft.com/office/powerpoint/2010/main" val="385914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TotalTime>
  <Words>1473</Words>
  <Application>Microsoft Office PowerPoint</Application>
  <PresentationFormat>全屏显示(4:3)</PresentationFormat>
  <Paragraphs>235</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等线</vt:lpstr>
      <vt:lpstr>等线 Light</vt:lpstr>
      <vt:lpstr>黑体</vt:lpstr>
      <vt:lpstr>楷体_GB2312</vt:lpstr>
      <vt:lpstr>宋体</vt:lpstr>
      <vt:lpstr>Arial</vt:lpstr>
      <vt:lpstr>Calibri</vt:lpstr>
      <vt:lpstr>Calibri Light</vt:lpstr>
      <vt:lpstr>Times New Roman</vt:lpstr>
      <vt:lpstr>Wingdings</vt:lpstr>
      <vt:lpstr>1_Blends</vt:lpstr>
      <vt:lpstr>Office 主题​​</vt:lpstr>
      <vt:lpstr>PowerPoint 演示文稿</vt:lpstr>
      <vt:lpstr>PowerPoint 演示文稿</vt:lpstr>
      <vt:lpstr>PowerPoint 演示文稿</vt:lpstr>
      <vt:lpstr>PowerPoint 演示文稿</vt:lpstr>
      <vt:lpstr>PowerPoint 演示文稿</vt:lpstr>
      <vt:lpstr>课程学时</vt:lpstr>
      <vt:lpstr>课程内容</vt:lpstr>
      <vt:lpstr>课程内容</vt:lpstr>
      <vt:lpstr>课程内容</vt:lpstr>
      <vt:lpstr>课程内容</vt:lpstr>
      <vt:lpstr>课程内容</vt:lpstr>
      <vt:lpstr>课程内容</vt:lpstr>
      <vt:lpstr>课程内容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《网络信息安全》课程简介</dc:title>
  <dc:creator>wlf</dc:creator>
  <cp:lastModifiedBy>Claymore</cp:lastModifiedBy>
  <cp:revision>48</cp:revision>
  <dcterms:created xsi:type="dcterms:W3CDTF">2020-08-12T01:39:39Z</dcterms:created>
  <dcterms:modified xsi:type="dcterms:W3CDTF">2022-01-02T23:57:51Z</dcterms:modified>
</cp:coreProperties>
</file>