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C8180-F2B5-BEBE-178A-0EDBF225E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2AD3A4-F4CD-CBCA-2E48-17A1EA65D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D72496-033F-E656-A26E-13CA3450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77DACD-DE5E-733F-864F-A00595D4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AE4B65-FAC9-142E-058F-FD54A62F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61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D4A63-1116-86C7-3380-3B30E9BD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E9BB36-3212-2827-085D-224717BF0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163DC-E1E1-D4CA-0F66-99C3F001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ED6324-F465-F3BD-7B98-38CFAC48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F6FAD-7182-1E3E-31F3-227B5F8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7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B796C2-0220-54EC-0106-0D55DDE8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98A4C5-5638-34FC-1EDA-03213C1E7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24DBD7-EE89-4DB7-8B25-9D09A863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B41680-43E3-2AEF-4FC4-3E06C001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020A6-7652-9917-12DC-6024184F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59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0B63A-F3AA-8334-1C52-B5F935FC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4789B-22F4-5D30-2321-780984DE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F63EC-DD8E-3EB7-42E1-6E8F4A25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0D654-FF1C-9BF4-9464-F231B397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4F78A-C68B-1FE5-3AD9-1884D36C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8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0D809-4FAA-99DE-95B6-0D750954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798E6E-8847-A8EA-7765-0E487098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A6057-456C-CFDA-0765-57842630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5266EC-2B63-54CD-63FC-66CDB009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0FBD7-50AC-FCDC-12F9-E66E6237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0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1239-6F29-2F1E-DCA3-363F95C3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EA5EA-AEAE-E21C-8D99-598057177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A45536-102B-2D91-1E02-90771AC86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D97561-41BA-D011-C14E-993D560D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286384-1888-224A-329A-9F2DA575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B48DBA-82E2-2330-DD98-27AD23D5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09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99117-BCDC-E3A8-D09C-47E9659D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3D3059-D3B9-14AD-1EDA-3493F819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9CF21F-FCAD-1D43-9344-C37E8D11E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388EBB-8C2D-F600-850D-8E5D2E783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509677-17B9-EE07-2C98-9BAC84409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762423-FBDD-E2B6-8488-426CCFBD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67A273-080A-5014-6B1E-6DD046DE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70CCAE-7F96-1A3D-D1E7-359F268F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39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82EB0-2F61-02F4-A2EB-C9F3426F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4066F6-D954-ACC8-AA34-E8ABC83C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96CF2C-1FA2-948A-73B1-865412A9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23E2DA-BF01-284F-B899-2CABDEA0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22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CB8FF1-41E7-A7BD-3B74-5D8A7DCE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8CDC2A-ECA3-0996-62DB-C288501B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2558E7-515B-00AC-8203-F7EA95F8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12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E3085-A05D-84F1-08F9-1BA1BDEE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F515C-0FC1-FEF5-A66E-F7288A4DD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580365-8491-0AC4-D345-3D1FF4D01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E3460D-5148-6480-6B11-4E3D966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F22E8A-D007-8C08-0933-A494C5D2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FBCB36-8179-3E84-0F65-517A58CA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37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30511-95FC-750F-F8A9-E0E16F11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C22D8E-2474-61C4-6059-B8F0C0984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10B3F8-D472-1428-176F-C071452FA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D90990-6FBF-E159-9642-3566B70D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BA44FF-85A5-632A-4417-B1206438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9B3F3A-FB43-B1E1-39EF-CAADA6F0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0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DFCE93-645B-DB35-0E91-72D5FD97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85EF9B-A55E-C008-A0B2-5BAEB8CB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09017-DBCA-D27F-FBE1-215C51F6C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8EAAB0-4092-9F43-A7C9-D786A3014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ED823-B7D4-7B60-5FF3-CE27B0B4C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61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ECDE1DE-18E8-48F5-F7D3-27DEDA79785A}"/>
              </a:ext>
            </a:extLst>
          </p:cNvPr>
          <p:cNvSpPr txBox="1"/>
          <p:nvPr/>
        </p:nvSpPr>
        <p:spPr>
          <a:xfrm>
            <a:off x="486846" y="2962125"/>
            <a:ext cx="29764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Arquivos de Mídia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C2491B3-4722-4618-C058-AC414B5C3544}"/>
              </a:ext>
            </a:extLst>
          </p:cNvPr>
          <p:cNvSpPr/>
          <p:nvPr/>
        </p:nvSpPr>
        <p:spPr>
          <a:xfrm>
            <a:off x="270588" y="1184988"/>
            <a:ext cx="11588620" cy="52811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608B7B-0BE1-0F8F-387F-9CC4F2BC10B2}"/>
              </a:ext>
            </a:extLst>
          </p:cNvPr>
          <p:cNvSpPr txBox="1"/>
          <p:nvPr/>
        </p:nvSpPr>
        <p:spPr>
          <a:xfrm>
            <a:off x="6064898" y="1569444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Data Lake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1A576CB1-3F83-BF55-A644-95D194465692}"/>
              </a:ext>
            </a:extLst>
          </p:cNvPr>
          <p:cNvSpPr/>
          <p:nvPr/>
        </p:nvSpPr>
        <p:spPr>
          <a:xfrm>
            <a:off x="3755377" y="2607906"/>
            <a:ext cx="1604865" cy="8210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/>
              <a:t>API’s</a:t>
            </a:r>
            <a:endParaRPr lang="pt-BR" b="1" dirty="0"/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D52ED665-A39A-38C7-2A1D-FBEE8ECA2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487" y="1968981"/>
            <a:ext cx="985855" cy="985855"/>
          </a:xfrm>
          <a:prstGeom prst="rect">
            <a:avLst/>
          </a:prstGeom>
        </p:spPr>
      </p:pic>
      <p:sp>
        <p:nvSpPr>
          <p:cNvPr id="12" name="Fluxograma: Disco Magnético 11">
            <a:extLst>
              <a:ext uri="{FF2B5EF4-FFF2-40B4-BE49-F238E27FC236}">
                <a16:creationId xmlns:a16="http://schemas.microsoft.com/office/drawing/2014/main" id="{E5B1A46D-7071-5929-4D73-5787286577F9}"/>
              </a:ext>
            </a:extLst>
          </p:cNvPr>
          <p:cNvSpPr/>
          <p:nvPr/>
        </p:nvSpPr>
        <p:spPr>
          <a:xfrm>
            <a:off x="5649275" y="2086869"/>
            <a:ext cx="2799184" cy="337768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0C54A3-D798-37D8-CF0D-B615F05F8C0F}"/>
              </a:ext>
            </a:extLst>
          </p:cNvPr>
          <p:cNvSpPr txBox="1"/>
          <p:nvPr/>
        </p:nvSpPr>
        <p:spPr>
          <a:xfrm>
            <a:off x="434711" y="2092577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Origem de Dados</a:t>
            </a:r>
          </a:p>
        </p:txBody>
      </p:sp>
      <p:pic>
        <p:nvPicPr>
          <p:cNvPr id="15" name="Imagem 14" descr="Ícone&#10;&#10;Descrição gerada automaticamente">
            <a:extLst>
              <a:ext uri="{FF2B5EF4-FFF2-40B4-BE49-F238E27FC236}">
                <a16:creationId xmlns:a16="http://schemas.microsoft.com/office/drawing/2014/main" id="{80191AD5-4B5A-2B8E-B62C-471F3170A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25" y="3621718"/>
            <a:ext cx="1056391" cy="1056391"/>
          </a:xfrm>
          <a:prstGeom prst="rect">
            <a:avLst/>
          </a:prstGeom>
        </p:spPr>
      </p:pic>
      <p:pic>
        <p:nvPicPr>
          <p:cNvPr id="17" name="Imagem 16" descr="Ícone&#10;&#10;Descrição gerada automaticamente">
            <a:extLst>
              <a:ext uri="{FF2B5EF4-FFF2-40B4-BE49-F238E27FC236}">
                <a16:creationId xmlns:a16="http://schemas.microsoft.com/office/drawing/2014/main" id="{043AA566-DB33-19F8-593D-26FC4F1F6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611" y="3621717"/>
            <a:ext cx="1056391" cy="1056391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133E5FE8-4897-96D2-6CFB-DBEF7CA9BDD6}"/>
              </a:ext>
            </a:extLst>
          </p:cNvPr>
          <p:cNvSpPr/>
          <p:nvPr/>
        </p:nvSpPr>
        <p:spPr>
          <a:xfrm>
            <a:off x="434712" y="1968981"/>
            <a:ext cx="3147526" cy="34612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7AFAE1FB-C1A0-A5E5-9FAF-F89E7567D1B6}"/>
              </a:ext>
            </a:extLst>
          </p:cNvPr>
          <p:cNvSpPr txBox="1">
            <a:spLocks/>
          </p:cNvSpPr>
          <p:nvPr/>
        </p:nvSpPr>
        <p:spPr>
          <a:xfrm>
            <a:off x="269033" y="149071"/>
            <a:ext cx="10515600" cy="88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Overview Arquitetura</a:t>
            </a:r>
          </a:p>
        </p:txBody>
      </p:sp>
    </p:spTree>
    <p:extLst>
      <p:ext uri="{BB962C8B-B14F-4D97-AF65-F5344CB8AC3E}">
        <p14:creationId xmlns:p14="http://schemas.microsoft.com/office/powerpoint/2010/main" val="74662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480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Beraldo Onishi de Castro</dc:creator>
  <cp:lastModifiedBy>Lucas Beraldo Onishi de Castro</cp:lastModifiedBy>
  <cp:revision>4</cp:revision>
  <dcterms:created xsi:type="dcterms:W3CDTF">2024-03-06T20:00:02Z</dcterms:created>
  <dcterms:modified xsi:type="dcterms:W3CDTF">2024-03-06T21:38:17Z</dcterms:modified>
</cp:coreProperties>
</file>