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93" autoAdjust="0"/>
  </p:normalViewPr>
  <p:slideViewPr>
    <p:cSldViewPr snapToGrid="0">
      <p:cViewPr varScale="1">
        <p:scale>
          <a:sx n="56" d="100"/>
          <a:sy n="56" d="100"/>
        </p:scale>
        <p:origin x="168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7B8C-9FD8-4B51-83DB-FAE7B9BE41F2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FC6B6-4782-4C25-8156-911BF38B9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2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陈震，清华大学</a:t>
            </a:r>
            <a:r>
              <a:rPr lang="en-US" altLang="zh-CN" dirty="0" err="1" smtClean="0"/>
              <a:t>iCenter</a:t>
            </a:r>
            <a:r>
              <a:rPr lang="zh-CN" altLang="en-US" dirty="0" smtClean="0"/>
              <a:t>智能系统实验室主任。目前从事大数据与机器智能的教学和科研工作，承担了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大数据与机器智能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智能硬件与智能系统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等课程。</a:t>
            </a:r>
            <a:endParaRPr lang="en-US" altLang="zh-CN" dirty="0" smtClean="0"/>
          </a:p>
          <a:p>
            <a:r>
              <a:rPr lang="zh-CN" altLang="en-US" dirty="0" smtClean="0"/>
              <a:t>陈震，毕业于西安电子科大学，获得本科、硕士和博士学位。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年在清华大学计算机系从事博士后工作，博士后出站留校工作至今。</a:t>
            </a:r>
            <a:r>
              <a:rPr lang="en-US" altLang="zh-CN" dirty="0" smtClean="0"/>
              <a:t>2006</a:t>
            </a:r>
            <a:r>
              <a:rPr lang="zh-CN" altLang="en-US" dirty="0" smtClean="0"/>
              <a:t>年在加州大学伯克利分校</a:t>
            </a:r>
            <a:r>
              <a:rPr lang="en-US" altLang="zh-CN" dirty="0" smtClean="0"/>
              <a:t>ICSI</a:t>
            </a:r>
            <a:r>
              <a:rPr lang="zh-CN" altLang="en-US" dirty="0" smtClean="0"/>
              <a:t>任访问学者。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陈震，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年获得清华大学实验技术成果一等奖，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年获得电子学会技术发明奖二等奖（第五完成人）。指导本科生科研训练计划，获得清华大学校优秀</a:t>
            </a:r>
            <a:r>
              <a:rPr lang="en-US" altLang="zh-CN" dirty="0" smtClean="0"/>
              <a:t>SRT</a:t>
            </a:r>
            <a:r>
              <a:rPr lang="zh-CN" altLang="en-US" dirty="0" smtClean="0"/>
              <a:t>项目一等奖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项和二等奖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个人主页： </a:t>
            </a:r>
            <a:r>
              <a:rPr lang="en-US" altLang="zh-CN" dirty="0" smtClean="0"/>
              <a:t>http://www.icenter.tsinghua.edu.cn/faculty/chenzhen </a:t>
            </a:r>
          </a:p>
          <a:p>
            <a:pPr>
              <a:defRPr/>
            </a:pPr>
            <a:r>
              <a:rPr lang="zh-CN" altLang="en-US" dirty="0" smtClean="0"/>
              <a:t>实验室主页： </a:t>
            </a:r>
            <a:r>
              <a:rPr lang="en-US" altLang="zh-CN" dirty="0" smtClean="0"/>
              <a:t>http://www.icenter.tsinghua.edu.cn/labs/ai_lab/ </a:t>
            </a:r>
          </a:p>
          <a:p>
            <a:pPr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DDA8C-AC95-4815-B49D-5A437131EF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6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6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3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97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9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0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0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51B3B-CBCB-4B19-9C76-C82B924904DD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4213-B0CD-40DF-8418-9A22C2E2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100" y="347968"/>
            <a:ext cx="7886700" cy="6627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 smtClean="0"/>
              <a:t>教师简介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748" y="1348510"/>
            <a:ext cx="7432143" cy="50932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高级工程师、副研究员</a:t>
            </a:r>
            <a:endParaRPr lang="en-US" altLang="zh-CN" dirty="0" smtClean="0"/>
          </a:p>
          <a:p>
            <a:r>
              <a:rPr lang="zh-CN" altLang="en-US" dirty="0" smtClean="0"/>
              <a:t>研究经历</a:t>
            </a:r>
            <a:endParaRPr lang="en-US" altLang="zh-CN" dirty="0"/>
          </a:p>
          <a:p>
            <a:pPr lvl="1"/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-2006</a:t>
            </a:r>
            <a:r>
              <a:rPr lang="zh-CN" altLang="en-US" dirty="0"/>
              <a:t>年，清华大学计算机系博士后</a:t>
            </a:r>
            <a:endParaRPr lang="en-US" altLang="zh-CN" dirty="0"/>
          </a:p>
          <a:p>
            <a:pPr lvl="1"/>
            <a:r>
              <a:rPr lang="en-US" altLang="zh-CN" dirty="0"/>
              <a:t>2006</a:t>
            </a:r>
            <a:r>
              <a:rPr lang="zh-CN" altLang="en-US" dirty="0"/>
              <a:t>年，加州大学伯克利分校</a:t>
            </a:r>
            <a:r>
              <a:rPr lang="en-US" altLang="zh-CN" dirty="0"/>
              <a:t>ICSI</a:t>
            </a:r>
            <a:r>
              <a:rPr lang="zh-CN" altLang="en-US" dirty="0"/>
              <a:t>访问学者</a:t>
            </a:r>
            <a:endParaRPr lang="en-US" altLang="zh-CN" dirty="0"/>
          </a:p>
          <a:p>
            <a:pPr lvl="1"/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-2015</a:t>
            </a:r>
            <a:r>
              <a:rPr lang="zh-CN" altLang="en-US" dirty="0"/>
              <a:t>年，清华大学信研院副研究员</a:t>
            </a:r>
            <a:endParaRPr lang="en-US" altLang="zh-CN" dirty="0"/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年至今，</a:t>
            </a:r>
            <a:r>
              <a:rPr lang="en-US" altLang="zh-CN" dirty="0"/>
              <a:t> </a:t>
            </a:r>
            <a:r>
              <a:rPr lang="zh-CN" altLang="en-US" dirty="0"/>
              <a:t>清华大学</a:t>
            </a:r>
            <a:r>
              <a:rPr lang="en-US" altLang="zh-CN" dirty="0" err="1"/>
              <a:t>iCenter</a:t>
            </a:r>
            <a:r>
              <a:rPr lang="en-US" altLang="zh-CN" dirty="0"/>
              <a:t> </a:t>
            </a:r>
            <a:r>
              <a:rPr lang="zh-CN" altLang="en-US" dirty="0" smtClean="0"/>
              <a:t>智能</a:t>
            </a:r>
            <a:r>
              <a:rPr lang="zh-CN" altLang="en-US" dirty="0"/>
              <a:t>系统</a:t>
            </a:r>
            <a:r>
              <a:rPr lang="zh-CN" altLang="en-US" dirty="0" smtClean="0"/>
              <a:t>实验室</a:t>
            </a:r>
            <a:r>
              <a:rPr lang="zh-CN" altLang="en-US" dirty="0"/>
              <a:t>主任</a:t>
            </a:r>
            <a:endParaRPr lang="en-US" altLang="zh-CN" dirty="0"/>
          </a:p>
          <a:p>
            <a:r>
              <a:rPr lang="zh-CN" altLang="en-US" dirty="0" smtClean="0"/>
              <a:t>教研方向</a:t>
            </a:r>
            <a:endParaRPr lang="en-US" altLang="zh-CN" dirty="0" smtClean="0"/>
          </a:p>
          <a:p>
            <a:pPr lvl="1"/>
            <a:r>
              <a:rPr lang="zh-CN" altLang="en-US" dirty="0"/>
              <a:t>智能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计算机网络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26" y="822317"/>
            <a:ext cx="2916178" cy="19393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26" y="3353394"/>
            <a:ext cx="2943340" cy="335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7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197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教师简介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教师简介</dc:title>
  <dc:creator>zhenchen</dc:creator>
  <cp:lastModifiedBy>zhenchen</cp:lastModifiedBy>
  <cp:revision>6</cp:revision>
  <dcterms:created xsi:type="dcterms:W3CDTF">2018-05-22T04:43:51Z</dcterms:created>
  <dcterms:modified xsi:type="dcterms:W3CDTF">2019-08-02T12:33:36Z</dcterms:modified>
</cp:coreProperties>
</file>