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643-9624-3FDD-EA8A-053FA4A14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E800C-D2D1-0B35-6F36-2C9EA0C3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D7997-2852-6302-B86D-C4556976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EF0-2D59-4DE2-B01F-8DCF0B2CC78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E3B34-E34C-22F5-E6C9-BC3BAEED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5932-D8D4-AD82-1698-9F283F57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8629-5D27-4019-A25B-865FA9119A7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362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31A0-1D28-BB89-ED51-290BBF84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0C138-9F48-6DD6-0FE1-83918453C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FE3D-5808-F696-B428-0EBFBA29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EF0-2D59-4DE2-B01F-8DCF0B2CC78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18AD8-788E-4144-4A48-79BC34F1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CD7C-3C35-1FA2-2D49-AB0423CB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8629-5D27-4019-A25B-865FA9119A7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463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A58BC-7259-8D2C-1B31-79A559B64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440EC-45DC-C38D-092B-B30C8CB14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FEF07-E3F8-85EE-5136-E93D6541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EF0-2D59-4DE2-B01F-8DCF0B2CC78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DBF2E-581F-B99B-AB6C-879F6505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726FD-3F8D-5938-2182-2E4A26DA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8629-5D27-4019-A25B-865FA9119A7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5387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A908-BB6A-7D84-CA4B-33B56935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0A6D-D97D-BDCC-1C84-80FF4FB7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1EE39-D2F7-9249-1C5F-A567E203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EF0-2D59-4DE2-B01F-8DCF0B2CC78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B2A93-65FD-26D9-9D6C-FDE9E563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003D2-E9F8-FD6C-56AB-74337FF5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8629-5D27-4019-A25B-865FA9119A7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766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D713-7679-1FF9-F2F7-F2066AC1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C5DA7-10D5-1BDE-FB95-DE239CCD2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6E11-62EB-4753-9565-2DFEBE73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EF0-2D59-4DE2-B01F-8DCF0B2CC78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898F8-BC9F-E2E6-B610-C697E6BF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7AF4-E607-0E85-45AC-5CF6A762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8629-5D27-4019-A25B-865FA9119A7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818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9021-44CF-4BE1-8959-0C78B91B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9606-B7F6-C6F1-FA54-6A7AA5389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45499-6D9E-CD01-46F4-7BF22C22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B97D9-FAF2-8EF7-F151-044222D8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EF0-2D59-4DE2-B01F-8DCF0B2CC78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175BD-6545-4D7A-B181-CFF29569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B538D-BE18-4750-09CF-906AEFFE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8629-5D27-4019-A25B-865FA9119A7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317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36CF-E8F1-09B7-DD65-4D9CCDFA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7F591-C3D8-62D6-CBE0-7C50932CA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727C5-FE4E-52DE-113A-4E17EF43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294BC-5797-7B18-3FC7-F0C1412D1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5B5D1-2B96-DF7C-49F3-7F2BCEE90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0CD6E-7A2F-E8EA-3489-F2A71073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EF0-2D59-4DE2-B01F-8DCF0B2CC78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C64AA-3BCC-28F0-81F3-996C12E8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C923B-DD5B-C755-98BC-C59E5A27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8629-5D27-4019-A25B-865FA9119A7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152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878F-17BF-BFEA-0D86-0EFB8AF0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1B28D-AF25-C793-218F-E13A29DF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EF0-2D59-4DE2-B01F-8DCF0B2CC78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62553-EC92-4822-9600-8AEE2C01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28419-CFB9-01BC-5F0A-90576589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8629-5D27-4019-A25B-865FA9119A7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678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F61B7-C106-1544-60D9-EFE20814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EF0-2D59-4DE2-B01F-8DCF0B2CC78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22FC9-63B2-FB44-A932-4B7798D6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B15B6-D3AE-2453-285D-00107777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8629-5D27-4019-A25B-865FA9119A7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19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C1BE-7A53-2AD0-AF57-AFABBEE2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22BE-B059-202E-0EA8-10113B81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27E67-0180-1D60-14C2-4D32C9CA8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50865-7B11-4EC8-9312-8DE5FA01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EF0-2D59-4DE2-B01F-8DCF0B2CC78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C0BA8-D223-394C-58F2-EBACE4CD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CF4FE-F676-AA2B-B191-AC9C82AE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8629-5D27-4019-A25B-865FA9119A7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827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2758-62D3-138A-8D2A-99721999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DFF7D-798D-B075-B6E9-0F29D130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4EC7-6719-6ED3-91DE-C443D502F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03ED5-6301-5891-A348-9836D812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EF0-2D59-4DE2-B01F-8DCF0B2CC78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07E82-1595-9F85-BC4E-E3DC8813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CB102-E902-A324-BCFE-6AF17D47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8629-5D27-4019-A25B-865FA9119A7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626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EBB25-2E0D-A246-8086-BC9DE92E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7E97F-1336-2362-038E-7DD1DFD5A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9ACA-9FCE-4BCD-6AAF-D71A1CB3B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1EF0-2D59-4DE2-B01F-8DCF0B2CC78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54D9-B0D4-CBE5-2D95-0B266DCDB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9560D-52D3-1D51-FCDD-7EF80E62F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C8629-5D27-4019-A25B-865FA9119A7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311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04C73-87BE-7356-3896-08785A21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3" y="140836"/>
            <a:ext cx="11363453" cy="671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4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E6FAB-D356-069A-2F55-1A5EE257F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99" y="0"/>
            <a:ext cx="11692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2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67EC81-EAB4-5E35-3190-5CD826408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47836"/>
            <a:ext cx="11645150" cy="68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5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A8D4D1-4F20-3954-4F14-81FA601D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50984"/>
            <a:ext cx="11650614" cy="680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9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kari luonteri</dc:creator>
  <cp:lastModifiedBy>kari luonteri</cp:lastModifiedBy>
  <cp:revision>1</cp:revision>
  <dcterms:created xsi:type="dcterms:W3CDTF">2024-08-26T07:42:05Z</dcterms:created>
  <dcterms:modified xsi:type="dcterms:W3CDTF">2024-08-26T07:46:58Z</dcterms:modified>
</cp:coreProperties>
</file>