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498cb4a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e498cb4a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e498cb4a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e498cb4a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e498cb4a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e498cb4a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e498cb4a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e498cb4a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Test Program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Report - Jacob Davis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for Prototype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first map prototype should take two locations and simulate navigation from some third current position to the two points, in order.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involves several elements: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Taking input in the form of locations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Paging Google Maps for a route JSON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Displaying the route on the map using polylines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Animation and polish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Currently, the prototype does not page Google Maps or take any input. The route is manually constructed.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600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Currently uses default Maps app with a custom renderer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Lines are drawn between the hard-coded test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Once JSON interpretation is added, these points will become a line with many more points that actually follows the road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2424" y="593163"/>
            <a:ext cx="2319875" cy="39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Iteration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JSON interpreter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detailed route 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Animating some symbol along the line to represent the driver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Input and signal facilities for interfacing with other parts (i.e. system should know when driver has neared first destination, for example)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97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