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42" r:id="rId3"/>
    <p:sldId id="343" r:id="rId4"/>
    <p:sldId id="344" r:id="rId5"/>
    <p:sldId id="345" r:id="rId6"/>
    <p:sldId id="347" r:id="rId7"/>
    <p:sldId id="346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4" autoAdjust="0"/>
    <p:restoredTop sz="94737" autoAdjust="0"/>
  </p:normalViewPr>
  <p:slideViewPr>
    <p:cSldViewPr>
      <p:cViewPr varScale="1">
        <p:scale>
          <a:sx n="74" d="100"/>
          <a:sy n="7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oyteam.com/wp-content/uploads/2012/03/palydemo/index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lstStyle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HTML5</a:t>
            </a: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Audio(</a:t>
            </a:r>
            <a:r>
              <a:rPr lang="zh-CN" altLang="en-US" dirty="0" smtClean="0"/>
              <a:t>音频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video(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Source / 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视频容器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/>
              <a:t>容器文件，类似于压缩了一组文件</a:t>
            </a:r>
          </a:p>
          <a:p>
            <a:pPr lvl="3" eaLnBrk="1" hangingPunct="1"/>
            <a:r>
              <a:rPr lang="zh-CN" altLang="en-US" dirty="0" smtClean="0"/>
              <a:t>音频轨道</a:t>
            </a:r>
          </a:p>
          <a:p>
            <a:pPr lvl="3" eaLnBrk="1" hangingPunct="1"/>
            <a:r>
              <a:rPr lang="zh-CN" altLang="en-US" dirty="0" smtClean="0"/>
              <a:t>视频轨道</a:t>
            </a:r>
          </a:p>
          <a:p>
            <a:pPr lvl="3" eaLnBrk="1" hangingPunct="1"/>
            <a:r>
              <a:rPr lang="zh-CN" altLang="en-US" dirty="0" smtClean="0"/>
              <a:t>元数据：封面，标题，字幕等</a:t>
            </a:r>
          </a:p>
          <a:p>
            <a:pPr lvl="3" eaLnBrk="1" hangingPunct="1"/>
            <a:r>
              <a:rPr lang="zh-CN" altLang="en-US" dirty="0" smtClean="0"/>
              <a:t>格式：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.mp4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mkv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ogv</a:t>
            </a:r>
            <a:r>
              <a:rPr lang="zh-CN" altLang="en-US" dirty="0" smtClean="0"/>
              <a:t>等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编解码器 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/>
              <a:t>原始的视频容器非常大，添加需编码，播放需解码</a:t>
            </a:r>
          </a:p>
          <a:p>
            <a:pPr marL="742950" lvl="2" indent="-342900" eaLnBrk="1" hangingPunct="1"/>
            <a:r>
              <a:rPr lang="zh-CN" altLang="en-US" dirty="0" smtClean="0"/>
              <a:t>音频编解码器</a:t>
            </a:r>
          </a:p>
          <a:p>
            <a:pPr lvl="3" eaLnBrk="1" hangingPunct="1"/>
            <a:r>
              <a:rPr lang="en-US" altLang="zh-CN" dirty="0" smtClean="0"/>
              <a:t>AAC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MPEG-3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Vorbis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视频编解码器</a:t>
            </a:r>
          </a:p>
          <a:p>
            <a:pPr lvl="3" eaLnBrk="1" hangingPunct="1"/>
            <a:r>
              <a:rPr lang="en-US" altLang="zh-CN" dirty="0" smtClean="0"/>
              <a:t>H.264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VP8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Theora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媒体元素 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controls  :   </a:t>
            </a:r>
            <a:r>
              <a:rPr lang="zh-CN" altLang="en-US" dirty="0" smtClean="0"/>
              <a:t>显示或隐藏用户控制界面</a:t>
            </a:r>
          </a:p>
          <a:p>
            <a:pPr marL="742950" lvl="2" indent="-342900" eaLnBrk="1" hangingPunct="1"/>
            <a:r>
              <a:rPr lang="en-US" altLang="zh-CN" dirty="0" err="1" smtClean="0"/>
              <a:t>autoplay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媒体是否自动播放</a:t>
            </a:r>
          </a:p>
          <a:p>
            <a:pPr marL="742950" lvl="2" indent="-342900" eaLnBrk="1" hangingPunct="1"/>
            <a:r>
              <a:rPr lang="en-US" altLang="zh-CN" dirty="0" smtClean="0"/>
              <a:t>loop  : </a:t>
            </a:r>
            <a:r>
              <a:rPr lang="zh-CN" altLang="en-US" dirty="0" smtClean="0"/>
              <a:t>媒体是否循环播放</a:t>
            </a:r>
          </a:p>
          <a:p>
            <a:pPr marL="742950" lvl="2" indent="-342900" eaLnBrk="1" hangingPunct="1"/>
            <a:r>
              <a:rPr lang="en-US" altLang="zh-CN" dirty="0" err="1" smtClean="0"/>
              <a:t>currentTime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开始到播放现在所用的时间</a:t>
            </a:r>
          </a:p>
          <a:p>
            <a:pPr marL="742950" lvl="2" indent="-342900" eaLnBrk="1" hangingPunct="1"/>
            <a:r>
              <a:rPr lang="en-US" altLang="zh-CN" dirty="0" smtClean="0"/>
              <a:t>duration  :  </a:t>
            </a:r>
            <a:r>
              <a:rPr lang="zh-CN" altLang="en-US" dirty="0" smtClean="0"/>
              <a:t>媒体总时间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volume  :   0.0-1.0</a:t>
            </a:r>
            <a:r>
              <a:rPr lang="zh-CN" altLang="en-US" dirty="0" smtClean="0"/>
              <a:t>的音量相对值</a:t>
            </a:r>
          </a:p>
          <a:p>
            <a:pPr marL="742950" lvl="2" indent="-342900" eaLnBrk="1" hangingPunct="1"/>
            <a:r>
              <a:rPr lang="en-US" altLang="zh-CN" dirty="0" smtClean="0"/>
              <a:t>muted  :   </a:t>
            </a:r>
            <a:r>
              <a:rPr lang="zh-CN" altLang="en-US" dirty="0" smtClean="0"/>
              <a:t>是否静音</a:t>
            </a:r>
          </a:p>
          <a:p>
            <a:pPr marL="742950" lvl="2" indent="-342900" eaLnBrk="1" hangingPunct="1"/>
            <a:r>
              <a:rPr lang="en-US" altLang="zh-CN" dirty="0" err="1" smtClean="0"/>
              <a:t>autobuffer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开始的时候是否缓冲加载，</a:t>
            </a:r>
            <a:r>
              <a:rPr lang="en-US" altLang="zh-CN" dirty="0" err="1" smtClean="0"/>
              <a:t>autoplay</a:t>
            </a:r>
            <a:r>
              <a:rPr lang="zh-CN" altLang="en-US" dirty="0" smtClean="0"/>
              <a:t>的时候，忽略此属性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媒体元素</a:t>
            </a:r>
            <a:r>
              <a:rPr lang="en-US" altLang="zh-CN" dirty="0" smtClean="0"/>
              <a:t>_2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paused  :   </a:t>
            </a:r>
            <a:r>
              <a:rPr lang="zh-CN" altLang="en-US" dirty="0" smtClean="0"/>
              <a:t>媒体是否暂停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ended   :   </a:t>
            </a:r>
            <a:r>
              <a:rPr lang="zh-CN" altLang="en-US" dirty="0" smtClean="0"/>
              <a:t>媒体是否播放完毕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error   :  </a:t>
            </a:r>
            <a:r>
              <a:rPr lang="zh-CN" altLang="en-US" dirty="0" smtClean="0"/>
              <a:t>媒体发生错误的时候，返回错误代码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err="1" smtClean="0"/>
              <a:t>currentSrc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以字符串的形式返回媒体地址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play()  :  </a:t>
            </a:r>
            <a:r>
              <a:rPr lang="zh-CN" altLang="en-US" dirty="0" smtClean="0"/>
              <a:t>媒体播放</a:t>
            </a:r>
          </a:p>
          <a:p>
            <a:pPr marL="742950" lvl="2" indent="-342900" eaLnBrk="1" hangingPunct="1"/>
            <a:r>
              <a:rPr lang="en-US" altLang="zh-CN" dirty="0" smtClean="0"/>
              <a:t>pause()  :  </a:t>
            </a:r>
            <a:r>
              <a:rPr lang="zh-CN" altLang="en-US" dirty="0" smtClean="0"/>
              <a:t>媒体暂停</a:t>
            </a:r>
          </a:p>
          <a:p>
            <a:pPr marL="742950" lvl="2" indent="-342900" eaLnBrk="1" hangingPunct="1"/>
            <a:r>
              <a:rPr lang="en-US" altLang="zh-CN" dirty="0" smtClean="0"/>
              <a:t>load()  :  </a:t>
            </a:r>
            <a:r>
              <a:rPr lang="zh-CN" altLang="en-US" dirty="0" smtClean="0"/>
              <a:t>重新加载媒体</a:t>
            </a:r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媒体元素</a:t>
            </a:r>
            <a:r>
              <a:rPr lang="en-US" altLang="zh-CN" dirty="0" smtClean="0"/>
              <a:t>_3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/>
              <a:t>loadstart</a:t>
            </a:r>
            <a:r>
              <a:rPr lang="en-US" altLang="zh-CN" dirty="0" smtClean="0"/>
              <a:t> progress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suspend emptied stalled play pause </a:t>
            </a:r>
            <a:r>
              <a:rPr lang="en-US" altLang="zh-CN" dirty="0" err="1" smtClean="0"/>
              <a:t>loadedmetadata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loadeddata</a:t>
            </a:r>
            <a:r>
              <a:rPr lang="en-US" altLang="zh-CN" dirty="0" smtClean="0"/>
              <a:t> waiting playing </a:t>
            </a:r>
            <a:r>
              <a:rPr lang="en-US" altLang="zh-CN" dirty="0" err="1" smtClean="0"/>
              <a:t>canplay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canplaythrough</a:t>
            </a:r>
            <a:r>
              <a:rPr lang="en-US" altLang="zh-CN" dirty="0" smtClean="0"/>
              <a:t> seeking </a:t>
            </a:r>
            <a:r>
              <a:rPr lang="en-US" altLang="zh-CN" dirty="0" err="1" smtClean="0"/>
              <a:t>seeked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timeupdate</a:t>
            </a:r>
            <a:r>
              <a:rPr lang="en-US" altLang="zh-CN" dirty="0" smtClean="0"/>
              <a:t> ended </a:t>
            </a:r>
            <a:r>
              <a:rPr lang="en-US" altLang="zh-CN" dirty="0" err="1" smtClean="0"/>
              <a:t>ratechange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durationchange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volumechange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Video</a:t>
            </a:r>
            <a:r>
              <a:rPr lang="zh-CN" altLang="en-US" dirty="0" smtClean="0"/>
              <a:t>额外特性 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poster  :   </a:t>
            </a:r>
            <a:r>
              <a:rPr lang="zh-CN" altLang="en-US" dirty="0" smtClean="0"/>
              <a:t>视频播放前的预览图片</a:t>
            </a:r>
          </a:p>
          <a:p>
            <a:pPr marL="742950" lvl="2" indent="-342900" eaLnBrk="1" hangingPunct="1"/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height  :   </a:t>
            </a:r>
            <a:r>
              <a:rPr lang="zh-CN" altLang="en-US" dirty="0" smtClean="0"/>
              <a:t>设置视频的尺寸</a:t>
            </a:r>
          </a:p>
          <a:p>
            <a:pPr marL="742950" lvl="2" indent="-342900" eaLnBrk="1" hangingPunct="1"/>
            <a:r>
              <a:rPr lang="en-US" altLang="zh-CN" dirty="0" err="1" smtClean="0"/>
              <a:t>videoWidth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videoHeight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视频的实际尺寸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例子：带声音的导航</a:t>
            </a:r>
          </a:p>
          <a:p>
            <a:pPr marL="742950" lvl="2" indent="-342900" eaLnBrk="1" hangingPunct="1"/>
            <a:r>
              <a:rPr lang="zh-CN" altLang="en-US" dirty="0" smtClean="0"/>
              <a:t>例子：视频与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结合</a:t>
            </a:r>
          </a:p>
          <a:p>
            <a:pPr marL="742950" lvl="2" indent="-342900" eaLnBrk="1" hangingPunct="1"/>
            <a:r>
              <a:rPr lang="zh-CN" altLang="en-US" dirty="0" smtClean="0"/>
              <a:t>例子：自制播放器</a:t>
            </a:r>
          </a:p>
          <a:p>
            <a:pPr marL="742950" lvl="2" indent="-342900" eaLnBrk="1" hangingPunct="1"/>
            <a:r>
              <a:rPr lang="en-US" altLang="zh-CN" dirty="0" smtClean="0">
                <a:hlinkClick r:id="rId2"/>
              </a:rPr>
              <a:t>http://www.alloyteam.com/wp-content/uploads/2012/03/palydemo/index.html</a:t>
            </a: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en-US" smtClean="0">
              <a:ea typeface="宋体" panose="02010600030101010101" pitchFamily="2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310</Words>
  <Application>Microsoft Office PowerPoint</Application>
  <PresentationFormat>全屏显示(4:3)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音频和视频</vt:lpstr>
      <vt:lpstr>音频和视频</vt:lpstr>
      <vt:lpstr>音频和视频</vt:lpstr>
      <vt:lpstr>音频和视频</vt:lpstr>
      <vt:lpstr>音频和视频</vt:lpstr>
      <vt:lpstr>音频和视频</vt:lpstr>
      <vt:lpstr>本课练习</vt:lpstr>
    </vt:vector>
  </TitlesOfParts>
  <Company>新润培训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胡飘</dc:creator>
  <cp:lastModifiedBy>lenovo</cp:lastModifiedBy>
  <cp:revision>705</cp:revision>
  <dcterms:created xsi:type="dcterms:W3CDTF">2010-11-12T14:24:00Z</dcterms:created>
  <dcterms:modified xsi:type="dcterms:W3CDTF">2020-04-25T09:22:49Z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