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1" r:id="rId6"/>
    <p:sldId id="294" r:id="rId7"/>
    <p:sldId id="307" r:id="rId8"/>
    <p:sldId id="308" r:id="rId9"/>
    <p:sldId id="309" r:id="rId10"/>
    <p:sldId id="315" r:id="rId11"/>
    <p:sldId id="316" r:id="rId12"/>
    <p:sldId id="317" r:id="rId13"/>
    <p:sldId id="318" r:id="rId14"/>
    <p:sldId id="313" r:id="rId15"/>
    <p:sldId id="31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4" d="100"/>
          <a:sy n="74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squirrel.com/fontface/gen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CSS3</a:t>
            </a: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 y blur color, …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横向偏移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纵向偏移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blur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模糊距离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阴影颜色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文本阴影如果加很多层，会很卡很卡很卡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41289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最简单用法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text-shadow:2px 2px 4px black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阴影叠加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text-shadow:2px 2px 0px red, 2px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4px green;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先渲染后面的，再渲染前面的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几个好玩的例子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层叠：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font-size:100px;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text-shadow:2px 2px 0px white, 4px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0px red;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光晕：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font-size:100px; text-shadow:0 0 10px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20px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30px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40px #ff00de, 0 0 70px #ff00de, 0 0 80px #ff00de, 0 0 100px #ff00de, 0 0 150px #ff00de;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文字阴影应用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火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焰文字：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 0 0 20px #fefcc9, 10px -10px 30px #feec85, -20px -20px 40px #ffae34, 20px -40px 50px #ec760c, -20px -60px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60px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#cd4606, 0 -80px 70px #973716, 10px -90px 80px #451b0e;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family:Verdana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Geneva, sans-serif; font-size:100px;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文字描边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-text-stroke: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宽度 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新增文本功能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Direction 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定义文字排列方式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全兼容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Ltr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注意要配合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unicode-bidi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一块使用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Text-overflow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定义省略文本的处理方式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clip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无省略号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Ellipsis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省略号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注意配合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overflow:hidden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white-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space:nowrap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一块使用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自定义文字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转换字体格式生成兼容代码</a:t>
            </a:r>
            <a:r>
              <a:rPr lang="en-US" altLang="zh-CN" sz="2800" dirty="0" smtClean="0">
                <a:hlinkClick r:id="rId2"/>
              </a:rPr>
              <a:t>http://www.fontsquirrel.com/fontface/generator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545918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1689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@font-face {</a:t>
                      </a:r>
                    </a:p>
                    <a:p>
                      <a:r>
                        <a:rPr lang="en-US" altLang="zh-CN" dirty="0" smtClean="0"/>
                        <a:t>    font-family: ‘</a:t>
                      </a:r>
                      <a:r>
                        <a:rPr lang="en-US" altLang="zh-CN" smtClean="0"/>
                        <a:t>zelin';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('111-webfont.eot');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('111-webfont.eot?#</a:t>
                      </a:r>
                      <a:r>
                        <a:rPr lang="en-US" altLang="zh-CN" dirty="0" err="1" smtClean="0"/>
                        <a:t>iefix</a:t>
                      </a:r>
                      <a:r>
                        <a:rPr lang="en-US" altLang="zh-CN" dirty="0" smtClean="0"/>
                        <a:t>') format('embedded-</a:t>
                      </a:r>
                      <a:r>
                        <a:rPr lang="en-US" altLang="zh-CN" dirty="0" err="1" smtClean="0"/>
                        <a:t>opentype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('111-webfont.woff') format('</a:t>
                      </a:r>
                      <a:r>
                        <a:rPr lang="en-US" altLang="zh-CN" dirty="0" err="1" smtClean="0"/>
                        <a:t>woff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('111-webfont.ttf') format('</a:t>
                      </a:r>
                      <a:r>
                        <a:rPr lang="en-US" altLang="zh-CN" dirty="0" err="1" smtClean="0"/>
                        <a:t>truetype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('111-webfont.svg#untitledregular') format('</a:t>
                      </a:r>
                      <a:r>
                        <a:rPr lang="en-US" altLang="zh-CN" dirty="0" err="1" smtClean="0"/>
                        <a:t>svg</a:t>
                      </a:r>
                      <a:r>
                        <a:rPr lang="en-US" altLang="zh-CN" dirty="0" smtClean="0"/>
                        <a:t>');</a:t>
                      </a:r>
                    </a:p>
                    <a:p>
                      <a:r>
                        <a:rPr lang="en-US" altLang="zh-CN" dirty="0" smtClean="0"/>
                        <a:t>    font-weight: normal;</a:t>
                      </a:r>
                    </a:p>
                    <a:p>
                      <a:r>
                        <a:rPr lang="en-US" altLang="zh-CN" dirty="0" smtClean="0"/>
                        <a:t>    font-style: normal;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只使用属性名，但没有确定任何属性值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指定属性名，并指定了该属性的属性值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指定属性名，并且具有属性值，此属性值是一个词列表，并且以空格隔开，其中词列表中包含了一个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词，而且等号前面的“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〜”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不能不写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^="value"]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54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指定了属性名，并且有属性值，而且属性值是以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指定了属性名，并且有属性值，而且属值中包含了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指定了属性名，并且属性值是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或者以“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value-”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开头的值（比如说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zh-cn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实例：百度文库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及以上支持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结构性伪类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737138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E:nth-child(n)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p:nth-child(odd){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匹配奇数行*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p:nth-child(even){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匹配偶数行*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p:nth-child(2n){background:red} 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E:nth-last-child(n)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个字节点，从后向前计算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E:nth-of-type(n)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E:nth-last-of-type(n)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E,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从后向前计算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E:empty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元素中没有子节点。注意：子节点包含文本节点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结构性伪类（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E:last-child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元素中的最后一个子节点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E:last-of-type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父元素中的最后一个子节点且节点类型是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E:only-child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元素中只有一个子节点。注意：子节点不包含文本节点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E:only-of-type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的父元素中只有一个子节点，且这个唯一的子节点的类型必须是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实例：新浪头部导航</a:t>
            </a: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未标题-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5316793"/>
            <a:ext cx="8215370" cy="39822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E:target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表示当前的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片段的元素类型，这个元素必须是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E:disabled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表示不可点击的表单控件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E:enabled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E:checked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表示已选中的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radio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E:first-line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元素中的第一行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E:first-letter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元素中的第一个字符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E::selection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元素在用户选中文字时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E::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before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E:after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元素后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E:not(s)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元素不被匹配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E~F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元素毗邻的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		Red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红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	Green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绿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	Blue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蓝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		Alpha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透明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0-1</a:t>
            </a:r>
          </a:p>
          <a:p>
            <a:pPr marL="742950" lvl="2" indent="-342900">
              <a:spcBef>
                <a:spcPct val="20000"/>
              </a:spcBef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背景透明，文字不透明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问题：注意边框颜色透明有问题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	Hue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色调		</a:t>
            </a:r>
            <a:r>
              <a:rPr lang="en-US" altLang="zh-CN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0-360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saturation  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饱和度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      0%-100%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		Lightness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亮度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0%-100%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896</Words>
  <Application>Microsoft Office PowerPoint</Application>
  <PresentationFormat>全屏显示(4:3)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Css3 选择器 --属性选择器(1)</vt:lpstr>
      <vt:lpstr>Css3 选择器 --属性选择器(2)</vt:lpstr>
      <vt:lpstr>Css3 选择器 –结构性伪类</vt:lpstr>
      <vt:lpstr>Css3 选择器 –结构性伪类（2）</vt:lpstr>
      <vt:lpstr>Css3 选择器 --伪类</vt:lpstr>
      <vt:lpstr>Css3 选择器 --伪类（2）</vt:lpstr>
      <vt:lpstr>新增颜色模式</vt:lpstr>
      <vt:lpstr>新增颜色模式</vt:lpstr>
      <vt:lpstr>文字阴影</vt:lpstr>
      <vt:lpstr>文字阴影(2)</vt:lpstr>
      <vt:lpstr>文字阴影(3)</vt:lpstr>
      <vt:lpstr>文字描边</vt:lpstr>
      <vt:lpstr>新增文本功能</vt:lpstr>
      <vt:lpstr>自定义文字</vt:lpstr>
    </vt:vector>
  </TitlesOfParts>
  <Company>新润培训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胡飘</dc:creator>
  <cp:lastModifiedBy>lenovo</cp:lastModifiedBy>
  <cp:revision>1318</cp:revision>
  <dcterms:created xsi:type="dcterms:W3CDTF">2010-11-12T14:24:00Z</dcterms:created>
  <dcterms:modified xsi:type="dcterms:W3CDTF">2020-04-27T03:28:37Z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