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3F2F-7936-4E6A-B1CE-7C12A5B54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085C7-9B12-4F9C-860F-8251EC6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E3735-C3E2-4016-93FC-4E015DC0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66663-573F-4ECE-959D-F0E43C5F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C1CF7-68CA-4CE9-8D52-13694B1E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2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80E3-A28C-4DDD-B414-58E4B05F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D458D-C090-46CC-B658-BB168148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77087-7D7A-4317-8952-A1D77F75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3211-334B-4C48-9599-B0AA2886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BF81F-F55B-4970-AAB6-99964584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29F963-B013-4CC7-A17C-22431A4BF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31326-485E-4F4E-BF6C-9BBB4151F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E1404-7B03-4600-955B-7A4D5278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D42A4-6126-488B-89D9-57AA45C0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0561D-5E32-49BA-BF5D-1D16A8B4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9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43ABD-7500-4366-972C-B0B370A9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588C6-8A4D-4AEF-BA2C-2F2A865A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38FC1-56E8-43A4-93C3-09AA0ED4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861CC-37B2-4A98-8B0F-4B5369C5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3B5B7-BFD3-4CF0-89F8-64CE7040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5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747F5-E918-4B15-976E-4EDADD5F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76DEE-A112-4DDC-8131-FEFE8E7C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84E97-99EC-4600-A291-7FDB21CC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E6A36-751C-41F4-9393-B7CDEDFB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8B30A-A5D6-40CF-B871-4C6A788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6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82B55-2975-4399-9201-CBD0DD4E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7588F-839F-42C8-9492-48346F2CE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9582DE-4829-4115-A155-2B52B5FF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530D5-8947-4E01-9008-9622DA20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487F3-8252-4981-B2CB-7E294684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09AA4-56D3-4495-9AB2-7553990A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9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062DA-8A99-47A9-9C76-71DD147C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12AC0-E6A0-4AB2-ABA1-2478CE0B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402FC-2FF5-4B5B-A2E7-BFE5CD81A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CBEDF9-7096-4C57-ADA2-101F26AE1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677F6-9102-4106-A9EA-9DF3FFCDD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42E01E-36E0-4312-B61C-8431244B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80987-E01D-4562-83C1-89EAB9E9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186150-03AF-406F-BA6F-47888A45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CC3A3-631A-4EDB-B5E8-735EBEC1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9BD299-5894-4103-BD24-C81C40B6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9C8A3-37EB-481B-880D-D8EEC6AB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64664-6ADB-40FD-9999-71004DA9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8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224256-CFDD-4C1F-B664-39B5B75E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13E8BC-3EB9-4EFB-BE69-A7A217D6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35558-7F30-4801-B533-61DD029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9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5CF59-21FB-46A8-8613-1F53ABA9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424C1-A49F-4233-9AA4-FFD35B84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FE421-3F9B-41C9-B05A-E2D90731A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B030C-6681-481A-9E93-FF0CAEC6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FC759-A63C-48B6-90F6-73201FA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015FC-9BA3-4AC5-BE3B-F72B8265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6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7E74-6E6B-482C-B861-B8D100DE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0D5BE0-FFFB-403C-BABB-4F921F585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54AAB-9A28-48DA-9BDA-0918EF60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85E25-133F-4D0A-8F5B-FFE4BEC1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CC06D-A478-4B21-A1AA-7EEE93F1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88C67-96C2-4F38-91DC-F29CEC64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8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C0AE00-F872-419C-801B-B07BB2AE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C67E6-3CB9-4B59-835C-81DA53849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D65A0-5464-49D2-B31C-5AE6F923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F58C-550E-4853-9D91-F93EF540062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4AB40-66FF-4DD2-BBFF-C722B39EA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0E1B1-D8EA-4916-99D5-C51864C1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B20A-D690-44C4-931C-59F39EA37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F0A439-430D-4EF7-8C4B-D6630139EDEE}"/>
              </a:ext>
            </a:extLst>
          </p:cNvPr>
          <p:cNvSpPr/>
          <p:nvPr/>
        </p:nvSpPr>
        <p:spPr>
          <a:xfrm>
            <a:off x="-676406" y="-169101"/>
            <a:ext cx="13340220" cy="7258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ECBFF0-08FB-4BB1-8318-58428317557F}"/>
              </a:ext>
            </a:extLst>
          </p:cNvPr>
          <p:cNvSpPr/>
          <p:nvPr/>
        </p:nvSpPr>
        <p:spPr>
          <a:xfrm>
            <a:off x="-18789" y="526094"/>
            <a:ext cx="12024986" cy="62755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FAFA84-BD8F-4199-ADEE-1535ACE5F739}"/>
              </a:ext>
            </a:extLst>
          </p:cNvPr>
          <p:cNvSpPr/>
          <p:nvPr/>
        </p:nvSpPr>
        <p:spPr>
          <a:xfrm>
            <a:off x="995818" y="1977453"/>
            <a:ext cx="9995757" cy="36091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4FF92F-D5FD-484E-A7EF-5A1F65B79DA4}"/>
              </a:ext>
            </a:extLst>
          </p:cNvPr>
          <p:cNvSpPr/>
          <p:nvPr/>
        </p:nvSpPr>
        <p:spPr>
          <a:xfrm>
            <a:off x="1040711" y="4693040"/>
            <a:ext cx="9905970" cy="83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1DDC27-70C1-40BA-B43B-D19CCC974E81}"/>
              </a:ext>
            </a:extLst>
          </p:cNvPr>
          <p:cNvSpPr txBox="1"/>
          <p:nvPr/>
        </p:nvSpPr>
        <p:spPr>
          <a:xfrm>
            <a:off x="0" y="15676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应用平台</a:t>
            </a:r>
            <a:r>
              <a:rPr lang="en-US" altLang="zh-CN" dirty="0"/>
              <a:t>——</a:t>
            </a:r>
            <a:r>
              <a:rPr lang="zh-CN" altLang="en-US" dirty="0"/>
              <a:t>系统结构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EFE22F-8A56-492C-8A46-2DB474561192}"/>
              </a:ext>
            </a:extLst>
          </p:cNvPr>
          <p:cNvSpPr/>
          <p:nvPr/>
        </p:nvSpPr>
        <p:spPr>
          <a:xfrm>
            <a:off x="995819" y="851955"/>
            <a:ext cx="9995770" cy="526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F29792-FC34-4288-A566-AF581C580D7B}"/>
              </a:ext>
            </a:extLst>
          </p:cNvPr>
          <p:cNvCxnSpPr/>
          <p:nvPr/>
        </p:nvCxnSpPr>
        <p:spPr>
          <a:xfrm>
            <a:off x="2956143" y="1378048"/>
            <a:ext cx="0" cy="59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07395FF-60FE-44F2-A2B9-CE2E692378C1}"/>
              </a:ext>
            </a:extLst>
          </p:cNvPr>
          <p:cNvSpPr txBox="1"/>
          <p:nvPr/>
        </p:nvSpPr>
        <p:spPr>
          <a:xfrm>
            <a:off x="2956143" y="147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7636ED-BF60-466D-8F31-E32E3E70D6A3}"/>
              </a:ext>
            </a:extLst>
          </p:cNvPr>
          <p:cNvSpPr txBox="1"/>
          <p:nvPr/>
        </p:nvSpPr>
        <p:spPr>
          <a:xfrm>
            <a:off x="995819" y="1983902"/>
            <a:ext cx="11079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后台服务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27E850-284C-4037-BB6A-C5448EFDA3AF}"/>
              </a:ext>
            </a:extLst>
          </p:cNvPr>
          <p:cNvSpPr/>
          <p:nvPr/>
        </p:nvSpPr>
        <p:spPr>
          <a:xfrm>
            <a:off x="995818" y="5715950"/>
            <a:ext cx="4853838" cy="9142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存储用户数据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157A75-5CB0-4CC1-BB73-68704301826D}"/>
              </a:ext>
            </a:extLst>
          </p:cNvPr>
          <p:cNvSpPr/>
          <p:nvPr/>
        </p:nvSpPr>
        <p:spPr>
          <a:xfrm>
            <a:off x="6137737" y="5715950"/>
            <a:ext cx="4853838" cy="914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存储临时验证码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16FD2D-76CD-43D8-B1F0-456F10F35083}"/>
              </a:ext>
            </a:extLst>
          </p:cNvPr>
          <p:cNvSpPr txBox="1"/>
          <p:nvPr/>
        </p:nvSpPr>
        <p:spPr>
          <a:xfrm>
            <a:off x="995818" y="5715950"/>
            <a:ext cx="893193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BFAC47-768C-4B83-9318-19EB3D475183}"/>
              </a:ext>
            </a:extLst>
          </p:cNvPr>
          <p:cNvSpPr txBox="1"/>
          <p:nvPr/>
        </p:nvSpPr>
        <p:spPr>
          <a:xfrm>
            <a:off x="6138599" y="5715950"/>
            <a:ext cx="71526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EE8EE4-8216-4C7E-B803-04C42B1D11AA}"/>
              </a:ext>
            </a:extLst>
          </p:cNvPr>
          <p:cNvSpPr/>
          <p:nvPr/>
        </p:nvSpPr>
        <p:spPr>
          <a:xfrm>
            <a:off x="7065712" y="4772416"/>
            <a:ext cx="1880979" cy="655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高速</a:t>
            </a:r>
            <a:r>
              <a:rPr lang="en-US" altLang="zh-CN" dirty="0"/>
              <a:t>Token</a:t>
            </a:r>
            <a:r>
              <a:rPr lang="zh-CN" altLang="en-US" dirty="0"/>
              <a:t>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E4968C-D733-4E16-8167-E2BF4A81DA1E}"/>
              </a:ext>
            </a:extLst>
          </p:cNvPr>
          <p:cNvSpPr/>
          <p:nvPr/>
        </p:nvSpPr>
        <p:spPr>
          <a:xfrm>
            <a:off x="1200424" y="4772416"/>
            <a:ext cx="1880979" cy="655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短信服务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040A14B-E58F-4736-A42E-2632B3C43CE2}"/>
              </a:ext>
            </a:extLst>
          </p:cNvPr>
          <p:cNvSpPr/>
          <p:nvPr/>
        </p:nvSpPr>
        <p:spPr>
          <a:xfrm>
            <a:off x="3155520" y="4772416"/>
            <a:ext cx="1880979" cy="655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Nanoflake</a:t>
            </a:r>
            <a:r>
              <a:rPr lang="zh-CN" altLang="en-US" dirty="0"/>
              <a:t>分布式</a:t>
            </a:r>
            <a:r>
              <a:rPr lang="en-US" altLang="zh-CN" dirty="0"/>
              <a:t>ID</a:t>
            </a:r>
            <a:r>
              <a:rPr lang="zh-CN" altLang="en-US" dirty="0"/>
              <a:t>生成器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13FBEC-A094-41A7-80D3-1E473BF79168}"/>
              </a:ext>
            </a:extLst>
          </p:cNvPr>
          <p:cNvCxnSpPr/>
          <p:nvPr/>
        </p:nvCxnSpPr>
        <p:spPr>
          <a:xfrm flipV="1">
            <a:off x="7816241" y="1378048"/>
            <a:ext cx="0" cy="59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18045A0-DE84-4E8E-8567-CEDA7773768D}"/>
              </a:ext>
            </a:extLst>
          </p:cNvPr>
          <p:cNvSpPr txBox="1"/>
          <p:nvPr/>
        </p:nvSpPr>
        <p:spPr>
          <a:xfrm>
            <a:off x="7800568" y="1499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E5870-11B7-407B-A78E-5E55BF69B532}"/>
              </a:ext>
            </a:extLst>
          </p:cNvPr>
          <p:cNvSpPr/>
          <p:nvPr/>
        </p:nvSpPr>
        <p:spPr>
          <a:xfrm>
            <a:off x="1200425" y="2503548"/>
            <a:ext cx="9622060" cy="6537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r>
              <a:rPr lang="zh-CN" altLang="en-US" dirty="0"/>
              <a:t>层</a:t>
            </a:r>
            <a:endParaRPr lang="en-US" altLang="zh-CN" dirty="0"/>
          </a:p>
          <a:p>
            <a:pPr algn="ctr"/>
            <a:r>
              <a:rPr lang="zh-CN" altLang="en-US" dirty="0"/>
              <a:t>对后台请求定向到指定的处理方法，以及填写数据到模板上，返回到用户浏览器上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03778C-26B5-4E8E-B60C-80C41C5695FD}"/>
              </a:ext>
            </a:extLst>
          </p:cNvPr>
          <p:cNvSpPr/>
          <p:nvPr/>
        </p:nvSpPr>
        <p:spPr>
          <a:xfrm>
            <a:off x="5110616" y="4772416"/>
            <a:ext cx="1880979" cy="655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加解密工具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E42AAD-0B52-4825-9C11-F40E2F9121F1}"/>
              </a:ext>
            </a:extLst>
          </p:cNvPr>
          <p:cNvSpPr/>
          <p:nvPr/>
        </p:nvSpPr>
        <p:spPr>
          <a:xfrm>
            <a:off x="1200425" y="3225833"/>
            <a:ext cx="9622060" cy="6537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zh-CN" altLang="en-US" dirty="0"/>
              <a:t>层</a:t>
            </a:r>
            <a:endParaRPr lang="en-US" altLang="zh-CN" dirty="0"/>
          </a:p>
          <a:p>
            <a:pPr algn="ctr"/>
            <a:r>
              <a:rPr lang="zh-CN" altLang="en-US" dirty="0"/>
              <a:t>用于处理</a:t>
            </a:r>
            <a:r>
              <a:rPr lang="en-US" altLang="zh-CN" dirty="0"/>
              <a:t>Controller</a:t>
            </a:r>
            <a:r>
              <a:rPr lang="zh-CN" altLang="en-US" dirty="0"/>
              <a:t>层的大部分数据，向阿里云</a:t>
            </a:r>
            <a:r>
              <a:rPr lang="en-US" altLang="zh-CN" dirty="0"/>
              <a:t>AI</a:t>
            </a:r>
            <a:r>
              <a:rPr lang="zh-CN" altLang="en-US" dirty="0"/>
              <a:t>平台接口和</a:t>
            </a:r>
            <a:r>
              <a:rPr lang="en-US" altLang="zh-CN" dirty="0"/>
              <a:t>DAO</a:t>
            </a:r>
            <a:r>
              <a:rPr lang="zh-CN" altLang="en-US" dirty="0"/>
              <a:t>层对象进行交互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30AAEB-CEAA-4BDA-8C7D-34DEC1564798}"/>
              </a:ext>
            </a:extLst>
          </p:cNvPr>
          <p:cNvSpPr/>
          <p:nvPr/>
        </p:nvSpPr>
        <p:spPr>
          <a:xfrm>
            <a:off x="1200425" y="3968353"/>
            <a:ext cx="9622060" cy="6537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r>
              <a:rPr lang="zh-CN" altLang="en-US" dirty="0"/>
              <a:t>层</a:t>
            </a:r>
            <a:endParaRPr lang="en-US" altLang="zh-CN" dirty="0"/>
          </a:p>
          <a:p>
            <a:pPr algn="ctr"/>
            <a:r>
              <a:rPr lang="zh-CN" altLang="en-US" dirty="0"/>
              <a:t>主要用于和</a:t>
            </a:r>
            <a:r>
              <a:rPr lang="en-US" altLang="zh-CN" dirty="0"/>
              <a:t>MySQL</a:t>
            </a:r>
            <a:r>
              <a:rPr lang="zh-CN" altLang="en-US" dirty="0"/>
              <a:t>进行交互</a:t>
            </a:r>
            <a:endParaRPr lang="en-US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6562C02-0DB2-4FAB-9F9B-1BB34CDB8578}"/>
              </a:ext>
            </a:extLst>
          </p:cNvPr>
          <p:cNvSpPr/>
          <p:nvPr/>
        </p:nvSpPr>
        <p:spPr>
          <a:xfrm>
            <a:off x="9020808" y="4772416"/>
            <a:ext cx="1880979" cy="655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其他工具类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27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93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Qiangwei luo</dc:creator>
  <cp:lastModifiedBy>Qiangwei luo</cp:lastModifiedBy>
  <cp:revision>36</cp:revision>
  <dcterms:created xsi:type="dcterms:W3CDTF">2020-05-21T10:40:50Z</dcterms:created>
  <dcterms:modified xsi:type="dcterms:W3CDTF">2020-05-21T11:01:02Z</dcterms:modified>
</cp:coreProperties>
</file>