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0551" autoAdjust="0"/>
  </p:normalViewPr>
  <p:slideViewPr>
    <p:cSldViewPr snapToGrid="0" snapToObjects="1">
      <p:cViewPr varScale="1">
        <p:scale>
          <a:sx n="121" d="100"/>
          <a:sy n="121" d="100"/>
        </p:scale>
        <p:origin x="7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69A474-9C4A-439C-A6F5-E9BE9F1BBA9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2025/2/28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F56DDB4-5354-4248-8F88-47D23400AF9F}" type="datetime1">
              <a:rPr lang="zh-CN" altLang="en-US" smtClean="0"/>
              <a:t>2025/2/28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noProof="0" dirty="0"/>
              <a:t>单击此处编辑母版文本样式</a:t>
            </a:r>
          </a:p>
          <a:p>
            <a:pPr lvl="1" rtl="0"/>
            <a:r>
              <a:rPr lang="zh-cn" noProof="0" dirty="0"/>
              <a:t>第二级</a:t>
            </a:r>
          </a:p>
          <a:p>
            <a:pPr lvl="2" rtl="0"/>
            <a:r>
              <a:rPr lang="zh-cn" noProof="0" dirty="0"/>
              <a:t>第三级</a:t>
            </a:r>
          </a:p>
          <a:p>
            <a:pPr lvl="3" rtl="0"/>
            <a:r>
              <a:rPr lang="zh-cn" noProof="0" dirty="0"/>
              <a:t>第四级</a:t>
            </a:r>
          </a:p>
          <a:p>
            <a:pPr lvl="4" rtl="0"/>
            <a:r>
              <a:rPr lang="zh-cn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277472"/>
            <a:ext cx="5651293" cy="1086304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800" b="1" i="0" spc="150" baseline="0">
                <a:solidFill>
                  <a:schemeClr val="accent3">
                    <a:lumMod val="9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noProof="0"/>
              <a:t>标题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noProof="0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项内容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681037"/>
            <a:ext cx="4791637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2" name="图片占位符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3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内容占位符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字幕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7E77FB-0806-4C98-8186-4A8C4DDBA0D7}" type="datetime1">
              <a:rPr lang="zh-CN" altLang="en-US" smtClean="0"/>
              <a:t>2025/2/28</a:t>
            </a:fld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noProof="0"/>
          </a:p>
        </p:txBody>
      </p:sp>
      <p:sp>
        <p:nvSpPr>
          <p:cNvPr id="13" name="图片占位符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noProof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noProof="0"/>
              <a:t>单击此处编辑母版文本样式</a:t>
            </a:r>
          </a:p>
          <a:p>
            <a:pPr lvl="1" rtl="0"/>
            <a:r>
              <a:rPr lang="zh-cn" noProof="0"/>
              <a:t>第二级</a:t>
            </a:r>
          </a:p>
          <a:p>
            <a:pPr lvl="2" rtl="0"/>
            <a:r>
              <a:rPr lang="zh-cn" noProof="0"/>
              <a:t>第三级</a:t>
            </a:r>
          </a:p>
          <a:p>
            <a:pPr lvl="3" rtl="0"/>
            <a:r>
              <a:rPr lang="zh-cn" noProof="0"/>
              <a:t>第四级</a:t>
            </a:r>
          </a:p>
          <a:p>
            <a:pPr lvl="4" rtl="0"/>
            <a:r>
              <a:rPr lang="zh-cn" noProof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9FDE0F1-8324-6C5A-66EE-B903C12D82DE}"/>
              </a:ext>
            </a:extLst>
          </p:cNvPr>
          <p:cNvGrpSpPr/>
          <p:nvPr/>
        </p:nvGrpSpPr>
        <p:grpSpPr>
          <a:xfrm>
            <a:off x="263254" y="2256309"/>
            <a:ext cx="10778247" cy="4168241"/>
            <a:chOff x="263254" y="2256309"/>
            <a:chExt cx="10778247" cy="416824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A2623BE-BC04-7521-99EB-314E4861E853}"/>
                </a:ext>
              </a:extLst>
            </p:cNvPr>
            <p:cNvSpPr/>
            <p:nvPr/>
          </p:nvSpPr>
          <p:spPr>
            <a:xfrm>
              <a:off x="263254" y="2256309"/>
              <a:ext cx="2764474" cy="41682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98" name="Picture 2" descr="Take Picture Icons - Free SVG &amp; PNG Take Picture Images - Noun Project">
              <a:extLst>
                <a:ext uri="{FF2B5EF4-FFF2-40B4-BE49-F238E27FC236}">
                  <a16:creationId xmlns:a16="http://schemas.microsoft.com/office/drawing/2014/main" id="{C7DE7862-E376-BC5C-37B8-94BE2446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091" y="3969197"/>
              <a:ext cx="915389" cy="9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Object - Free interface icons">
              <a:extLst>
                <a:ext uri="{FF2B5EF4-FFF2-40B4-BE49-F238E27FC236}">
                  <a16:creationId xmlns:a16="http://schemas.microsoft.com/office/drawing/2014/main" id="{DA226CBE-186E-2A86-DCDA-B8C4EC48D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506" y="3040030"/>
              <a:ext cx="772561" cy="7725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Take Picture Icons - Free SVG &amp; PNG Take Picture Images - Noun Project">
              <a:extLst>
                <a:ext uri="{FF2B5EF4-FFF2-40B4-BE49-F238E27FC236}">
                  <a16:creationId xmlns:a16="http://schemas.microsoft.com/office/drawing/2014/main" id="{2414C7CD-C8D2-FCC5-0A11-1C8E85A81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15796">
              <a:off x="417322" y="3354894"/>
              <a:ext cx="915389" cy="9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Take Picture Icons - Free SVG &amp; PNG Take Picture Images - Noun Project">
              <a:extLst>
                <a:ext uri="{FF2B5EF4-FFF2-40B4-BE49-F238E27FC236}">
                  <a16:creationId xmlns:a16="http://schemas.microsoft.com/office/drawing/2014/main" id="{8625F10D-67DF-4313-6EEE-D0C861BB2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316291">
              <a:off x="1951094" y="3354895"/>
              <a:ext cx="915389" cy="9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18ABA2-3A11-1CC7-C71A-4AB9C9A0DB82}"/>
                </a:ext>
              </a:extLst>
            </p:cNvPr>
            <p:cNvSpPr txBox="1"/>
            <p:nvPr/>
          </p:nvSpPr>
          <p:spPr>
            <a:xfrm>
              <a:off x="368132" y="5328868"/>
              <a:ext cx="2576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Multi-view Shot From mobile Camera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6C539F-5BA0-98A7-EF0C-C3E0E647B2B8}"/>
                </a:ext>
              </a:extLst>
            </p:cNvPr>
            <p:cNvSpPr/>
            <p:nvPr/>
          </p:nvSpPr>
          <p:spPr>
            <a:xfrm>
              <a:off x="4203865" y="2256310"/>
              <a:ext cx="2764474" cy="416824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E72BBF8-E12E-35D5-9BE7-243FB547E586}"/>
                </a:ext>
              </a:extLst>
            </p:cNvPr>
            <p:cNvSpPr/>
            <p:nvPr/>
          </p:nvSpPr>
          <p:spPr>
            <a:xfrm>
              <a:off x="4317160" y="2330031"/>
              <a:ext cx="2546778" cy="119273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yellow toy car with black wheels&#10;&#10;Description automatically generated">
              <a:extLst>
                <a:ext uri="{FF2B5EF4-FFF2-40B4-BE49-F238E27FC236}">
                  <a16:creationId xmlns:a16="http://schemas.microsoft.com/office/drawing/2014/main" id="{248D99E5-70F5-78CC-2AB2-A4823906A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13895" y="2484496"/>
              <a:ext cx="2450043" cy="53261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B877FD-C1F1-96D2-4B3A-D1EE539D558B}"/>
                </a:ext>
              </a:extLst>
            </p:cNvPr>
            <p:cNvSpPr txBox="1"/>
            <p:nvPr/>
          </p:nvSpPr>
          <p:spPr>
            <a:xfrm>
              <a:off x="4401322" y="3093890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Multiple 2D Images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4ED57A5-7103-A6AC-7E4A-0A8581560E6B}"/>
                </a:ext>
              </a:extLst>
            </p:cNvPr>
            <p:cNvSpPr/>
            <p:nvPr/>
          </p:nvSpPr>
          <p:spPr>
            <a:xfrm>
              <a:off x="3027728" y="3014884"/>
              <a:ext cx="1176137" cy="16749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7C6A8283-6CB2-81E0-1811-B04B2F52220B}"/>
                </a:ext>
              </a:extLst>
            </p:cNvPr>
            <p:cNvSpPr/>
            <p:nvPr/>
          </p:nvSpPr>
          <p:spPr>
            <a:xfrm rot="5400000">
              <a:off x="5455434" y="3557105"/>
              <a:ext cx="255443" cy="2212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EA80D5B-BDFF-D21E-5F4B-370512F7EAB8}"/>
                </a:ext>
              </a:extLst>
            </p:cNvPr>
            <p:cNvSpPr/>
            <p:nvPr/>
          </p:nvSpPr>
          <p:spPr>
            <a:xfrm>
              <a:off x="4317160" y="3821690"/>
              <a:ext cx="2546778" cy="1192736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104" name="Picture 8" descr="bert bidirectional encoder representations transformers color icon vector  illustration 42110237 Vector Art at Vecteezy">
              <a:extLst>
                <a:ext uri="{FF2B5EF4-FFF2-40B4-BE49-F238E27FC236}">
                  <a16:creationId xmlns:a16="http://schemas.microsoft.com/office/drawing/2014/main" id="{786E3345-9297-1FF6-6CF2-DD99BEEA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624" y="3926801"/>
              <a:ext cx="988757" cy="988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878DD2-D0E9-6C95-CB7D-0488F18C6179}"/>
                </a:ext>
              </a:extLst>
            </p:cNvPr>
            <p:cNvSpPr txBox="1"/>
            <p:nvPr/>
          </p:nvSpPr>
          <p:spPr>
            <a:xfrm>
              <a:off x="5112578" y="4094364"/>
              <a:ext cx="1907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3D Point Cloud Gen-Model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713F2F6B-4E0B-B77D-B568-68C5099867C8}"/>
                </a:ext>
              </a:extLst>
            </p:cNvPr>
            <p:cNvSpPr/>
            <p:nvPr/>
          </p:nvSpPr>
          <p:spPr>
            <a:xfrm rot="5400000">
              <a:off x="5473000" y="5048764"/>
              <a:ext cx="255443" cy="2212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B28386B-7475-AB62-9EDC-346882BA8657}"/>
                </a:ext>
              </a:extLst>
            </p:cNvPr>
            <p:cNvSpPr/>
            <p:nvPr/>
          </p:nvSpPr>
          <p:spPr>
            <a:xfrm>
              <a:off x="4327332" y="5287099"/>
              <a:ext cx="2546778" cy="108762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22" descr="A purple and black headphones&#10;&#10;Description automatically generated">
              <a:extLst>
                <a:ext uri="{FF2B5EF4-FFF2-40B4-BE49-F238E27FC236}">
                  <a16:creationId xmlns:a16="http://schemas.microsoft.com/office/drawing/2014/main" id="{30C25FB8-9F56-63F6-66DE-F4EC4F0C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79047" y="5327106"/>
              <a:ext cx="2299277" cy="69637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8E6123-AE03-63AC-E16B-86711D0A92DC}"/>
                </a:ext>
              </a:extLst>
            </p:cNvPr>
            <p:cNvSpPr txBox="1"/>
            <p:nvPr/>
          </p:nvSpPr>
          <p:spPr>
            <a:xfrm>
              <a:off x="4618790" y="5998261"/>
              <a:ext cx="1963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Colored 3D-PCL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A1EFE1E-BE81-5100-EA56-BF1B04512733}"/>
                </a:ext>
              </a:extLst>
            </p:cNvPr>
            <p:cNvSpPr/>
            <p:nvPr/>
          </p:nvSpPr>
          <p:spPr>
            <a:xfrm>
              <a:off x="8183020" y="2256309"/>
              <a:ext cx="2764474" cy="416824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9187BE0F-80F6-3499-F8F1-C499CA8EF2C5}"/>
                </a:ext>
              </a:extLst>
            </p:cNvPr>
            <p:cNvSpPr/>
            <p:nvPr/>
          </p:nvSpPr>
          <p:spPr>
            <a:xfrm>
              <a:off x="6987611" y="5747165"/>
              <a:ext cx="1176137" cy="167491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3A36BE2-2116-7B8A-EB6B-14D61AC46D35}"/>
                </a:ext>
              </a:extLst>
            </p:cNvPr>
            <p:cNvSpPr/>
            <p:nvPr/>
          </p:nvSpPr>
          <p:spPr>
            <a:xfrm>
              <a:off x="8291868" y="5216474"/>
              <a:ext cx="2546778" cy="108762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A white knot with a white background&#10;&#10;Description automatically generated">
              <a:extLst>
                <a:ext uri="{FF2B5EF4-FFF2-40B4-BE49-F238E27FC236}">
                  <a16:creationId xmlns:a16="http://schemas.microsoft.com/office/drawing/2014/main" id="{CEAEF6FE-44E5-6A7E-3BDB-DB12567BF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91868" y="5216474"/>
              <a:ext cx="1375616" cy="103171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0BE813-B9E6-0710-DD4B-AEBC9383A514}"/>
                </a:ext>
              </a:extLst>
            </p:cNvPr>
            <p:cNvSpPr txBox="1"/>
            <p:nvPr/>
          </p:nvSpPr>
          <p:spPr>
            <a:xfrm>
              <a:off x="9425770" y="5423999"/>
              <a:ext cx="157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Mesh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D6918808-1AD5-4760-86CD-A7018F5B3FE4}"/>
                </a:ext>
              </a:extLst>
            </p:cNvPr>
            <p:cNvSpPr/>
            <p:nvPr/>
          </p:nvSpPr>
          <p:spPr>
            <a:xfrm>
              <a:off x="8291868" y="3827933"/>
              <a:ext cx="2546778" cy="108762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88855771-DC4B-F505-0049-3B367C2D1E3C}"/>
                </a:ext>
              </a:extLst>
            </p:cNvPr>
            <p:cNvSpPr/>
            <p:nvPr/>
          </p:nvSpPr>
          <p:spPr>
            <a:xfrm rot="16200000">
              <a:off x="9422518" y="4872480"/>
              <a:ext cx="285478" cy="36847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69460FFB-0801-CE62-CF6B-7F6E2FB22A6F}"/>
                </a:ext>
              </a:extLst>
            </p:cNvPr>
            <p:cNvSpPr/>
            <p:nvPr/>
          </p:nvSpPr>
          <p:spPr>
            <a:xfrm rot="16200000">
              <a:off x="9422518" y="3493235"/>
              <a:ext cx="285478" cy="36847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EDB49C2B-D086-CBDF-D033-8390FAADF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ECEBEB"/>
                </a:clrFrom>
                <a:clrTo>
                  <a:srgbClr val="ECEBE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9215" y="3775153"/>
              <a:ext cx="1176138" cy="1164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F9F122-A609-5ECB-6D0C-1501EE6448F7}"/>
                </a:ext>
              </a:extLst>
            </p:cNvPr>
            <p:cNvSpPr txBox="1"/>
            <p:nvPr/>
          </p:nvSpPr>
          <p:spPr>
            <a:xfrm>
              <a:off x="9465353" y="4042503"/>
              <a:ext cx="15761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Texture Generation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EFEACFA-B1A0-6CCA-70BF-4627ADA94B83}"/>
                </a:ext>
              </a:extLst>
            </p:cNvPr>
            <p:cNvSpPr/>
            <p:nvPr/>
          </p:nvSpPr>
          <p:spPr>
            <a:xfrm>
              <a:off x="8291868" y="2437180"/>
              <a:ext cx="2546778" cy="1087625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2A39AFF-02D9-7B44-805B-33AB0D249793}"/>
                </a:ext>
              </a:extLst>
            </p:cNvPr>
            <p:cNvSpPr txBox="1"/>
            <p:nvPr/>
          </p:nvSpPr>
          <p:spPr>
            <a:xfrm>
              <a:off x="9465353" y="2796326"/>
              <a:ext cx="1576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Rendering</a:t>
              </a:r>
            </a:p>
          </p:txBody>
        </p:sp>
        <p:pic>
          <p:nvPicPr>
            <p:cNvPr id="4108" name="Picture 12" descr="Rendering - Free technology icons">
              <a:extLst>
                <a:ext uri="{FF2B5EF4-FFF2-40B4-BE49-F238E27FC236}">
                  <a16:creationId xmlns:a16="http://schemas.microsoft.com/office/drawing/2014/main" id="{38CC7263-A4AC-5840-76ED-2030C1AEB2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8706" y="2684359"/>
              <a:ext cx="681939" cy="68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010209"/>
      </p:ext>
    </p:extLst>
  </p:cSld>
  <p:clrMapOvr>
    <a:masterClrMapping/>
  </p:clrMapOvr>
</p:sld>
</file>

<file path=ppt/theme/theme1.xml><?xml version="1.0" encoding="utf-8"?>
<a:theme xmlns:a="http://schemas.openxmlformats.org/drawingml/2006/main" name="最小和静音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380_TF89826194.potx" id="{3443F8FC-BDEE-40A4-8221-E257178A440E}" vid="{246DA379-CE2B-4367-82B3-8AA8B992D76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{E03C943D-C1A0-4ECC-8AD0-400A0DA33E07}tf89826194_win32</Template>
  <TotalTime>1188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Wingdings</vt:lpstr>
      <vt:lpstr>最小和静音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Little Introduction to Myself</dc:title>
  <dc:creator>钦培 罗</dc:creator>
  <cp:lastModifiedBy>sheldonluo0922@gmail.com</cp:lastModifiedBy>
  <cp:revision>13</cp:revision>
  <dcterms:created xsi:type="dcterms:W3CDTF">2023-09-27T01:45:58Z</dcterms:created>
  <dcterms:modified xsi:type="dcterms:W3CDTF">2025-03-01T00:12:19Z</dcterms:modified>
</cp:coreProperties>
</file>