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5" r:id="rId4"/>
    <p:sldId id="260" r:id="rId5"/>
    <p:sldId id="261" r:id="rId6"/>
    <p:sldId id="27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1570182" y="2460409"/>
            <a:ext cx="882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</a:rPr>
              <a:t>Two-way ANOVA——Amputee data </a:t>
            </a:r>
          </a:p>
        </p:txBody>
      </p:sp>
    </p:spTree>
    <p:extLst>
      <p:ext uri="{BB962C8B-B14F-4D97-AF65-F5344CB8AC3E}">
        <p14:creationId xmlns:p14="http://schemas.microsoft.com/office/powerpoint/2010/main" val="9367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1F08D-D0C8-4F28-8E0B-CCD49E71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71" y="1079979"/>
            <a:ext cx="8362601" cy="52152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990420-B1A5-452D-ADD0-C520946869FF}"/>
              </a:ext>
            </a:extLst>
          </p:cNvPr>
          <p:cNvSpPr/>
          <p:nvPr/>
        </p:nvSpPr>
        <p:spPr>
          <a:xfrm>
            <a:off x="4146662" y="390297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var_value~filter*model</a:t>
            </a:r>
          </a:p>
        </p:txBody>
      </p:sp>
    </p:spTree>
    <p:extLst>
      <p:ext uri="{BB962C8B-B14F-4D97-AF65-F5344CB8AC3E}">
        <p14:creationId xmlns:p14="http://schemas.microsoft.com/office/powerpoint/2010/main" val="41750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1FCC6-6811-4A69-9558-C007B18E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51107"/>
          <a:stretch/>
        </p:blipFill>
        <p:spPr>
          <a:xfrm>
            <a:off x="559436" y="4140729"/>
            <a:ext cx="4459058" cy="2643531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1221652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F(1,4)=47.003, P&lt;0.01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206902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dirty="0"/>
              <a:t>(1,4)=6.715, P=0.06060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9926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F(1,4)=5.228, P=0.08419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AE8AE6-EA71-46D0-A36F-EC0FA274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063"/>
          <a:stretch/>
        </p:blipFill>
        <p:spPr>
          <a:xfrm>
            <a:off x="5830303" y="1718115"/>
            <a:ext cx="6000453" cy="12854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4B6B24-540E-44C1-BE19-BEA06AF2D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68" y="3881632"/>
            <a:ext cx="6358196" cy="1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9C728F-A1F2-4707-8B67-E47D4D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 r="54865" b="9635"/>
          <a:stretch/>
        </p:blipFill>
        <p:spPr>
          <a:xfrm>
            <a:off x="648305" y="3893573"/>
            <a:ext cx="3778811" cy="24232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5E67C1-2170-4104-BA55-DA181A4E6B46}"/>
              </a:ext>
            </a:extLst>
          </p:cNvPr>
          <p:cNvSpPr/>
          <p:nvPr/>
        </p:nvSpPr>
        <p:spPr>
          <a:xfrm>
            <a:off x="1725302" y="6265680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sp>
        <p:nvSpPr>
          <p:cNvPr id="11" name="TextBox 14"/>
          <p:cNvSpPr txBox="1"/>
          <p:nvPr/>
        </p:nvSpPr>
        <p:spPr>
          <a:xfrm>
            <a:off x="1126729" y="1213115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F(1,4)=53.327,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111979" y="1745812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F(1,4)=6.531, P=0.06293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649" y="2277239"/>
            <a:ext cx="501734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F(1,4)=4.797, P=0.09368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B1BED-B483-4901-AB32-EB9A8FEC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95" y="1613225"/>
            <a:ext cx="5871387" cy="1215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43996F-CC6B-41CE-9D5A-1D6AF7F76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16" y="3603211"/>
            <a:ext cx="7319166" cy="15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C051D-F657-4F94-81BF-4941F94D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r="52084" b="9831"/>
          <a:stretch/>
        </p:blipFill>
        <p:spPr>
          <a:xfrm>
            <a:off x="351074" y="3792179"/>
            <a:ext cx="4861054" cy="26503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55350-B310-45D7-9F81-1F63474802FB}"/>
              </a:ext>
            </a:extLst>
          </p:cNvPr>
          <p:cNvSpPr/>
          <p:nvPr/>
        </p:nvSpPr>
        <p:spPr>
          <a:xfrm>
            <a:off x="1650759" y="6442498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F(1,4)=22.935,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F(1,4)=0.529, P=0.50749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28" y="2254657"/>
            <a:ext cx="526895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F(1,4)=8.014, P&lt;0.05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2DCB0-7230-440C-81B7-67173177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79" y="1358871"/>
            <a:ext cx="6236687" cy="13578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4EEE3D-B74A-4153-B128-23BA89C0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494" y="3353440"/>
            <a:ext cx="6998160" cy="14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1817512" y="2229500"/>
            <a:ext cx="8181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</a:rPr>
              <a:t>ANOVA——Able-bodied data </a:t>
            </a:r>
          </a:p>
        </p:txBody>
      </p:sp>
    </p:spTree>
    <p:extLst>
      <p:ext uri="{BB962C8B-B14F-4D97-AF65-F5344CB8AC3E}">
        <p14:creationId xmlns:p14="http://schemas.microsoft.com/office/powerpoint/2010/main" val="409289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683933" y="361153"/>
            <a:ext cx="750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81C0F-26CF-4FD4-AECE-0CFBA45CA7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12717"/>
          <a:stretch/>
        </p:blipFill>
        <p:spPr>
          <a:xfrm>
            <a:off x="327866" y="4093777"/>
            <a:ext cx="4683850" cy="2719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448" y="1499289"/>
            <a:ext cx="466926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000" dirty="0"/>
              <a:t>F(1,4)=8.059, P&lt;0.05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44457" y="2018301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F(1,4)=0.897, P=0.3973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866" y="2537111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F(1,4)=0.007, P=0.9353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4498B-F794-476E-95EB-9095BB34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92" y="1916422"/>
            <a:ext cx="6360742" cy="1323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931821-7997-4BEF-9EFC-6910221F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60" y="3904594"/>
            <a:ext cx="6382574" cy="14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3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864475" y="314197"/>
            <a:ext cx="701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F7D230-3084-46EF-A760-837526C4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t="12906" b="9962"/>
          <a:stretch/>
        </p:blipFill>
        <p:spPr>
          <a:xfrm>
            <a:off x="516324" y="4103546"/>
            <a:ext cx="3757329" cy="2467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73107-4A0A-4531-9834-1702931A4ACF}"/>
              </a:ext>
            </a:extLst>
          </p:cNvPr>
          <p:cNvSpPr/>
          <p:nvPr/>
        </p:nvSpPr>
        <p:spPr>
          <a:xfrm>
            <a:off x="1663664" y="6482673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446" y="1524101"/>
            <a:ext cx="452429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F(1,4)=8.996, P&lt;0.05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445" y="2064534"/>
            <a:ext cx="430324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F(1,4)=0.360, P=0.581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66" y="2581355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F(1,4)=0.040, P=0.851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9646A9-5B8B-4BB2-BE83-B6E3E4D9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91" y="1838884"/>
            <a:ext cx="6303460" cy="13757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C1CD68-7AB5-4C77-8028-4993D3F93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991" y="3947983"/>
            <a:ext cx="6142908" cy="13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342442" y="314197"/>
            <a:ext cx="729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——able-bodied subject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416BB-8BFF-424C-9D8D-56AA175A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15109" b="10309"/>
          <a:stretch/>
        </p:blipFill>
        <p:spPr>
          <a:xfrm>
            <a:off x="209246" y="3655993"/>
            <a:ext cx="4929052" cy="25988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4F37E4-0EAC-4D55-BE6B-0192CA199FA6}"/>
              </a:ext>
            </a:extLst>
          </p:cNvPr>
          <p:cNvSpPr/>
          <p:nvPr/>
        </p:nvSpPr>
        <p:spPr>
          <a:xfrm>
            <a:off x="1513406" y="6254834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4"/>
          <p:cNvSpPr txBox="1"/>
          <p:nvPr/>
        </p:nvSpPr>
        <p:spPr>
          <a:xfrm>
            <a:off x="581871" y="1176234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F(1,4)=1.322, P=0.314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67121" y="1694183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F(1,4)=4.742, P=0.095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0" y="2201740"/>
            <a:ext cx="52692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F(1,4)=2.244, P=0.208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F5C9BA-DDD9-494A-8A62-3706D377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9" y="1650170"/>
            <a:ext cx="6442074" cy="1379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87AAC2-5D0A-4F0D-B85B-DE4891145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9" y="3588030"/>
            <a:ext cx="6562592" cy="14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253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65</cp:revision>
  <dcterms:created xsi:type="dcterms:W3CDTF">2019-03-16T08:40:54Z</dcterms:created>
  <dcterms:modified xsi:type="dcterms:W3CDTF">2019-03-22T06:54:02Z</dcterms:modified>
</cp:coreProperties>
</file>