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75" r:id="rId5"/>
    <p:sldId id="268" r:id="rId6"/>
    <p:sldId id="260" r:id="rId7"/>
    <p:sldId id="267" r:id="rId8"/>
    <p:sldId id="261" r:id="rId9"/>
    <p:sldId id="269" r:id="rId10"/>
    <p:sldId id="284" r:id="rId11"/>
    <p:sldId id="263" r:id="rId12"/>
    <p:sldId id="271" r:id="rId13"/>
    <p:sldId id="264" r:id="rId14"/>
    <p:sldId id="273" r:id="rId15"/>
    <p:sldId id="26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858982" y="2303391"/>
            <a:ext cx="1026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Two-way repeated measures ANOVA—Amputee data </a:t>
            </a:r>
          </a:p>
        </p:txBody>
      </p:sp>
    </p:spTree>
    <p:extLst>
      <p:ext uri="{BB962C8B-B14F-4D97-AF65-F5344CB8AC3E}">
        <p14:creationId xmlns:p14="http://schemas.microsoft.com/office/powerpoint/2010/main" val="345618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738910" y="2303391"/>
            <a:ext cx="1119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Two-way repeated measures ANOVA—Able-bodied data </a:t>
            </a:r>
          </a:p>
        </p:txBody>
      </p:sp>
    </p:spTree>
    <p:extLst>
      <p:ext uri="{BB962C8B-B14F-4D97-AF65-F5344CB8AC3E}">
        <p14:creationId xmlns:p14="http://schemas.microsoft.com/office/powerpoint/2010/main" val="121534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86405" y="106852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683933" y="361153"/>
            <a:ext cx="750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81C0F-26CF-4FD4-AECE-0CFBA45CA7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12717"/>
          <a:stretch/>
        </p:blipFill>
        <p:spPr>
          <a:xfrm>
            <a:off x="342448" y="3859225"/>
            <a:ext cx="4683850" cy="2719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448" y="1499289"/>
            <a:ext cx="466926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400" dirty="0"/>
              <a:t>F(1,1)=4.832, P=0.272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44457" y="2018301"/>
            <a:ext cx="44122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F(1,1)=121, P=0.0577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866" y="2537111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F(1,1)=0.04, P=0.874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65766-A792-4ABC-B369-D0406863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9133"/>
            <a:ext cx="49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3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40961" y="508909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C5719-8B98-4BF1-A05B-06C86E0810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/>
          <a:stretch/>
        </p:blipFill>
        <p:spPr>
          <a:xfrm>
            <a:off x="610303" y="3544711"/>
            <a:ext cx="4683850" cy="3116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A9CB1-CEAF-4288-AE01-F398FB19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02" y="1015561"/>
            <a:ext cx="8222769" cy="22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864475" y="314197"/>
            <a:ext cx="701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F7D230-3084-46EF-A760-837526C4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t="12906" b="9962"/>
          <a:stretch/>
        </p:blipFill>
        <p:spPr>
          <a:xfrm>
            <a:off x="784179" y="3649898"/>
            <a:ext cx="3757329" cy="2467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73107-4A0A-4531-9834-1702931A4ACF}"/>
              </a:ext>
            </a:extLst>
          </p:cNvPr>
          <p:cNvSpPr/>
          <p:nvPr/>
        </p:nvSpPr>
        <p:spPr>
          <a:xfrm>
            <a:off x="1953264" y="6117513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694" y="1512812"/>
            <a:ext cx="452429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F(1,1)=25, P=0.126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693" y="2053245"/>
            <a:ext cx="45907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F(1,1)=1, P=0.5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66" y="2581355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F(1,1)=1, P=0.5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43CA46-D227-463A-B8C3-30A0A615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67" y="1638936"/>
            <a:ext cx="4937991" cy="40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93415" y="50249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549BC-6C1A-4BD7-89EC-926B4DD17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b="9962"/>
          <a:stretch/>
        </p:blipFill>
        <p:spPr>
          <a:xfrm>
            <a:off x="793415" y="3628458"/>
            <a:ext cx="3757329" cy="2880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8083A0-2E18-41D9-851C-10545D0C95A1}"/>
              </a:ext>
            </a:extLst>
          </p:cNvPr>
          <p:cNvSpPr/>
          <p:nvPr/>
        </p:nvSpPr>
        <p:spPr>
          <a:xfrm>
            <a:off x="1975307" y="6484261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ED4B3-27F2-418B-92A8-0F5CE12B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13" y="1062717"/>
            <a:ext cx="8153776" cy="2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342442" y="314197"/>
            <a:ext cx="729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416BB-8BFF-424C-9D8D-56AA175A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15109" b="10309"/>
          <a:stretch/>
        </p:blipFill>
        <p:spPr>
          <a:xfrm>
            <a:off x="491110" y="3834580"/>
            <a:ext cx="4929052" cy="25988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4F37E4-0EAC-4D55-BE6B-0192CA199FA6}"/>
              </a:ext>
            </a:extLst>
          </p:cNvPr>
          <p:cNvSpPr/>
          <p:nvPr/>
        </p:nvSpPr>
        <p:spPr>
          <a:xfrm>
            <a:off x="1780176" y="6425851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4"/>
          <p:cNvSpPr txBox="1"/>
          <p:nvPr/>
        </p:nvSpPr>
        <p:spPr>
          <a:xfrm>
            <a:off x="581871" y="1176234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400" dirty="0"/>
              <a:t>F(1,1)=96.33, P=0.0646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67121" y="1694183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400" dirty="0"/>
              <a:t>F(1,1)=2.564, P=0.355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0" y="2201740"/>
            <a:ext cx="52692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F(1,1)=1.511, P=0.435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1F7FC8-9701-4417-9F67-4B5B7F4D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76" y="1637899"/>
            <a:ext cx="5340796" cy="39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8681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56679-F090-4FB8-A032-95678F4BDE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b="10309"/>
          <a:stretch/>
        </p:blipFill>
        <p:spPr>
          <a:xfrm>
            <a:off x="509583" y="3429000"/>
            <a:ext cx="4929052" cy="31253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546926-4A0F-42F3-8FFD-CBD3505539FC}"/>
              </a:ext>
            </a:extLst>
          </p:cNvPr>
          <p:cNvSpPr/>
          <p:nvPr/>
        </p:nvSpPr>
        <p:spPr>
          <a:xfrm>
            <a:off x="1798649" y="6546777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89A1A6-88DD-4775-B484-84A1841C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6" y="856144"/>
            <a:ext cx="8729186" cy="21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B21F51-4793-464D-83A4-B8B0CA41E5D8}"/>
              </a:ext>
            </a:extLst>
          </p:cNvPr>
          <p:cNvSpPr/>
          <p:nvPr/>
        </p:nvSpPr>
        <p:spPr>
          <a:xfrm>
            <a:off x="2724419" y="568034"/>
            <a:ext cx="6135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var_value</a:t>
            </a:r>
            <a:r>
              <a:rPr lang="en-US" altLang="zh-CN" sz="2000" dirty="0">
                <a:solidFill>
                  <a:srgbClr val="FF0000"/>
                </a:solidFill>
              </a:rPr>
              <a:t> ~ </a:t>
            </a:r>
            <a:r>
              <a:rPr lang="zh-CN" altLang="en-US" sz="2000" dirty="0">
                <a:solidFill>
                  <a:srgbClr val="FF0000"/>
                </a:solidFill>
              </a:rPr>
              <a:t>filter*model + Error(subject/(filter*model)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5D188-5785-4703-8A59-6CEBAE31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53" y="1178466"/>
            <a:ext cx="8522493" cy="5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D29200-3AB7-4D89-8530-67C3E323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1"/>
          <a:stretch/>
        </p:blipFill>
        <p:spPr>
          <a:xfrm>
            <a:off x="2826328" y="905163"/>
            <a:ext cx="6402820" cy="46910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2D0013-566B-4606-A1D4-1B036BACDBF9}"/>
              </a:ext>
            </a:extLst>
          </p:cNvPr>
          <p:cNvSpPr txBox="1"/>
          <p:nvPr/>
        </p:nvSpPr>
        <p:spPr>
          <a:xfrm>
            <a:off x="609600" y="39722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自由度计算</a:t>
            </a:r>
          </a:p>
        </p:txBody>
      </p:sp>
    </p:spTree>
    <p:extLst>
      <p:ext uri="{BB962C8B-B14F-4D97-AF65-F5344CB8AC3E}">
        <p14:creationId xmlns:p14="http://schemas.microsoft.com/office/powerpoint/2010/main" val="312060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1FCC6-6811-4A69-9558-C007B18E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51107"/>
          <a:stretch/>
        </p:blipFill>
        <p:spPr>
          <a:xfrm>
            <a:off x="812819" y="3429000"/>
            <a:ext cx="4459058" cy="2643531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827569" y="1236848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F(1,1)=2009, P&lt;0.05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812819" y="176954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(1,1)=291.5, P&lt;0.05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4724" y="2329346"/>
            <a:ext cx="556043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F(1,1)=223.3, P&lt;0.05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386B5F-1BEF-4F07-AA44-DBE7C9342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9" y="1505528"/>
            <a:ext cx="5277116" cy="42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76667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B3E57-A879-4A60-9C28-E0D9855BB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7"/>
          <a:stretch/>
        </p:blipFill>
        <p:spPr>
          <a:xfrm>
            <a:off x="640387" y="3696855"/>
            <a:ext cx="4459058" cy="29606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7C88667-7F24-478A-8D49-22262C9B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77" y="1188659"/>
            <a:ext cx="7940297" cy="21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9C728F-A1F2-4707-8B67-E47D4D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 r="54865" b="9635"/>
          <a:stretch/>
        </p:blipFill>
        <p:spPr>
          <a:xfrm>
            <a:off x="648305" y="3893573"/>
            <a:ext cx="3778811" cy="24232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5E67C1-2170-4104-BA55-DA181A4E6B46}"/>
              </a:ext>
            </a:extLst>
          </p:cNvPr>
          <p:cNvSpPr/>
          <p:nvPr/>
        </p:nvSpPr>
        <p:spPr>
          <a:xfrm>
            <a:off x="1725302" y="6265680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sp>
        <p:nvSpPr>
          <p:cNvPr id="11" name="TextBox 14"/>
          <p:cNvSpPr txBox="1"/>
          <p:nvPr/>
        </p:nvSpPr>
        <p:spPr>
          <a:xfrm>
            <a:off x="1216111" y="121311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F(1,1)=100, P=0.0635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201361" y="1745812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F(1,1)=49, P=0.0903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468" y="2278509"/>
            <a:ext cx="499533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F(1,1)=+</a:t>
            </a:r>
            <a:r>
              <a:rPr lang="zh-CN" altLang="en-US" sz="2400" dirty="0"/>
              <a:t>∞</a:t>
            </a:r>
            <a:r>
              <a:rPr lang="en-US" altLang="zh-CN" sz="2400" dirty="0"/>
              <a:t>, P&lt;0.001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0E8655-39F2-4F38-825C-C318052D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25" y="1443947"/>
            <a:ext cx="5095238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713351" y="48535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32F8C-D297-4B22-B15F-75DF4915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65" b="9635"/>
          <a:stretch/>
        </p:blipFill>
        <p:spPr>
          <a:xfrm>
            <a:off x="713351" y="3685604"/>
            <a:ext cx="3778811" cy="289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F1ABE-587C-4ADE-B64D-D706BE43E63F}"/>
              </a:ext>
            </a:extLst>
          </p:cNvPr>
          <p:cNvSpPr/>
          <p:nvPr/>
        </p:nvSpPr>
        <p:spPr>
          <a:xfrm>
            <a:off x="1816321" y="6576556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1F1AC7-7E04-46FE-BE80-53625CD1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13" y="1027938"/>
            <a:ext cx="8156069" cy="22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C051D-F657-4F94-81BF-4941F94D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r="52084" b="9831"/>
          <a:stretch/>
        </p:blipFill>
        <p:spPr>
          <a:xfrm>
            <a:off x="393823" y="3468124"/>
            <a:ext cx="5026740" cy="2740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55350-B310-45D7-9F81-1F63474802FB}"/>
              </a:ext>
            </a:extLst>
          </p:cNvPr>
          <p:cNvSpPr/>
          <p:nvPr/>
        </p:nvSpPr>
        <p:spPr>
          <a:xfrm>
            <a:off x="1650759" y="6208778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F(1,1)=12.03, P&lt;0.179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528554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400" dirty="0"/>
              <a:t>F(1,1)=2.253, P=0.374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177" y="2267198"/>
            <a:ext cx="63009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F(1,1)=37.37, P=0.103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E8687-010D-4C66-8C45-3525985D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33" y="2180917"/>
            <a:ext cx="4525690" cy="38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657833" y="51786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5EA39-3C89-4D3E-B2C7-8DD568B76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4" b="9831"/>
          <a:stretch/>
        </p:blipFill>
        <p:spPr>
          <a:xfrm>
            <a:off x="495423" y="3489458"/>
            <a:ext cx="4676941" cy="2999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5EAA30-6D25-4BF8-AD5F-926C7FDB0B0D}"/>
              </a:ext>
            </a:extLst>
          </p:cNvPr>
          <p:cNvSpPr/>
          <p:nvPr/>
        </p:nvSpPr>
        <p:spPr>
          <a:xfrm>
            <a:off x="1613813" y="6465722"/>
            <a:ext cx="30136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24E006-4B40-4B36-AD52-936A2FF8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10" y="1161115"/>
            <a:ext cx="8708365" cy="17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311</Words>
  <Application>Microsoft Office PowerPoint</Application>
  <PresentationFormat>宽屏</PresentationFormat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87</cp:revision>
  <dcterms:created xsi:type="dcterms:W3CDTF">2019-03-16T08:40:54Z</dcterms:created>
  <dcterms:modified xsi:type="dcterms:W3CDTF">2019-03-21T15:05:38Z</dcterms:modified>
</cp:coreProperties>
</file>