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75" r:id="rId5"/>
    <p:sldId id="268" r:id="rId6"/>
    <p:sldId id="260" r:id="rId7"/>
    <p:sldId id="267" r:id="rId8"/>
    <p:sldId id="261" r:id="rId9"/>
    <p:sldId id="269" r:id="rId10"/>
    <p:sldId id="284" r:id="rId11"/>
    <p:sldId id="263" r:id="rId12"/>
    <p:sldId id="271" r:id="rId13"/>
    <p:sldId id="264" r:id="rId14"/>
    <p:sldId id="273" r:id="rId15"/>
    <p:sldId id="265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1D3FF-E620-481C-A911-D9C899B16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49AE33-584D-459C-891F-0F2437366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10ABB-2427-4596-9404-0914954E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5C16D-A699-43B0-B240-1B0C6A31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8C687-BA3E-4E4A-9A80-3EDAA2F5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45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95227-287B-4D41-9059-3F22CDFE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62F616-F5AA-49A7-8D9E-0B5850577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2F0E-CA87-4355-B2D7-278EDB40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4FC51-62D5-48A2-ABB5-91259EDE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A619A-85CE-44A1-931E-25C7F47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49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99F691-AFCF-456E-9F77-DBCB5211A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EB705E-22B9-4E1B-B6AD-646AB75ED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D09CE-CC65-4B2D-AE5A-37B337D57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DC695-5D9A-4D55-AF5F-1EC51E1D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9191E-7546-4FE4-B8B2-C07D8D82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981EF-CEC2-49C3-B8DC-034C3EE1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F6B53-8363-46B5-8BF0-F60090340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9B7A7-1BC5-4AF6-A057-9BAD3F69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B515D-520E-4BBE-8798-38F1AC31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E2E41-C5F3-4DFD-962D-09D8E3C5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6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F36EF-D12D-4EE3-BED3-67D93D07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7B20C-508A-44EC-A798-C7B305662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4F0E0-C1EA-413E-94D9-175DD30A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05443A-3E68-425D-B76A-5F0E910B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083C7-5F46-414E-8970-9869486B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5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AE9B6-80F3-413B-8679-948DAFC9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BBE1E-04B6-4CC0-91C5-8F114176B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6FD09F-0E8D-46E1-B6B9-8498532D3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5F4F32-CF74-4B12-B9FA-9E71A501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08EB8F-9C4E-4ABC-84FF-5DE9B37A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0C7DC-42B2-4549-ACFB-21A8458E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2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9E730-9C36-4737-8088-EAA51BD6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E9553-C077-4336-9D69-5D3F13AB9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2FC341-B25E-4BC2-89D3-06736F442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F9D6A4-ACBD-4210-8095-88037E16C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929A7C-DBF1-48AC-ABE1-2AE2FD60A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538CDF-2AD4-49DF-9EFE-70C7E44B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CF971D-93AC-42D6-B567-C9F79D8C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2A1313-4240-4552-B39E-D93ADDEC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6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27468-9C4D-4CC6-B569-373F7D86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76BA55-BBB0-41E9-A242-30977F40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AD460C-F61A-4134-9825-7750752C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AEFFFB-752C-4F87-9735-7577AD04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77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4EF04-2DAE-4148-B422-07FBE717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C3ACBB-8F89-4590-ACFD-56C27700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7E072F-A67B-47E7-A13A-90B79548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55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31F59-B7AD-4B21-9102-E4EFACFD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145DF-9F76-4CEF-B59C-4EE1FD332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D8DD47-01C4-4D5F-A368-34200A66A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4AE8E3-62FD-49B6-BF81-40F026E0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3B0596-98F7-4CBB-9CFE-9BF263F5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300B2F-D162-4235-AACC-590BDD1D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08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D2498-8352-4D7E-AE6E-DEB136F24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3D785B-7DAD-4072-A7D2-99A9726D0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8EF309-C370-4A3F-BD7E-339D34D02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8B1977-FFE0-4D48-AC59-42029A44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06F70A-FDD5-415A-B30F-B3C1E6DD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2691BC-5F91-4DA5-9BDF-3958D92B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74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486BB3-B28B-4F82-BB08-75594C31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1FF534-2588-473E-AF0F-67E0382D2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DDBFE-642E-43F4-90FC-51FDE04E5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0E3EE-081E-44A7-852A-C9D4756F532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D2678-0E01-4843-9258-2AFE566A8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CE97E-9600-406A-AB2B-7DE7C326D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3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858982" y="2303391"/>
            <a:ext cx="10266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Two-way repeated measures ANOVA—Amputee data </a:t>
            </a:r>
          </a:p>
        </p:txBody>
      </p:sp>
    </p:spTree>
    <p:extLst>
      <p:ext uri="{BB962C8B-B14F-4D97-AF65-F5344CB8AC3E}">
        <p14:creationId xmlns:p14="http://schemas.microsoft.com/office/powerpoint/2010/main" val="345618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738910" y="2303391"/>
            <a:ext cx="11194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Two-way repeated measures ANOVA—Able-bodied data </a:t>
            </a:r>
          </a:p>
        </p:txBody>
      </p:sp>
    </p:spTree>
    <p:extLst>
      <p:ext uri="{BB962C8B-B14F-4D97-AF65-F5344CB8AC3E}">
        <p14:creationId xmlns:p14="http://schemas.microsoft.com/office/powerpoint/2010/main" val="1215347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A3FF2B-3AA7-4FD6-921F-986DAF042FAC}"/>
              </a:ext>
            </a:extLst>
          </p:cNvPr>
          <p:cNvSpPr txBox="1"/>
          <p:nvPr/>
        </p:nvSpPr>
        <p:spPr>
          <a:xfrm>
            <a:off x="186405" y="1068520"/>
            <a:ext cx="4323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利用</a:t>
            </a:r>
            <a:r>
              <a:rPr lang="en-US" altLang="zh-CN" sz="2000" dirty="0" err="1">
                <a:solidFill>
                  <a:srgbClr val="FF0000"/>
                </a:solidFill>
              </a:rPr>
              <a:t>aov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2683933" y="361153"/>
            <a:ext cx="7509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Success rate——able-bodied subject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581C0F-26CF-4FD4-AECE-0CFBA45CA7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8" t="12717"/>
          <a:stretch/>
        </p:blipFill>
        <p:spPr>
          <a:xfrm>
            <a:off x="342448" y="3859225"/>
            <a:ext cx="4683850" cy="27199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2448" y="1499289"/>
            <a:ext cx="4669268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 </a:t>
            </a:r>
            <a:r>
              <a:rPr lang="en-US" altLang="zh-CN" sz="2400" dirty="0"/>
              <a:t>F(1,1)=4.832, P=0.272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344457" y="2018301"/>
            <a:ext cx="441227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model—</a:t>
            </a:r>
            <a:r>
              <a:rPr lang="en-US" altLang="zh-CN" sz="2400" dirty="0"/>
              <a:t>F(1,1)=121, P=0.0577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7866" y="2537111"/>
            <a:ext cx="555838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400" dirty="0"/>
              <a:t>F(1,1)=0.04, P=0.874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765766-A792-4ABC-B369-D04068639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49133"/>
            <a:ext cx="4933333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32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A5C1DE-6E9F-414A-8E86-536611C444C8}"/>
              </a:ext>
            </a:extLst>
          </p:cNvPr>
          <p:cNvSpPr txBox="1"/>
          <p:nvPr/>
        </p:nvSpPr>
        <p:spPr>
          <a:xfrm>
            <a:off x="740961" y="508909"/>
            <a:ext cx="349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SR — post hoc test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FC5719-8B98-4BF1-A05B-06C86E0810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8"/>
          <a:stretch/>
        </p:blipFill>
        <p:spPr>
          <a:xfrm>
            <a:off x="610303" y="3544711"/>
            <a:ext cx="4683850" cy="31162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FA9CB1-CEAF-4288-AE01-F398FB197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602" y="1015561"/>
            <a:ext cx="8222769" cy="229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40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2864475" y="314197"/>
            <a:ext cx="7016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Overshoot ——able-bodied subject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F7D230-3084-46EF-A760-837526C499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21" t="12906" b="9962"/>
          <a:stretch/>
        </p:blipFill>
        <p:spPr>
          <a:xfrm>
            <a:off x="784179" y="3649898"/>
            <a:ext cx="3757329" cy="246761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9C73107-4A0A-4531-9834-1702931A4ACF}"/>
              </a:ext>
            </a:extLst>
          </p:cNvPr>
          <p:cNvSpPr/>
          <p:nvPr/>
        </p:nvSpPr>
        <p:spPr>
          <a:xfrm>
            <a:off x="1953264" y="6117513"/>
            <a:ext cx="240161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858694" y="1512812"/>
            <a:ext cx="452429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sz="2400" dirty="0"/>
              <a:t>F(1,1)=25, P=0.126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8693" y="2053245"/>
            <a:ext cx="459076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model—</a:t>
            </a:r>
            <a:r>
              <a:rPr lang="en-US" altLang="zh-CN" sz="2400" dirty="0"/>
              <a:t>F(1,1)=1, P=0.5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7866" y="2581355"/>
            <a:ext cx="555838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400" dirty="0"/>
              <a:t>F(1,1)=1, P=0.5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43CA46-D227-463A-B8C3-30A0A6153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267" y="1638936"/>
            <a:ext cx="4937991" cy="407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50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A5C1DE-6E9F-414A-8E86-536611C444C8}"/>
              </a:ext>
            </a:extLst>
          </p:cNvPr>
          <p:cNvSpPr txBox="1"/>
          <p:nvPr/>
        </p:nvSpPr>
        <p:spPr>
          <a:xfrm>
            <a:off x="793415" y="502492"/>
            <a:ext cx="349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OS — post hoc test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7549BC-6C1A-4BD7-89EC-926B4DD179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21" b="9962"/>
          <a:stretch/>
        </p:blipFill>
        <p:spPr>
          <a:xfrm>
            <a:off x="793415" y="3628458"/>
            <a:ext cx="3757329" cy="288051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08083A0-2E18-41D9-851C-10545D0C95A1}"/>
              </a:ext>
            </a:extLst>
          </p:cNvPr>
          <p:cNvSpPr/>
          <p:nvPr/>
        </p:nvSpPr>
        <p:spPr>
          <a:xfrm>
            <a:off x="1975307" y="6484261"/>
            <a:ext cx="240161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3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EED4B3-27F2-418B-92A8-0F5CE12BC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013" y="1062717"/>
            <a:ext cx="8153776" cy="21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58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2342442" y="314197"/>
            <a:ext cx="7298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Throughput ——able-bodied subject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0416BB-8BFF-424C-9D8D-56AA175AAA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7" t="15109" b="10309"/>
          <a:stretch/>
        </p:blipFill>
        <p:spPr>
          <a:xfrm>
            <a:off x="491110" y="3834580"/>
            <a:ext cx="4929052" cy="259884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F4F37E4-0EAC-4D55-BE6B-0192CA199FA6}"/>
              </a:ext>
            </a:extLst>
          </p:cNvPr>
          <p:cNvSpPr/>
          <p:nvPr/>
        </p:nvSpPr>
        <p:spPr>
          <a:xfrm>
            <a:off x="1780176" y="6425851"/>
            <a:ext cx="250100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300" dirty="0"/>
          </a:p>
        </p:txBody>
      </p:sp>
      <p:sp>
        <p:nvSpPr>
          <p:cNvPr id="12" name="TextBox 14"/>
          <p:cNvSpPr txBox="1"/>
          <p:nvPr/>
        </p:nvSpPr>
        <p:spPr>
          <a:xfrm>
            <a:off x="581871" y="1176234"/>
            <a:ext cx="439357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</a:t>
            </a:r>
            <a:r>
              <a:rPr lang="en-US" altLang="zh-CN" sz="2400" dirty="0"/>
              <a:t>F(1,1)=96.33, P=0.0646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567121" y="1694183"/>
            <a:ext cx="439357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model: </a:t>
            </a:r>
            <a:r>
              <a:rPr lang="en-US" altLang="zh-CN" sz="2400" dirty="0"/>
              <a:t>F(1,1)=2.564, P=0.355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0890" y="2201740"/>
            <a:ext cx="526927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400" dirty="0"/>
              <a:t>F(1,1)=1.511, P=0.435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1F7FC8-9701-4417-9F67-4B5B7F4DC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576" y="1637899"/>
            <a:ext cx="5340796" cy="395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56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A5C1DE-6E9F-414A-8E86-536611C444C8}"/>
              </a:ext>
            </a:extLst>
          </p:cNvPr>
          <p:cNvSpPr txBox="1"/>
          <p:nvPr/>
        </p:nvSpPr>
        <p:spPr>
          <a:xfrm>
            <a:off x="722488" y="486812"/>
            <a:ext cx="349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TP — post hoc test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656679-F090-4FB8-A032-95678F4BDE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7" b="10309"/>
          <a:stretch/>
        </p:blipFill>
        <p:spPr>
          <a:xfrm>
            <a:off x="509583" y="3429000"/>
            <a:ext cx="4929052" cy="312534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8546926-4A0F-42F3-8FFD-CBD3505539FC}"/>
              </a:ext>
            </a:extLst>
          </p:cNvPr>
          <p:cNvSpPr/>
          <p:nvPr/>
        </p:nvSpPr>
        <p:spPr>
          <a:xfrm>
            <a:off x="1798649" y="6546777"/>
            <a:ext cx="250100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3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89A1A6-88DD-4775-B484-84A1841C2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266" y="856144"/>
            <a:ext cx="8729186" cy="211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1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6B21F51-4793-464D-83A4-B8B0CA41E5D8}"/>
              </a:ext>
            </a:extLst>
          </p:cNvPr>
          <p:cNvSpPr/>
          <p:nvPr/>
        </p:nvSpPr>
        <p:spPr>
          <a:xfrm>
            <a:off x="2724419" y="568034"/>
            <a:ext cx="61350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var_value</a:t>
            </a:r>
            <a:r>
              <a:rPr lang="en-US" altLang="zh-CN" sz="2000" dirty="0">
                <a:solidFill>
                  <a:srgbClr val="FF0000"/>
                </a:solidFill>
              </a:rPr>
              <a:t> ~ </a:t>
            </a:r>
            <a:r>
              <a:rPr lang="zh-CN" altLang="en-US" sz="2000" dirty="0">
                <a:solidFill>
                  <a:srgbClr val="FF0000"/>
                </a:solidFill>
              </a:rPr>
              <a:t>filter*model + Error(subject/(filter*model)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75D188-5785-4703-8A59-6CEBAE31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753" y="1178466"/>
            <a:ext cx="8522493" cy="50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0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ED29200-3AB7-4D89-8530-67C3E3230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51"/>
          <a:stretch/>
        </p:blipFill>
        <p:spPr>
          <a:xfrm>
            <a:off x="2826328" y="905163"/>
            <a:ext cx="6402820" cy="46910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2D0013-566B-4606-A1D4-1B036BACDBF9}"/>
              </a:ext>
            </a:extLst>
          </p:cNvPr>
          <p:cNvSpPr txBox="1"/>
          <p:nvPr/>
        </p:nvSpPr>
        <p:spPr>
          <a:xfrm>
            <a:off x="609600" y="397225"/>
            <a:ext cx="291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自由度计算</a:t>
            </a:r>
          </a:p>
        </p:txBody>
      </p:sp>
    </p:spTree>
    <p:extLst>
      <p:ext uri="{BB962C8B-B14F-4D97-AF65-F5344CB8AC3E}">
        <p14:creationId xmlns:p14="http://schemas.microsoft.com/office/powerpoint/2010/main" val="312060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3440288" y="225686"/>
            <a:ext cx="546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Success rate——Amputee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D1FCC6-6811-4A69-9558-C007B18E41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1" r="51107"/>
          <a:stretch/>
        </p:blipFill>
        <p:spPr>
          <a:xfrm>
            <a:off x="812819" y="3429000"/>
            <a:ext cx="4459058" cy="2643531"/>
          </a:xfrm>
          <a:prstGeom prst="rect">
            <a:avLst/>
          </a:prstGeom>
        </p:spPr>
      </p:pic>
      <p:sp>
        <p:nvSpPr>
          <p:cNvPr id="10" name="TextBox 14"/>
          <p:cNvSpPr txBox="1"/>
          <p:nvPr/>
        </p:nvSpPr>
        <p:spPr>
          <a:xfrm>
            <a:off x="827569" y="1236848"/>
            <a:ext cx="439357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sz="2400" dirty="0"/>
              <a:t>F(1,1)=2021, P&lt;0.05</a:t>
            </a:r>
          </a:p>
        </p:txBody>
      </p:sp>
      <p:sp>
        <p:nvSpPr>
          <p:cNvPr id="11" name="TextBox 14"/>
          <p:cNvSpPr txBox="1"/>
          <p:nvPr/>
        </p:nvSpPr>
        <p:spPr>
          <a:xfrm>
            <a:off x="812819" y="1769545"/>
            <a:ext cx="439357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model—</a:t>
            </a:r>
            <a:r>
              <a:rPr lang="en-US" altLang="zh-CN" sz="2400" dirty="0"/>
              <a:t>(1,1)=293, P&lt;0.05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24724" y="2329346"/>
            <a:ext cx="5560439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400" dirty="0"/>
              <a:t>F(1,1)=221.6, P&lt;0.05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55C93C-0B60-466D-8D3F-924B5F328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17912"/>
            <a:ext cx="5938139" cy="422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5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A5C1DE-6E9F-414A-8E86-536611C444C8}"/>
              </a:ext>
            </a:extLst>
          </p:cNvPr>
          <p:cNvSpPr txBox="1"/>
          <p:nvPr/>
        </p:nvSpPr>
        <p:spPr>
          <a:xfrm>
            <a:off x="722488" y="476667"/>
            <a:ext cx="349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SR — post hoc test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BB3E57-A879-4A60-9C28-E0D9855BBD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07"/>
          <a:stretch/>
        </p:blipFill>
        <p:spPr>
          <a:xfrm>
            <a:off x="640387" y="3696855"/>
            <a:ext cx="4459058" cy="29606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3E139CB-FAF3-4213-8367-AEAE3F9EF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672" y="1131805"/>
            <a:ext cx="8674980" cy="214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5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3798709" y="235175"/>
            <a:ext cx="4995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Overshoot ——Amputee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9C728F-A1F2-4707-8B67-E47D4D1C40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9" r="54865" b="9635"/>
          <a:stretch/>
        </p:blipFill>
        <p:spPr>
          <a:xfrm>
            <a:off x="648305" y="3893573"/>
            <a:ext cx="3778811" cy="242327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55E67C1-2170-4104-BA55-DA181A4E6B46}"/>
              </a:ext>
            </a:extLst>
          </p:cNvPr>
          <p:cNvSpPr/>
          <p:nvPr/>
        </p:nvSpPr>
        <p:spPr>
          <a:xfrm>
            <a:off x="1725302" y="6265680"/>
            <a:ext cx="2405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400" dirty="0"/>
          </a:p>
        </p:txBody>
      </p:sp>
      <p:sp>
        <p:nvSpPr>
          <p:cNvPr id="11" name="TextBox 14"/>
          <p:cNvSpPr txBox="1"/>
          <p:nvPr/>
        </p:nvSpPr>
        <p:spPr>
          <a:xfrm>
            <a:off x="876219" y="1213115"/>
            <a:ext cx="473347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sz="2400" dirty="0"/>
              <a:t>F(1,1)=100.2, P=0.0634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861469" y="1745812"/>
            <a:ext cx="473347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model—</a:t>
            </a:r>
            <a:r>
              <a:rPr lang="en-US" altLang="zh-CN" sz="2400" dirty="0"/>
              <a:t>F(1,1)=48.9, P=0.0904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1468" y="2278509"/>
            <a:ext cx="499533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400" dirty="0"/>
              <a:t>F(1,1)=+</a:t>
            </a:r>
            <a:r>
              <a:rPr lang="zh-CN" altLang="en-US" sz="2400" dirty="0"/>
              <a:t>∞</a:t>
            </a:r>
            <a:r>
              <a:rPr lang="en-US" altLang="zh-CN" sz="2400" dirty="0"/>
              <a:t>, P&lt;0.001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B0CAA0-B37B-4F75-ACF3-C15C0B4B4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9012"/>
            <a:ext cx="5792232" cy="40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2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7ADEAD-7670-40CE-ADD7-2269F05A5082}"/>
              </a:ext>
            </a:extLst>
          </p:cNvPr>
          <p:cNvSpPr txBox="1"/>
          <p:nvPr/>
        </p:nvSpPr>
        <p:spPr>
          <a:xfrm>
            <a:off x="713351" y="485358"/>
            <a:ext cx="349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OS — post hoc test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832F8C-D297-4B22-B15F-75DF4915CE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65" b="9635"/>
          <a:stretch/>
        </p:blipFill>
        <p:spPr>
          <a:xfrm>
            <a:off x="713351" y="3685604"/>
            <a:ext cx="3778811" cy="289095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FBF1ABE-587C-4ADE-B64D-D706BE43E63F}"/>
              </a:ext>
            </a:extLst>
          </p:cNvPr>
          <p:cNvSpPr/>
          <p:nvPr/>
        </p:nvSpPr>
        <p:spPr>
          <a:xfrm>
            <a:off x="1816321" y="6576556"/>
            <a:ext cx="2405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FF1F42-ADFB-4043-85B2-C0E9C9F7F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604" y="1041494"/>
            <a:ext cx="8333406" cy="198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3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3798709" y="235175"/>
            <a:ext cx="567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Throughput ——Amputee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BC051D-F657-4F94-81BF-4941F94D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7" r="52084" b="9831"/>
          <a:stretch/>
        </p:blipFill>
        <p:spPr>
          <a:xfrm>
            <a:off x="393823" y="3468124"/>
            <a:ext cx="5026740" cy="274065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4B55350-B310-45D7-9F81-1F63474802FB}"/>
              </a:ext>
            </a:extLst>
          </p:cNvPr>
          <p:cNvSpPr/>
          <p:nvPr/>
        </p:nvSpPr>
        <p:spPr>
          <a:xfrm>
            <a:off x="1650759" y="6208778"/>
            <a:ext cx="250100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300" dirty="0"/>
          </a:p>
        </p:txBody>
      </p:sp>
      <p:sp>
        <p:nvSpPr>
          <p:cNvPr id="11" name="TextBox 14"/>
          <p:cNvSpPr txBox="1"/>
          <p:nvPr/>
        </p:nvSpPr>
        <p:spPr>
          <a:xfrm>
            <a:off x="742075" y="1186555"/>
            <a:ext cx="439357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sz="2400" dirty="0"/>
              <a:t>F(1,1)=12.04, P=0.179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727325" y="1719252"/>
            <a:ext cx="5285548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mode—</a:t>
            </a:r>
            <a:r>
              <a:rPr lang="en-US" altLang="zh-CN" sz="2400" dirty="0"/>
              <a:t>F(1,1)=2.257, P=0.374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5177" y="2267198"/>
            <a:ext cx="630097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400" dirty="0"/>
              <a:t>F(1,1)=37.34, P=0.103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92E683-3E1F-4FB1-A449-6D7B12D4C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043" y="1950084"/>
            <a:ext cx="5352362" cy="349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9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7ADEAD-7670-40CE-ADD7-2269F05A5082}"/>
              </a:ext>
            </a:extLst>
          </p:cNvPr>
          <p:cNvSpPr txBox="1"/>
          <p:nvPr/>
        </p:nvSpPr>
        <p:spPr>
          <a:xfrm>
            <a:off x="657833" y="517862"/>
            <a:ext cx="349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TP — post hoc test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55EA39-3C89-4D3E-B2C7-8DD568B769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84" b="9831"/>
          <a:stretch/>
        </p:blipFill>
        <p:spPr>
          <a:xfrm>
            <a:off x="495423" y="3489458"/>
            <a:ext cx="4676941" cy="299922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05EAA30-6D25-4BF8-AD5F-926C7FDB0B0D}"/>
              </a:ext>
            </a:extLst>
          </p:cNvPr>
          <p:cNvSpPr/>
          <p:nvPr/>
        </p:nvSpPr>
        <p:spPr>
          <a:xfrm>
            <a:off x="1613813" y="6465722"/>
            <a:ext cx="30136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3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C6E329-BECB-4D6F-8D42-0E48309BB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904" y="1255062"/>
            <a:ext cx="9115158" cy="18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6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311</Words>
  <Application>Microsoft Office PowerPoint</Application>
  <PresentationFormat>宽屏</PresentationFormat>
  <Paragraphs>43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luoqi</dc:creator>
  <cp:lastModifiedBy>luoqi</cp:lastModifiedBy>
  <cp:revision>91</cp:revision>
  <dcterms:created xsi:type="dcterms:W3CDTF">2019-03-16T08:40:54Z</dcterms:created>
  <dcterms:modified xsi:type="dcterms:W3CDTF">2019-03-22T06:21:07Z</dcterms:modified>
</cp:coreProperties>
</file>