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75" r:id="rId3"/>
    <p:sldId id="268" r:id="rId4"/>
    <p:sldId id="260" r:id="rId5"/>
    <p:sldId id="267" r:id="rId6"/>
    <p:sldId id="261" r:id="rId7"/>
    <p:sldId id="26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1D3FF-E620-481C-A911-D9C899B16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49AE33-584D-459C-891F-0F2437366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10ABB-2427-4596-9404-0914954EC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B5C16D-A699-43B0-B240-1B0C6A31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8C687-BA3E-4E4A-9A80-3EDAA2F5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45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95227-287B-4D41-9059-3F22CDFE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62F616-F5AA-49A7-8D9E-0B5850577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2F0E-CA87-4355-B2D7-278EDB40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04FC51-62D5-48A2-ABB5-91259EDEC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2A619A-85CE-44A1-931E-25C7F471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49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99F691-AFCF-456E-9F77-DBCB5211A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EB705E-22B9-4E1B-B6AD-646AB75ED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AD09CE-CC65-4B2D-AE5A-37B337D57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6DC695-5D9A-4D55-AF5F-1EC51E1D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09191E-7546-4FE4-B8B2-C07D8D82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1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981EF-CEC2-49C3-B8DC-034C3EE1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6F6B53-8363-46B5-8BF0-F60090340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59B7A7-1BC5-4AF6-A057-9BAD3F699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B515D-520E-4BBE-8798-38F1AC31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4E2E41-C5F3-4DFD-962D-09D8E3C5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36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F36EF-D12D-4EE3-BED3-67D93D07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27B20C-508A-44EC-A798-C7B305662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44F0E0-C1EA-413E-94D9-175DD30A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05443A-3E68-425D-B76A-5F0E910B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9083C7-5F46-414E-8970-9869486B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5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AE9B6-80F3-413B-8679-948DAFC98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BBE1E-04B6-4CC0-91C5-8F114176B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6FD09F-0E8D-46E1-B6B9-8498532D3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5F4F32-CF74-4B12-B9FA-9E71A5019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08EB8F-9C4E-4ABC-84FF-5DE9B37AE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60C7DC-42B2-4549-ACFB-21A8458E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2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9E730-9C36-4737-8088-EAA51BD6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FE9553-C077-4336-9D69-5D3F13AB9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2FC341-B25E-4BC2-89D3-06736F442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F9D6A4-ACBD-4210-8095-88037E16C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929A7C-DBF1-48AC-ABE1-2AE2FD60A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538CDF-2AD4-49DF-9EFE-70C7E44B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CF971D-93AC-42D6-B567-C9F79D8C8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2A1313-4240-4552-B39E-D93ADDEC2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6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27468-9C4D-4CC6-B569-373F7D86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76BA55-BBB0-41E9-A242-30977F40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AD460C-F61A-4134-9825-7750752C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AEFFFB-752C-4F87-9735-7577AD04A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77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64EF04-2DAE-4148-B422-07FBE717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C3ACBB-8F89-4590-ACFD-56C277003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7E072F-A67B-47E7-A13A-90B79548F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55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31F59-B7AD-4B21-9102-E4EFACFD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145DF-9F76-4CEF-B59C-4EE1FD332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D8DD47-01C4-4D5F-A368-34200A66A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4AE8E3-62FD-49B6-BF81-40F026E0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3B0596-98F7-4CBB-9CFE-9BF263F5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300B2F-D162-4235-AACC-590BDD1D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08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D2498-8352-4D7E-AE6E-DEB136F24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3D785B-7DAD-4072-A7D2-99A9726D0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8EF309-C370-4A3F-BD7E-339D34D02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8B1977-FFE0-4D48-AC59-42029A449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06F70A-FDD5-415A-B30F-B3C1E6DD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2691BC-5F91-4DA5-9BDF-3958D92B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74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486BB3-B28B-4F82-BB08-75594C31B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1FF534-2588-473E-AF0F-67E0382D2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BDDBFE-642E-43F4-90FC-51FDE04E5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0E3EE-081E-44A7-852A-C9D4756F5327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7D2678-0E01-4843-9258-2AFE566A8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CE97E-9600-406A-AB2B-7DE7C326D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83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AE1B075-5B36-4271-B5C7-AC4A8DE5C26A}"/>
              </a:ext>
            </a:extLst>
          </p:cNvPr>
          <p:cNvSpPr txBox="1"/>
          <p:nvPr/>
        </p:nvSpPr>
        <p:spPr>
          <a:xfrm>
            <a:off x="824089" y="2358809"/>
            <a:ext cx="10543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070C0"/>
                </a:solidFill>
              </a:rPr>
              <a:t>Two-way ANOVA——Amputee data (three) </a:t>
            </a:r>
          </a:p>
        </p:txBody>
      </p:sp>
    </p:spTree>
    <p:extLst>
      <p:ext uri="{BB962C8B-B14F-4D97-AF65-F5344CB8AC3E}">
        <p14:creationId xmlns:p14="http://schemas.microsoft.com/office/powerpoint/2010/main" val="93675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AE1B075-5B36-4271-B5C7-AC4A8DE5C26A}"/>
              </a:ext>
            </a:extLst>
          </p:cNvPr>
          <p:cNvSpPr txBox="1"/>
          <p:nvPr/>
        </p:nvSpPr>
        <p:spPr>
          <a:xfrm>
            <a:off x="3440288" y="225686"/>
            <a:ext cx="546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</a:rPr>
              <a:t>Success rate——Amputee </a:t>
            </a:r>
          </a:p>
        </p:txBody>
      </p:sp>
      <p:sp>
        <p:nvSpPr>
          <p:cNvPr id="10" name="TextBox 14"/>
          <p:cNvSpPr txBox="1"/>
          <p:nvPr/>
        </p:nvSpPr>
        <p:spPr>
          <a:xfrm>
            <a:off x="1390987" y="1348783"/>
            <a:ext cx="439357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filter—</a:t>
            </a:r>
            <a:r>
              <a:rPr lang="en-US" altLang="zh-CN" dirty="0"/>
              <a:t>F(1,68)=123.617, P&lt;0.001</a:t>
            </a:r>
          </a:p>
        </p:txBody>
      </p:sp>
      <p:sp>
        <p:nvSpPr>
          <p:cNvPr id="11" name="TextBox 14"/>
          <p:cNvSpPr txBox="1"/>
          <p:nvPr/>
        </p:nvSpPr>
        <p:spPr>
          <a:xfrm>
            <a:off x="1376237" y="1881480"/>
            <a:ext cx="439357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model—F</a:t>
            </a:r>
            <a:r>
              <a:rPr lang="en-US" altLang="zh-CN" dirty="0"/>
              <a:t>(1,68)=8.857, P&lt;0.01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29261" y="2441281"/>
            <a:ext cx="527619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model —</a:t>
            </a:r>
            <a:r>
              <a:rPr lang="en-US" altLang="zh-CN" dirty="0"/>
              <a:t>F(1,68)=4.147, P&lt;0.05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C3309C3-1F75-4B27-B245-5F70A0760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213" y="3274127"/>
            <a:ext cx="3881078" cy="310143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CD0303F-456B-4A51-A775-8C7C25EE5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47758"/>
            <a:ext cx="6062914" cy="128571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6164933-7283-4318-BA58-B3B66B28B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994" y="3533779"/>
            <a:ext cx="6794249" cy="145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5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6A5C1DE-6E9F-414A-8E86-536611C444C8}"/>
              </a:ext>
            </a:extLst>
          </p:cNvPr>
          <p:cNvSpPr txBox="1"/>
          <p:nvPr/>
        </p:nvSpPr>
        <p:spPr>
          <a:xfrm>
            <a:off x="722488" y="476667"/>
            <a:ext cx="349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SR — post hoc test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48A486F-5653-4404-8F8E-B9DB0B2C8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08" y="894356"/>
            <a:ext cx="8811527" cy="1911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89125EE-40A2-40F3-BEBF-7140F1B9F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95" y="3274127"/>
            <a:ext cx="3881078" cy="310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5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AE1B075-5B36-4271-B5C7-AC4A8DE5C26A}"/>
              </a:ext>
            </a:extLst>
          </p:cNvPr>
          <p:cNvSpPr txBox="1"/>
          <p:nvPr/>
        </p:nvSpPr>
        <p:spPr>
          <a:xfrm>
            <a:off x="3798709" y="235175"/>
            <a:ext cx="4995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</a:rPr>
              <a:t>Beak rate ——Amputee </a:t>
            </a:r>
          </a:p>
        </p:txBody>
      </p:sp>
      <p:sp>
        <p:nvSpPr>
          <p:cNvPr id="11" name="TextBox 14"/>
          <p:cNvSpPr txBox="1"/>
          <p:nvPr/>
        </p:nvSpPr>
        <p:spPr>
          <a:xfrm>
            <a:off x="1126729" y="1213115"/>
            <a:ext cx="448296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filter—</a:t>
            </a:r>
            <a:r>
              <a:rPr lang="en-US" altLang="zh-CN" sz="2000" dirty="0"/>
              <a:t>F(1,68)=95.132, P&lt;0.001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1111979" y="1745812"/>
            <a:ext cx="448296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model—</a:t>
            </a:r>
            <a:r>
              <a:rPr lang="en-US" altLang="zh-CN" sz="2000" dirty="0"/>
              <a:t>F(1,68)=5.066, P&lt;0.05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649" y="2277239"/>
            <a:ext cx="5017346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model —</a:t>
            </a:r>
            <a:r>
              <a:rPr lang="en-US" altLang="zh-CN" sz="2000" dirty="0"/>
              <a:t>F(1,68)=1.824, P=0.1813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43CDBD-1354-43A4-83D0-3E847FD87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939" y="2786773"/>
            <a:ext cx="6668134" cy="145415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542C6FE-4FC8-41E9-A519-031E44ECA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34" y="3442675"/>
            <a:ext cx="3940284" cy="324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24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7ADEAD-7670-40CE-ADD7-2269F05A5082}"/>
              </a:ext>
            </a:extLst>
          </p:cNvPr>
          <p:cNvSpPr txBox="1"/>
          <p:nvPr/>
        </p:nvSpPr>
        <p:spPr>
          <a:xfrm>
            <a:off x="713351" y="485358"/>
            <a:ext cx="349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BR — post hoc test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695612-2582-4F23-94DF-894894451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162" y="1065469"/>
            <a:ext cx="8654119" cy="18922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F5C48BF-74E0-4354-A206-7A085CBC9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22" y="3322602"/>
            <a:ext cx="3940284" cy="324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3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AE1B075-5B36-4271-B5C7-AC4A8DE5C26A}"/>
              </a:ext>
            </a:extLst>
          </p:cNvPr>
          <p:cNvSpPr txBox="1"/>
          <p:nvPr/>
        </p:nvSpPr>
        <p:spPr>
          <a:xfrm>
            <a:off x="3798709" y="235175"/>
            <a:ext cx="5672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</a:rPr>
              <a:t>Throughput ——Amputee </a:t>
            </a:r>
          </a:p>
        </p:txBody>
      </p:sp>
      <p:sp>
        <p:nvSpPr>
          <p:cNvPr id="11" name="TextBox 14"/>
          <p:cNvSpPr txBox="1"/>
          <p:nvPr/>
        </p:nvSpPr>
        <p:spPr>
          <a:xfrm>
            <a:off x="742075" y="1186555"/>
            <a:ext cx="4393577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filter—</a:t>
            </a:r>
            <a:r>
              <a:rPr lang="en-US" altLang="zh-CN" sz="2000" dirty="0"/>
              <a:t>F(1,68)=4.122, P=0.0462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727325" y="1719252"/>
            <a:ext cx="4393577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mode—</a:t>
            </a:r>
            <a:r>
              <a:rPr lang="en-US" altLang="zh-CN" sz="2000" dirty="0"/>
              <a:t>F(1,68)=0.384, P=0.5375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4628" y="2254657"/>
            <a:ext cx="5268951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model —</a:t>
            </a:r>
            <a:r>
              <a:rPr lang="en-US" altLang="zh-CN" sz="2000" dirty="0"/>
              <a:t>F(1,68)=5.618, P&lt;0.05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AD3372E-35D8-4830-A2DC-11B41E79D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59" y="3322759"/>
            <a:ext cx="3899493" cy="320107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BF33A69-1A63-4BDC-AC1B-81A1ECE94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960" y="1354621"/>
            <a:ext cx="6229212" cy="145308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409850F-A425-4724-A515-012601731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400" y="3105208"/>
            <a:ext cx="6992975" cy="145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9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7ADEAD-7670-40CE-ADD7-2269F05A5082}"/>
              </a:ext>
            </a:extLst>
          </p:cNvPr>
          <p:cNvSpPr txBox="1"/>
          <p:nvPr/>
        </p:nvSpPr>
        <p:spPr>
          <a:xfrm>
            <a:off x="657833" y="517862"/>
            <a:ext cx="349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TP — post hoc test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EC2D94D-637B-4936-8765-FC1B740CB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78" y="1027290"/>
            <a:ext cx="8952876" cy="19174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93BEC93-E793-42DE-A270-1B32B13EC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4" y="3356743"/>
            <a:ext cx="3899493" cy="320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66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139</Words>
  <Application>Microsoft Office PowerPoint</Application>
  <PresentationFormat>宽屏</PresentationFormat>
  <Paragraphs>16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luoqi</dc:creator>
  <cp:lastModifiedBy>luoqi</cp:lastModifiedBy>
  <cp:revision>71</cp:revision>
  <dcterms:created xsi:type="dcterms:W3CDTF">2019-03-16T08:40:54Z</dcterms:created>
  <dcterms:modified xsi:type="dcterms:W3CDTF">2019-04-26T13:01:51Z</dcterms:modified>
</cp:coreProperties>
</file>