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8" r:id="rId4"/>
    <p:sldId id="28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D3FF-E620-481C-A911-D9C899B1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9AE33-584D-459C-891F-0F243736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10ABB-2427-4596-9404-0914954E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5C16D-A699-43B0-B240-1B0C6A31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C687-BA3E-4E4A-9A80-3EDAA2F5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227-287B-4D41-9059-3F22CDFE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2F616-F5AA-49A7-8D9E-0B585057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2F0E-CA87-4355-B2D7-278EDB4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4FC51-62D5-48A2-ABB5-91259EDE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619A-85CE-44A1-931E-25C7F47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9F691-AFCF-456E-9F77-DBCB5211A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B705E-22B9-4E1B-B6AD-646AB75E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D09CE-CC65-4B2D-AE5A-37B337D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C695-5D9A-4D55-AF5F-1EC51E1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9191E-7546-4FE4-B8B2-C07D8D8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81EF-CEC2-49C3-B8DC-034C3EE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F6B53-8363-46B5-8BF0-F6009034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9B7A7-1BC5-4AF6-A057-9BAD3F6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515D-520E-4BBE-8798-38F1AC3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E2E41-C5F3-4DFD-962D-09D8E3C5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36EF-D12D-4EE3-BED3-67D93D07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7B20C-508A-44EC-A798-C7B30566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F0E0-C1EA-413E-94D9-175DD30A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443A-3E68-425D-B76A-5F0E910B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083C7-5F46-414E-8970-9869486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E9B6-80F3-413B-8679-948DAFC9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BE1E-04B6-4CC0-91C5-8F114176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FD09F-0E8D-46E1-B6B9-8498532D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F4F32-CF74-4B12-B9FA-9E71A501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8EB8F-9C4E-4ABC-84FF-5DE9B37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C7DC-42B2-4549-ACFB-21A8458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E730-9C36-4737-8088-EAA51BD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E9553-C077-4336-9D69-5D3F13AB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FC341-B25E-4BC2-89D3-06736F4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F9D6A4-ACBD-4210-8095-88037E16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29A7C-DBF1-48AC-ABE1-2AE2FD60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38CDF-2AD4-49DF-9EFE-70C7E44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CF971D-93AC-42D6-B567-C9F79D8C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A1313-4240-4552-B39E-D93ADDEC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7468-9C4D-4CC6-B569-373F7D86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6BA55-BBB0-41E9-A242-30977F4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D460C-F61A-4134-9825-7750752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EFFFB-752C-4F87-9735-7577AD04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4EF04-2DAE-4148-B422-07FBE71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ACBB-8F89-4590-ACFD-56C27700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E072F-A67B-47E7-A13A-90B79548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1F59-B7AD-4B21-9102-E4EFACFD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145DF-9F76-4CEF-B59C-4EE1FD3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8DD47-01C4-4D5F-A368-34200A66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AE8E3-62FD-49B6-BF81-40F026E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B0596-98F7-4CBB-9CFE-9BF263F5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00B2F-D162-4235-AACC-590BDD1D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2498-8352-4D7E-AE6E-DEB136F2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D785B-7DAD-4072-A7D2-99A9726D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EF309-C370-4A3F-BD7E-339D34D0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B1977-FFE0-4D48-AC59-42029A44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6F70A-FDD5-415A-B30F-B3C1E6DD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691BC-5F91-4DA5-9BDF-3958D92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6BB3-B28B-4F82-BB08-75594C31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FF534-2588-473E-AF0F-67E0382D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DBFE-642E-43F4-90FC-51FDE04E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3EE-081E-44A7-852A-C9D4756F532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2678-0E01-4843-9258-2AFE566A8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CE97E-9600-406A-AB2B-7DE7C326D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554182" y="2460409"/>
            <a:ext cx="1153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Two-way ANOVA—Able-bodied subject data</a:t>
            </a:r>
            <a:r>
              <a:rPr lang="zh-CN" altLang="en-US" sz="3600" b="1" dirty="0">
                <a:solidFill>
                  <a:srgbClr val="0070C0"/>
                </a:solidFill>
              </a:rPr>
              <a:t>（</a:t>
            </a:r>
            <a:r>
              <a:rPr lang="en-US" altLang="zh-CN" sz="3600" b="1" dirty="0">
                <a:solidFill>
                  <a:srgbClr val="0070C0"/>
                </a:solidFill>
              </a:rPr>
              <a:t>three</a:t>
            </a:r>
            <a:r>
              <a:rPr lang="zh-CN" altLang="en-US" sz="3600" b="1" dirty="0">
                <a:solidFill>
                  <a:srgbClr val="0070C0"/>
                </a:solidFill>
              </a:rPr>
              <a:t>）</a:t>
            </a:r>
            <a:r>
              <a:rPr lang="en-US" altLang="zh-CN" sz="36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7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7EB7FD-714D-432E-997A-3D07A6FD21B5}"/>
              </a:ext>
            </a:extLst>
          </p:cNvPr>
          <p:cNvSpPr txBox="1"/>
          <p:nvPr/>
        </p:nvSpPr>
        <p:spPr>
          <a:xfrm>
            <a:off x="2645961" y="253395"/>
            <a:ext cx="756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rate——Able-bodied subjects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D34FE5-156D-44B7-B8EA-4C139B28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69" y="3635437"/>
            <a:ext cx="7183112" cy="1455851"/>
          </a:xfrm>
          <a:prstGeom prst="rect">
            <a:avLst/>
          </a:prstGeom>
        </p:spPr>
      </p:pic>
      <p:sp>
        <p:nvSpPr>
          <p:cNvPr id="5" name="TextBox 14">
            <a:extLst>
              <a:ext uri="{FF2B5EF4-FFF2-40B4-BE49-F238E27FC236}">
                <a16:creationId xmlns:a16="http://schemas.microsoft.com/office/drawing/2014/main" id="{617AC4CA-DF65-4A26-A2E9-92127B1253DE}"/>
              </a:ext>
            </a:extLst>
          </p:cNvPr>
          <p:cNvSpPr txBox="1"/>
          <p:nvPr/>
        </p:nvSpPr>
        <p:spPr>
          <a:xfrm>
            <a:off x="1390987" y="1348783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dirty="0"/>
              <a:t>F(1,68)=41.703, P&lt;0.001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60EFEA5-4F3E-4D58-B510-D1E39092B597}"/>
              </a:ext>
            </a:extLst>
          </p:cNvPr>
          <p:cNvSpPr txBox="1"/>
          <p:nvPr/>
        </p:nvSpPr>
        <p:spPr>
          <a:xfrm>
            <a:off x="1376237" y="1881480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model—F</a:t>
            </a:r>
            <a:r>
              <a:rPr lang="en-US" altLang="zh-CN" dirty="0"/>
              <a:t>(1,68)=1.415, P=0.238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4AF5C276-F621-4C7B-8516-365750CB454F}"/>
              </a:ext>
            </a:extLst>
          </p:cNvPr>
          <p:cNvSpPr txBox="1"/>
          <p:nvPr/>
        </p:nvSpPr>
        <p:spPr>
          <a:xfrm>
            <a:off x="629261" y="2441281"/>
            <a:ext cx="52761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dirty="0"/>
              <a:t>F(1,68)=0.116, P=0.735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C11CC8-FFF4-4399-8A51-FF90CE45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44" y="1487172"/>
            <a:ext cx="3247619" cy="28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9931CE-542D-4AF6-8DFE-827D1E582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749" y="2107947"/>
            <a:ext cx="609524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CE0BDA-7DF1-4F3C-88B3-AA67CFA9AD9E}"/>
              </a:ext>
            </a:extLst>
          </p:cNvPr>
          <p:cNvSpPr txBox="1"/>
          <p:nvPr/>
        </p:nvSpPr>
        <p:spPr>
          <a:xfrm>
            <a:off x="2645961" y="253395"/>
            <a:ext cx="756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Break rate——Able-bodied subjects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9CC142-AB4E-49F0-A80F-17C99402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6" y="3942069"/>
            <a:ext cx="7922315" cy="1602606"/>
          </a:xfrm>
          <a:prstGeom prst="rect">
            <a:avLst/>
          </a:prstGeom>
        </p:spPr>
      </p:pic>
      <p:sp>
        <p:nvSpPr>
          <p:cNvPr id="4" name="TextBox 14">
            <a:extLst>
              <a:ext uri="{FF2B5EF4-FFF2-40B4-BE49-F238E27FC236}">
                <a16:creationId xmlns:a16="http://schemas.microsoft.com/office/drawing/2014/main" id="{B8A03051-41C4-40A0-A427-878492E01304}"/>
              </a:ext>
            </a:extLst>
          </p:cNvPr>
          <p:cNvSpPr txBox="1"/>
          <p:nvPr/>
        </p:nvSpPr>
        <p:spPr>
          <a:xfrm>
            <a:off x="1390987" y="1348783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dirty="0"/>
              <a:t>F(1,68)=37.469, P&lt;0.001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9308FEF6-C68F-4C49-9828-3E9600F7CDC2}"/>
              </a:ext>
            </a:extLst>
          </p:cNvPr>
          <p:cNvSpPr txBox="1"/>
          <p:nvPr/>
        </p:nvSpPr>
        <p:spPr>
          <a:xfrm>
            <a:off x="1376237" y="1881480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model—F</a:t>
            </a:r>
            <a:r>
              <a:rPr lang="en-US" altLang="zh-CN" dirty="0"/>
              <a:t>(1,68)=0.463, P=0.499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18FB8083-A1CD-42FA-B576-2F75792864C5}"/>
              </a:ext>
            </a:extLst>
          </p:cNvPr>
          <p:cNvSpPr txBox="1"/>
          <p:nvPr/>
        </p:nvSpPr>
        <p:spPr>
          <a:xfrm>
            <a:off x="629261" y="2441281"/>
            <a:ext cx="52761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dirty="0"/>
              <a:t>F(1,68)=0.463, P=0.499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A5C2F2-292D-49B8-84F1-749E7A24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99" y="1313325"/>
            <a:ext cx="3066667" cy="2828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536965-F7DA-4A7D-9A2F-5B29423CF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418" y="1881480"/>
            <a:ext cx="609524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5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005627-39F5-4798-A8B1-E447F9E9A25A}"/>
              </a:ext>
            </a:extLst>
          </p:cNvPr>
          <p:cNvSpPr txBox="1"/>
          <p:nvPr/>
        </p:nvSpPr>
        <p:spPr>
          <a:xfrm>
            <a:off x="2645961" y="253395"/>
            <a:ext cx="756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Throughput——Able-bodied subjects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8A4903-1031-430D-A395-07AA9DE2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49" y="3903133"/>
            <a:ext cx="8117136" cy="1895051"/>
          </a:xfrm>
          <a:prstGeom prst="rect">
            <a:avLst/>
          </a:prstGeom>
        </p:spPr>
      </p:pic>
      <p:sp>
        <p:nvSpPr>
          <p:cNvPr id="4" name="TextBox 14">
            <a:extLst>
              <a:ext uri="{FF2B5EF4-FFF2-40B4-BE49-F238E27FC236}">
                <a16:creationId xmlns:a16="http://schemas.microsoft.com/office/drawing/2014/main" id="{A6647BB9-23F2-4F28-99CD-3E212A000AC8}"/>
              </a:ext>
            </a:extLst>
          </p:cNvPr>
          <p:cNvSpPr txBox="1"/>
          <p:nvPr/>
        </p:nvSpPr>
        <p:spPr>
          <a:xfrm>
            <a:off x="1390987" y="1348783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dirty="0"/>
              <a:t>F(1,68)=4.445, P&lt;0.05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C313EEF1-C73F-470F-BF6E-1B058E706321}"/>
              </a:ext>
            </a:extLst>
          </p:cNvPr>
          <p:cNvSpPr txBox="1"/>
          <p:nvPr/>
        </p:nvSpPr>
        <p:spPr>
          <a:xfrm>
            <a:off x="1376237" y="1881480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model—F</a:t>
            </a:r>
            <a:r>
              <a:rPr lang="en-US" altLang="zh-CN" dirty="0"/>
              <a:t>(1,68)=1.540, P=0.2189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B4806DBA-6E04-4317-B51F-20221F4E3F76}"/>
              </a:ext>
            </a:extLst>
          </p:cNvPr>
          <p:cNvSpPr txBox="1"/>
          <p:nvPr/>
        </p:nvSpPr>
        <p:spPr>
          <a:xfrm>
            <a:off x="629261" y="2441281"/>
            <a:ext cx="52761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dirty="0"/>
              <a:t>F(1,68)=0.123, P=0.7273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55EB16-6EED-460B-8465-68849B70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813" y="1483438"/>
            <a:ext cx="3657143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128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luoqi</dc:creator>
  <cp:lastModifiedBy>luoqi</cp:lastModifiedBy>
  <cp:revision>66</cp:revision>
  <dcterms:created xsi:type="dcterms:W3CDTF">2019-03-16T08:40:54Z</dcterms:created>
  <dcterms:modified xsi:type="dcterms:W3CDTF">2019-04-25T11:01:23Z</dcterms:modified>
</cp:coreProperties>
</file>