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5" r:id="rId3"/>
    <p:sldId id="268" r:id="rId4"/>
    <p:sldId id="260" r:id="rId5"/>
    <p:sldId id="267" r:id="rId6"/>
    <p:sldId id="261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1D3FF-E620-481C-A911-D9C899B16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49AE33-584D-459C-891F-0F243736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10ABB-2427-4596-9404-0914954E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5C16D-A699-43B0-B240-1B0C6A31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C687-BA3E-4E4A-9A80-3EDAA2F5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5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5227-287B-4D41-9059-3F22CDFE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2F616-F5AA-49A7-8D9E-0B585057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2F0E-CA87-4355-B2D7-278EDB4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4FC51-62D5-48A2-ABB5-91259EDE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A619A-85CE-44A1-931E-25C7F47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9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99F691-AFCF-456E-9F77-DBCB5211A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B705E-22B9-4E1B-B6AD-646AB75E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D09CE-CC65-4B2D-AE5A-37B337D5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DC695-5D9A-4D55-AF5F-1EC51E1D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9191E-7546-4FE4-B8B2-C07D8D82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81EF-CEC2-49C3-B8DC-034C3EE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F6B53-8363-46B5-8BF0-F6009034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9B7A7-1BC5-4AF6-A057-9BAD3F69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515D-520E-4BBE-8798-38F1AC3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E2E41-C5F3-4DFD-962D-09D8E3C5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6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36EF-D12D-4EE3-BED3-67D93D07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7B20C-508A-44EC-A798-C7B30566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4F0E0-C1EA-413E-94D9-175DD30A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5443A-3E68-425D-B76A-5F0E910B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083C7-5F46-414E-8970-9869486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5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AE9B6-80F3-413B-8679-948DAFC9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BBE1E-04B6-4CC0-91C5-8F114176B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FD09F-0E8D-46E1-B6B9-8498532D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F4F32-CF74-4B12-B9FA-9E71A501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8EB8F-9C4E-4ABC-84FF-5DE9B37A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0C7DC-42B2-4549-ACFB-21A8458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9E730-9C36-4737-8088-EAA51BD6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E9553-C077-4336-9D69-5D3F13AB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FC341-B25E-4BC2-89D3-06736F44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F9D6A4-ACBD-4210-8095-88037E16C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929A7C-DBF1-48AC-ABE1-2AE2FD60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538CDF-2AD4-49DF-9EFE-70C7E44B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CF971D-93AC-42D6-B567-C9F79D8C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2A1313-4240-4552-B39E-D93ADDEC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27468-9C4D-4CC6-B569-373F7D86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6BA55-BBB0-41E9-A242-30977F40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D460C-F61A-4134-9825-7750752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EFFFB-752C-4F87-9735-7577AD04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7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4EF04-2DAE-4148-B422-07FBE717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C3ACBB-8F89-4590-ACFD-56C27700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7E072F-A67B-47E7-A13A-90B79548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31F59-B7AD-4B21-9102-E4EFACFD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145DF-9F76-4CEF-B59C-4EE1FD33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8DD47-01C4-4D5F-A368-34200A66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AE8E3-62FD-49B6-BF81-40F026E0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B0596-98F7-4CBB-9CFE-9BF263F5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00B2F-D162-4235-AACC-590BDD1D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8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D2498-8352-4D7E-AE6E-DEB136F2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3D785B-7DAD-4072-A7D2-99A9726D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8EF309-C370-4A3F-BD7E-339D34D02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B1977-FFE0-4D48-AC59-42029A44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6F70A-FDD5-415A-B30F-B3C1E6DD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691BC-5F91-4DA5-9BDF-3958D92B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86BB3-B28B-4F82-BB08-75594C31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FF534-2588-473E-AF0F-67E0382D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DDBFE-642E-43F4-90FC-51FDE04E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E3EE-081E-44A7-852A-C9D4756F532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D2678-0E01-4843-9258-2AFE566A8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CE97E-9600-406A-AB2B-7DE7C326D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3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1570182" y="2460409"/>
            <a:ext cx="105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</a:rPr>
              <a:t>Two-way ANOVA——Amputee data</a:t>
            </a:r>
            <a:r>
              <a:rPr lang="zh-CN" altLang="en-US" sz="4000" b="1" dirty="0">
                <a:solidFill>
                  <a:srgbClr val="0070C0"/>
                </a:solidFill>
              </a:rPr>
              <a:t>（</a:t>
            </a:r>
            <a:r>
              <a:rPr lang="en-US" altLang="zh-CN" sz="4000" b="1" dirty="0">
                <a:solidFill>
                  <a:srgbClr val="0070C0"/>
                </a:solidFill>
              </a:rPr>
              <a:t>two</a:t>
            </a:r>
            <a:r>
              <a:rPr lang="zh-CN" altLang="en-US" sz="4000" b="1" dirty="0">
                <a:solidFill>
                  <a:srgbClr val="0070C0"/>
                </a:solidFill>
              </a:rPr>
              <a:t>）</a:t>
            </a:r>
            <a:r>
              <a:rPr lang="en-US" altLang="zh-CN" sz="40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7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052392-2FCD-4E97-B1E0-8EFF72F2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1" y="3107858"/>
            <a:ext cx="5276190" cy="10476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A3FF2B-3AA7-4FD6-921F-986DAF042FAC}"/>
              </a:ext>
            </a:extLst>
          </p:cNvPr>
          <p:cNvSpPr txBox="1"/>
          <p:nvPr/>
        </p:nvSpPr>
        <p:spPr>
          <a:xfrm>
            <a:off x="333943" y="1089216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aov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DF37A8-1A7F-4CA0-BE49-D14562FB9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40"/>
          <a:stretch/>
        </p:blipFill>
        <p:spPr>
          <a:xfrm>
            <a:off x="6175022" y="2343145"/>
            <a:ext cx="5314286" cy="43909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2398C9-6380-48FB-A448-377FD8EEF906}"/>
              </a:ext>
            </a:extLst>
          </p:cNvPr>
          <p:cNvSpPr txBox="1"/>
          <p:nvPr/>
        </p:nvSpPr>
        <p:spPr>
          <a:xfrm>
            <a:off x="5714632" y="948572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lm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anova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440288" y="225686"/>
            <a:ext cx="546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Success rate——Amputee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D1FCC6-6811-4A69-9558-C007B18E41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1" r="51107"/>
          <a:stretch/>
        </p:blipFill>
        <p:spPr>
          <a:xfrm>
            <a:off x="559436" y="4140729"/>
            <a:ext cx="4459058" cy="2643531"/>
          </a:xfrm>
          <a:prstGeom prst="rect">
            <a:avLst/>
          </a:prstGeom>
        </p:spPr>
      </p:pic>
      <p:sp>
        <p:nvSpPr>
          <p:cNvPr id="10" name="TextBox 14"/>
          <p:cNvSpPr txBox="1"/>
          <p:nvPr/>
        </p:nvSpPr>
        <p:spPr>
          <a:xfrm>
            <a:off x="1390987" y="1348783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dirty="0"/>
              <a:t>F(1,44)=68.509, P&lt;0.001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1376237" y="1881480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model—F</a:t>
            </a:r>
            <a:r>
              <a:rPr lang="en-US" altLang="zh-CN" dirty="0"/>
              <a:t>(1,44)=9.784, P&lt;0.01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7416801" y="957941"/>
            <a:ext cx="464246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dirty="0"/>
              <a:t>F(1,44)=68.5093, P&lt;0.001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7650941" y="1490638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model—F</a:t>
            </a:r>
            <a:r>
              <a:rPr lang="en-US" altLang="zh-CN"/>
              <a:t>(</a:t>
            </a:r>
            <a:r>
              <a:rPr lang="en-US" altLang="zh-CN" dirty="0"/>
              <a:t>1,44)=9.7837, P&lt;0.01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9261" y="2441281"/>
            <a:ext cx="52761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dirty="0"/>
              <a:t>F(1,44)=7.618, P&lt;0.01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30109" y="2011295"/>
            <a:ext cx="55881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dirty="0"/>
              <a:t>F(1,44)=7.6176, P&lt;0.01</a:t>
            </a:r>
          </a:p>
        </p:txBody>
      </p:sp>
    </p:spTree>
    <p:extLst>
      <p:ext uri="{BB962C8B-B14F-4D97-AF65-F5344CB8AC3E}">
        <p14:creationId xmlns:p14="http://schemas.microsoft.com/office/powerpoint/2010/main" val="6337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5C1DE-6E9F-414A-8E86-536611C444C8}"/>
              </a:ext>
            </a:extLst>
          </p:cNvPr>
          <p:cNvSpPr txBox="1"/>
          <p:nvPr/>
        </p:nvSpPr>
        <p:spPr>
          <a:xfrm>
            <a:off x="722488" y="476667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SR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680E55-21C4-4AE4-8D91-C546C81C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8" y="1256349"/>
            <a:ext cx="9665958" cy="19891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B3E57-A879-4A60-9C28-E0D9855BBD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07"/>
          <a:stretch/>
        </p:blipFill>
        <p:spPr>
          <a:xfrm>
            <a:off x="640387" y="3696855"/>
            <a:ext cx="4459058" cy="29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5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A3FF2B-3AA7-4FD6-921F-986DAF042FAC}"/>
              </a:ext>
            </a:extLst>
          </p:cNvPr>
          <p:cNvSpPr txBox="1"/>
          <p:nvPr/>
        </p:nvSpPr>
        <p:spPr>
          <a:xfrm>
            <a:off x="196611" y="887811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aov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398C9-6380-48FB-A448-377FD8EEF906}"/>
              </a:ext>
            </a:extLst>
          </p:cNvPr>
          <p:cNvSpPr txBox="1"/>
          <p:nvPr/>
        </p:nvSpPr>
        <p:spPr>
          <a:xfrm>
            <a:off x="5699357" y="1087866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lm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anova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798709" y="235175"/>
            <a:ext cx="4995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Break rate ——Amputee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FA0187-84F2-4F3A-A14B-98C39946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05" y="2845954"/>
            <a:ext cx="5076190" cy="1047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38FC91-64FD-4AB8-B058-1C52573E8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3"/>
          <a:stretch/>
        </p:blipFill>
        <p:spPr>
          <a:xfrm>
            <a:off x="6175023" y="2389238"/>
            <a:ext cx="5200000" cy="4316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9C728F-A1F2-4707-8B67-E47D4D1C40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9" r="54865" b="9635"/>
          <a:stretch/>
        </p:blipFill>
        <p:spPr>
          <a:xfrm>
            <a:off x="648305" y="3893573"/>
            <a:ext cx="3778811" cy="242327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55E67C1-2170-4104-BA55-DA181A4E6B46}"/>
              </a:ext>
            </a:extLst>
          </p:cNvPr>
          <p:cNvSpPr/>
          <p:nvPr/>
        </p:nvSpPr>
        <p:spPr>
          <a:xfrm>
            <a:off x="1725302" y="6265680"/>
            <a:ext cx="2405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400" dirty="0"/>
          </a:p>
        </p:txBody>
      </p:sp>
      <p:sp>
        <p:nvSpPr>
          <p:cNvPr id="11" name="TextBox 14"/>
          <p:cNvSpPr txBox="1"/>
          <p:nvPr/>
        </p:nvSpPr>
        <p:spPr>
          <a:xfrm>
            <a:off x="1126729" y="1213115"/>
            <a:ext cx="448296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000" dirty="0"/>
              <a:t>F(1,44)=50.867, P&lt;0.001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1111979" y="1745812"/>
            <a:ext cx="448296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000" dirty="0"/>
              <a:t>F(1,44)=6.231, P&lt;0.05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7559851" y="939580"/>
            <a:ext cx="448296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</a:t>
            </a:r>
            <a:r>
              <a:rPr lang="en-US" altLang="zh-CN" sz="2000" dirty="0"/>
              <a:t>F(1,44)=50.8671, P&lt;0.001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45101" y="1472277"/>
            <a:ext cx="448296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model: </a:t>
            </a:r>
            <a:r>
              <a:rPr lang="en-US" altLang="zh-CN" sz="2000" dirty="0"/>
              <a:t>F(1,44)=6.2312, P&lt;0.05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649" y="2277239"/>
            <a:ext cx="5017346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F(1,44)=4.578, P&lt;0.05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42810" y="1972666"/>
            <a:ext cx="52000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F(1,44)=4.5780, P&lt;0.05</a:t>
            </a:r>
          </a:p>
        </p:txBody>
      </p:sp>
    </p:spTree>
    <p:extLst>
      <p:ext uri="{BB962C8B-B14F-4D97-AF65-F5344CB8AC3E}">
        <p14:creationId xmlns:p14="http://schemas.microsoft.com/office/powerpoint/2010/main" val="279112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6EFC0A-3055-415D-8F8B-EB7AFB12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91" y="1111294"/>
            <a:ext cx="11044217" cy="23177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7ADEAD-7670-40CE-ADD7-2269F05A5082}"/>
              </a:ext>
            </a:extLst>
          </p:cNvPr>
          <p:cNvSpPr txBox="1"/>
          <p:nvPr/>
        </p:nvSpPr>
        <p:spPr>
          <a:xfrm>
            <a:off x="713351" y="485358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BR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832F8C-D297-4B22-B15F-75DF4915CE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65" b="9635"/>
          <a:stretch/>
        </p:blipFill>
        <p:spPr>
          <a:xfrm>
            <a:off x="713351" y="3685604"/>
            <a:ext cx="3778811" cy="28909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BF1ABE-587C-4ADE-B64D-D706BE43E63F}"/>
              </a:ext>
            </a:extLst>
          </p:cNvPr>
          <p:cNvSpPr/>
          <p:nvPr/>
        </p:nvSpPr>
        <p:spPr>
          <a:xfrm>
            <a:off x="1816321" y="6576556"/>
            <a:ext cx="2405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623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A3FF2B-3AA7-4FD6-921F-986DAF042FAC}"/>
              </a:ext>
            </a:extLst>
          </p:cNvPr>
          <p:cNvSpPr txBox="1"/>
          <p:nvPr/>
        </p:nvSpPr>
        <p:spPr>
          <a:xfrm>
            <a:off x="216842" y="819950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aov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398C9-6380-48FB-A448-377FD8EEF906}"/>
              </a:ext>
            </a:extLst>
          </p:cNvPr>
          <p:cNvSpPr txBox="1"/>
          <p:nvPr/>
        </p:nvSpPr>
        <p:spPr>
          <a:xfrm>
            <a:off x="5762068" y="1174466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lm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anova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798709" y="235175"/>
            <a:ext cx="567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Throughput ——Amputee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41F6DB-AD97-4525-8A1B-D9EC5221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53" y="2766015"/>
            <a:ext cx="4895238" cy="10380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8EADC0-A590-4FC2-A22B-5B97D8A38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1"/>
          <a:stretch/>
        </p:blipFill>
        <p:spPr>
          <a:xfrm>
            <a:off x="5762068" y="2485488"/>
            <a:ext cx="5876190" cy="42673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BC051D-F657-4F94-81BF-4941F94DB8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7" r="52084" b="9831"/>
          <a:stretch/>
        </p:blipFill>
        <p:spPr>
          <a:xfrm>
            <a:off x="393823" y="3701844"/>
            <a:ext cx="5026740" cy="274065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4B55350-B310-45D7-9F81-1F63474802FB}"/>
              </a:ext>
            </a:extLst>
          </p:cNvPr>
          <p:cNvSpPr/>
          <p:nvPr/>
        </p:nvSpPr>
        <p:spPr>
          <a:xfrm>
            <a:off x="1650759" y="6442498"/>
            <a:ext cx="25010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sp>
        <p:nvSpPr>
          <p:cNvPr id="11" name="TextBox 14"/>
          <p:cNvSpPr txBox="1"/>
          <p:nvPr/>
        </p:nvSpPr>
        <p:spPr>
          <a:xfrm>
            <a:off x="742075" y="1186555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000" dirty="0"/>
              <a:t>F(1,44)=11.015, P&lt;0.01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727325" y="1719252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mode—</a:t>
            </a:r>
            <a:r>
              <a:rPr lang="en-US" altLang="zh-CN" sz="2000" dirty="0"/>
              <a:t>F(1,44)=0.254, P=0.61684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7569148" y="978688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000" dirty="0"/>
              <a:t>F(1,44)=11.0149, P&lt;0.01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03" y="1511385"/>
            <a:ext cx="475881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mode—</a:t>
            </a:r>
            <a:r>
              <a:rPr lang="en-US" altLang="zh-CN" sz="2000" dirty="0"/>
              <a:t>F(1,44)=0.2539, P=0.616841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628" y="2254657"/>
            <a:ext cx="526895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F(1,44)=3.848, P=0.05615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53316" y="2023824"/>
            <a:ext cx="585341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F(1,44)=3.8482, P=0.056145</a:t>
            </a:r>
          </a:p>
        </p:txBody>
      </p:sp>
    </p:spTree>
    <p:extLst>
      <p:ext uri="{BB962C8B-B14F-4D97-AF65-F5344CB8AC3E}">
        <p14:creationId xmlns:p14="http://schemas.microsoft.com/office/powerpoint/2010/main" val="414579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7ADEAD-7670-40CE-ADD7-2269F05A5082}"/>
              </a:ext>
            </a:extLst>
          </p:cNvPr>
          <p:cNvSpPr txBox="1"/>
          <p:nvPr/>
        </p:nvSpPr>
        <p:spPr>
          <a:xfrm>
            <a:off x="657833" y="517862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TP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B745F2-68EC-41C1-810C-D6C0ADF07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67" y="953061"/>
            <a:ext cx="9067159" cy="1982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55EA39-3C89-4D3E-B2C7-8DD568B7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84" b="9831"/>
          <a:stretch/>
        </p:blipFill>
        <p:spPr>
          <a:xfrm>
            <a:off x="495423" y="3489458"/>
            <a:ext cx="4676941" cy="29992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5EAA30-6D25-4BF8-AD5F-926C7FDB0B0D}"/>
              </a:ext>
            </a:extLst>
          </p:cNvPr>
          <p:cNvSpPr/>
          <p:nvPr/>
        </p:nvSpPr>
        <p:spPr>
          <a:xfrm>
            <a:off x="1752359" y="6509026"/>
            <a:ext cx="28104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14326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270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luoqi</dc:creator>
  <cp:lastModifiedBy>luoqi</cp:lastModifiedBy>
  <cp:revision>60</cp:revision>
  <dcterms:created xsi:type="dcterms:W3CDTF">2019-03-16T08:40:54Z</dcterms:created>
  <dcterms:modified xsi:type="dcterms:W3CDTF">2019-04-22T11:18:47Z</dcterms:modified>
</cp:coreProperties>
</file>