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63" r:id="rId3"/>
    <p:sldId id="264" r:id="rId4"/>
    <p:sldId id="265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1D3FF-E620-481C-A911-D9C899B16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49AE33-584D-459C-891F-0F2437366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410ABB-2427-4596-9404-0914954EC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3EE-081E-44A7-852A-C9D4756F5327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B5C16D-A699-43B0-B240-1B0C6A31D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28C687-BA3E-4E4A-9A80-3EDAA2F5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457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95227-287B-4D41-9059-3F22CDFE6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62F616-F5AA-49A7-8D9E-0B5850577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22F0E-CA87-4355-B2D7-278EDB40B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3EE-081E-44A7-852A-C9D4756F5327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04FC51-62D5-48A2-ABB5-91259EDEC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2A619A-85CE-44A1-931E-25C7F4719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49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99F691-AFCF-456E-9F77-DBCB5211A0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EB705E-22B9-4E1B-B6AD-646AB75ED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AD09CE-CC65-4B2D-AE5A-37B337D57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3EE-081E-44A7-852A-C9D4756F5327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6DC695-5D9A-4D55-AF5F-1EC51E1D2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09191E-7546-4FE4-B8B2-C07D8D82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11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981EF-CEC2-49C3-B8DC-034C3EE16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6F6B53-8363-46B5-8BF0-F60090340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59B7A7-1BC5-4AF6-A057-9BAD3F699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3EE-081E-44A7-852A-C9D4756F5327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3B515D-520E-4BBE-8798-38F1AC313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4E2E41-C5F3-4DFD-962D-09D8E3C56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365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F36EF-D12D-4EE3-BED3-67D93D072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27B20C-508A-44EC-A798-C7B305662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44F0E0-C1EA-413E-94D9-175DD30A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3EE-081E-44A7-852A-C9D4756F5327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05443A-3E68-425D-B76A-5F0E910B0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9083C7-5F46-414E-8970-9869486BE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57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AE9B6-80F3-413B-8679-948DAFC98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9BBE1E-04B6-4CC0-91C5-8F114176B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6FD09F-0E8D-46E1-B6B9-8498532D3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5F4F32-CF74-4B12-B9FA-9E71A5019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3EE-081E-44A7-852A-C9D4756F5327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08EB8F-9C4E-4ABC-84FF-5DE9B37AE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60C7DC-42B2-4549-ACFB-21A8458E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223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9E730-9C36-4737-8088-EAA51BD6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FE9553-C077-4336-9D69-5D3F13AB9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2FC341-B25E-4BC2-89D3-06736F442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F9D6A4-ACBD-4210-8095-88037E16C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929A7C-DBF1-48AC-ABE1-2AE2FD60A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538CDF-2AD4-49DF-9EFE-70C7E44B7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3EE-081E-44A7-852A-C9D4756F5327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CF971D-93AC-42D6-B567-C9F79D8C8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2A1313-4240-4552-B39E-D93ADDEC2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66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27468-9C4D-4CC6-B569-373F7D869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76BA55-BBB0-41E9-A242-30977F406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3EE-081E-44A7-852A-C9D4756F5327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AD460C-F61A-4134-9825-7750752C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AEFFFB-752C-4F87-9735-7577AD04A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77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64EF04-2DAE-4148-B422-07FBE717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3EE-081E-44A7-852A-C9D4756F5327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C3ACBB-8F89-4590-ACFD-56C277003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7E072F-A67B-47E7-A13A-90B79548F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554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31F59-B7AD-4B21-9102-E4EFACFD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0145DF-9F76-4CEF-B59C-4EE1FD332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D8DD47-01C4-4D5F-A368-34200A66A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4AE8E3-62FD-49B6-BF81-40F026E05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3EE-081E-44A7-852A-C9D4756F5327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3B0596-98F7-4CBB-9CFE-9BF263F5C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300B2F-D162-4235-AACC-590BDD1D8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083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D2498-8352-4D7E-AE6E-DEB136F24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3D785B-7DAD-4072-A7D2-99A9726D05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8EF309-C370-4A3F-BD7E-339D34D02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8B1977-FFE0-4D48-AC59-42029A449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3EE-081E-44A7-852A-C9D4756F5327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06F70A-FDD5-415A-B30F-B3C1E6DDC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2691BC-5F91-4DA5-9BDF-3958D92B3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747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486BB3-B28B-4F82-BB08-75594C31B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1FF534-2588-473E-AF0F-67E0382D2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BDDBFE-642E-43F4-90FC-51FDE04E5F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0E3EE-081E-44A7-852A-C9D4756F5327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7D2678-0E01-4843-9258-2AFE566A8D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4CE97E-9600-406A-AB2B-7DE7C326D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831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6AE1B075-5B36-4271-B5C7-AC4A8DE5C26A}"/>
              </a:ext>
            </a:extLst>
          </p:cNvPr>
          <p:cNvSpPr txBox="1"/>
          <p:nvPr/>
        </p:nvSpPr>
        <p:spPr>
          <a:xfrm>
            <a:off x="1542473" y="2229500"/>
            <a:ext cx="92640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0070C0"/>
                </a:solidFill>
              </a:rPr>
              <a:t>ANOVA——Able-bodied data(two) </a:t>
            </a:r>
          </a:p>
        </p:txBody>
      </p:sp>
    </p:spTree>
    <p:extLst>
      <p:ext uri="{BB962C8B-B14F-4D97-AF65-F5344CB8AC3E}">
        <p14:creationId xmlns:p14="http://schemas.microsoft.com/office/powerpoint/2010/main" val="4092898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6AE1B075-5B36-4271-B5C7-AC4A8DE5C26A}"/>
              </a:ext>
            </a:extLst>
          </p:cNvPr>
          <p:cNvSpPr txBox="1"/>
          <p:nvPr/>
        </p:nvSpPr>
        <p:spPr>
          <a:xfrm>
            <a:off x="2683933" y="361153"/>
            <a:ext cx="7509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</a:rPr>
              <a:t>Success rate——able-bodied subject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076DABC-B0AA-4B23-B642-C5F737CB5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18" y="3074729"/>
            <a:ext cx="4895238" cy="10190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2581C0F-26CF-4FD4-AECE-0CFBA45CA7F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08" t="12717"/>
          <a:stretch/>
        </p:blipFill>
        <p:spPr>
          <a:xfrm>
            <a:off x="327866" y="4093777"/>
            <a:ext cx="4683850" cy="271997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2448" y="1499289"/>
            <a:ext cx="4669268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filter— </a:t>
            </a:r>
            <a:r>
              <a:rPr lang="en-US" altLang="zh-CN" sz="2000" dirty="0"/>
              <a:t>F(1,44)=20.894, P&lt;0.001</a:t>
            </a:r>
          </a:p>
        </p:txBody>
      </p:sp>
      <p:sp>
        <p:nvSpPr>
          <p:cNvPr id="12" name="TextBox 14"/>
          <p:cNvSpPr txBox="1"/>
          <p:nvPr/>
        </p:nvSpPr>
        <p:spPr>
          <a:xfrm>
            <a:off x="344457" y="2018301"/>
            <a:ext cx="4393577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model—</a:t>
            </a:r>
            <a:r>
              <a:rPr lang="en-US" altLang="zh-CN" sz="2000" dirty="0"/>
              <a:t>F(1,44)=2.323, P=0.135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7866" y="2537111"/>
            <a:ext cx="5558380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filter: model —</a:t>
            </a:r>
            <a:r>
              <a:rPr lang="en-US" altLang="zh-CN" sz="2000" dirty="0"/>
              <a:t>F(1,44)=0.019, P=0.890</a:t>
            </a:r>
          </a:p>
        </p:txBody>
      </p:sp>
    </p:spTree>
    <p:extLst>
      <p:ext uri="{BB962C8B-B14F-4D97-AF65-F5344CB8AC3E}">
        <p14:creationId xmlns:p14="http://schemas.microsoft.com/office/powerpoint/2010/main" val="4101732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6AE1B075-5B36-4271-B5C7-AC4A8DE5C26A}"/>
              </a:ext>
            </a:extLst>
          </p:cNvPr>
          <p:cNvSpPr txBox="1"/>
          <p:nvPr/>
        </p:nvSpPr>
        <p:spPr>
          <a:xfrm>
            <a:off x="2864475" y="314197"/>
            <a:ext cx="7016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</a:rPr>
              <a:t>Break rate ——able-bodied subject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2A9E59-F8CE-44CF-B751-443591DC8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087" y="1943370"/>
            <a:ext cx="4866667" cy="103809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4F7D230-3084-46EF-A760-837526C499C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21" t="12906" b="9962"/>
          <a:stretch/>
        </p:blipFill>
        <p:spPr>
          <a:xfrm>
            <a:off x="516324" y="4103546"/>
            <a:ext cx="3757329" cy="246761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19C73107-4A0A-4531-9834-1702931A4ACF}"/>
              </a:ext>
            </a:extLst>
          </p:cNvPr>
          <p:cNvSpPr/>
          <p:nvPr/>
        </p:nvSpPr>
        <p:spPr>
          <a:xfrm>
            <a:off x="1663664" y="6482673"/>
            <a:ext cx="2401619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Bayes</a:t>
            </a:r>
            <a:r>
              <a:rPr lang="zh-CN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Butterworth</a:t>
            </a:r>
            <a:endParaRPr lang="zh-CN" altLang="en-US" sz="1300" dirty="0"/>
          </a:p>
        </p:txBody>
      </p:sp>
      <p:sp>
        <p:nvSpPr>
          <p:cNvPr id="12" name="TextBox 11"/>
          <p:cNvSpPr txBox="1"/>
          <p:nvPr/>
        </p:nvSpPr>
        <p:spPr>
          <a:xfrm>
            <a:off x="858694" y="1512812"/>
            <a:ext cx="4524297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filter—</a:t>
            </a:r>
            <a:r>
              <a:rPr lang="en-US" altLang="zh-CN" sz="2000" dirty="0"/>
              <a:t>F(1,44)=22.706, P&lt;0.001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8693" y="2053245"/>
            <a:ext cx="4303242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model—</a:t>
            </a:r>
            <a:r>
              <a:rPr lang="en-US" altLang="zh-CN" sz="2000" dirty="0"/>
              <a:t>F(1,44)=0.908, P=0.344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7866" y="2581355"/>
            <a:ext cx="5558380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filter: model —</a:t>
            </a:r>
            <a:r>
              <a:rPr lang="en-US" altLang="zh-CN" sz="2000" dirty="0"/>
              <a:t>F(1,44)=0.101, P=0.752</a:t>
            </a:r>
          </a:p>
        </p:txBody>
      </p:sp>
    </p:spTree>
    <p:extLst>
      <p:ext uri="{BB962C8B-B14F-4D97-AF65-F5344CB8AC3E}">
        <p14:creationId xmlns:p14="http://schemas.microsoft.com/office/powerpoint/2010/main" val="3236450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6AE1B075-5B36-4271-B5C7-AC4A8DE5C26A}"/>
              </a:ext>
            </a:extLst>
          </p:cNvPr>
          <p:cNvSpPr txBox="1"/>
          <p:nvPr/>
        </p:nvSpPr>
        <p:spPr>
          <a:xfrm>
            <a:off x="2342442" y="314197"/>
            <a:ext cx="7298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</a:rPr>
              <a:t>Throughput ——able-bodied subject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492BB7-ACAF-4B52-A42A-8FC53EA6B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845" y="2201740"/>
            <a:ext cx="5084000" cy="102458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20416BB-8BFF-424C-9D8D-56AA175AAAE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97" t="15109" b="10309"/>
          <a:stretch/>
        </p:blipFill>
        <p:spPr>
          <a:xfrm>
            <a:off x="491110" y="3834580"/>
            <a:ext cx="4929052" cy="259884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9F4F37E4-0EAC-4D55-BE6B-0192CA199FA6}"/>
              </a:ext>
            </a:extLst>
          </p:cNvPr>
          <p:cNvSpPr/>
          <p:nvPr/>
        </p:nvSpPr>
        <p:spPr>
          <a:xfrm>
            <a:off x="1780176" y="6425851"/>
            <a:ext cx="2501006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Bayes</a:t>
            </a:r>
            <a:r>
              <a:rPr lang="zh-CN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</a:t>
            </a:r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Butterworth</a:t>
            </a:r>
            <a:endParaRPr lang="zh-CN" altLang="en-US" sz="1300" dirty="0"/>
          </a:p>
        </p:txBody>
      </p:sp>
      <p:sp>
        <p:nvSpPr>
          <p:cNvPr id="12" name="TextBox 14"/>
          <p:cNvSpPr txBox="1"/>
          <p:nvPr/>
        </p:nvSpPr>
        <p:spPr>
          <a:xfrm>
            <a:off x="581871" y="1176234"/>
            <a:ext cx="4393577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filter: </a:t>
            </a:r>
            <a:r>
              <a:rPr lang="en-US" altLang="zh-CN" sz="2000" dirty="0"/>
              <a:t>F(1,44)=0.695, P=0.409</a:t>
            </a:r>
          </a:p>
        </p:txBody>
      </p:sp>
      <p:sp>
        <p:nvSpPr>
          <p:cNvPr id="13" name="TextBox 14"/>
          <p:cNvSpPr txBox="1"/>
          <p:nvPr/>
        </p:nvSpPr>
        <p:spPr>
          <a:xfrm>
            <a:off x="567121" y="1694183"/>
            <a:ext cx="4393577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model: </a:t>
            </a:r>
            <a:r>
              <a:rPr lang="en-US" altLang="zh-CN" sz="2000" dirty="0"/>
              <a:t>F(1,44)=2.490, P=0.122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0890" y="2201740"/>
            <a:ext cx="5269272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filter: model —</a:t>
            </a:r>
            <a:r>
              <a:rPr lang="en-US" altLang="zh-CN" sz="2000" dirty="0"/>
              <a:t>F(1,44)=1.178, P=0.284</a:t>
            </a:r>
          </a:p>
        </p:txBody>
      </p:sp>
    </p:spTree>
    <p:extLst>
      <p:ext uri="{BB962C8B-B14F-4D97-AF65-F5344CB8AC3E}">
        <p14:creationId xmlns:p14="http://schemas.microsoft.com/office/powerpoint/2010/main" val="2788756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130</Words>
  <Application>Microsoft Office PowerPoint</Application>
  <PresentationFormat>宽屏</PresentationFormat>
  <Paragraphs>15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luoqi</dc:creator>
  <cp:lastModifiedBy>luoqi</cp:lastModifiedBy>
  <cp:revision>60</cp:revision>
  <dcterms:created xsi:type="dcterms:W3CDTF">2019-03-16T08:40:54Z</dcterms:created>
  <dcterms:modified xsi:type="dcterms:W3CDTF">2019-04-25T10:58:40Z</dcterms:modified>
</cp:coreProperties>
</file>