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37225ab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37225ab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37225abb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37225abb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47b6d16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47b6d16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 Planner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824000" y="3596300"/>
            <a:ext cx="5071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Ansehl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Benigeri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Renpin Luo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Salamone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97200" y="1394175"/>
            <a:ext cx="2015400" cy="15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957725" y="1410900"/>
            <a:ext cx="1930200" cy="15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872500" y="3277925"/>
            <a:ext cx="2015400" cy="15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01" y="1761175"/>
            <a:ext cx="926572" cy="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02" y="1744450"/>
            <a:ext cx="551475" cy="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588" y="1734513"/>
            <a:ext cx="819263" cy="9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481213" y="3261200"/>
            <a:ext cx="2015400" cy="15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650" y="3647225"/>
            <a:ext cx="819263" cy="9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5263775" y="1410900"/>
            <a:ext cx="2015400" cy="15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744" y="1656400"/>
            <a:ext cx="1113450" cy="11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5263775" y="3277925"/>
            <a:ext cx="2015400" cy="151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1174" y="1645125"/>
            <a:ext cx="651047" cy="10456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7389400" y="296000"/>
            <a:ext cx="1666500" cy="10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8525" y="425575"/>
            <a:ext cx="748250" cy="7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387900" y="458025"/>
            <a:ext cx="6810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7733" y="3721767"/>
            <a:ext cx="884875" cy="6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932263" y="3277925"/>
            <a:ext cx="11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Tiger Pen #1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323538" y="3277925"/>
            <a:ext cx="11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Tiger Pen #2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714826" y="3282125"/>
            <a:ext cx="12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Giraffe Pen #1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801200" y="803725"/>
            <a:ext cx="1635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52875" y="1489825"/>
            <a:ext cx="849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Animals: carnivore, herbivore, omnivore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Foods: meat, veggies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Moveable objects: robot, trolley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Locations: store, pantry, animal location, room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Tour bus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629400" y="803725"/>
            <a:ext cx="2083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(12)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52875" y="1489825"/>
            <a:ext cx="386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Feed-herbivore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Feed-carnivore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Feed-omnivore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Free-move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Push-trolley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Grab-trolley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839550" y="1489825"/>
            <a:ext cx="386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Drop-trolley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Pick-up-food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Visitors-move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Grab-animal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Move-animal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Release-animal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00000" y="803725"/>
            <a:ext cx="2138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</a:t>
            </a:r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5337500" y="1011750"/>
            <a:ext cx="28500" cy="351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366600" y="1489825"/>
            <a:ext cx="386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Dietary Restrictions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May need to buy food from store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Can’t feed animals in presence of visitors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animal must be in its cage to be fed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