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AE8"/>
    <a:srgbClr val="2069AF"/>
    <a:srgbClr val="5896B2"/>
    <a:srgbClr val="3F7EC4"/>
    <a:srgbClr val="FAE6B4"/>
    <a:srgbClr val="702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9"/>
    <p:restoredTop sz="94643"/>
  </p:normalViewPr>
  <p:slideViewPr>
    <p:cSldViewPr snapToGrid="0" snapToObjects="1" showGuides="1">
      <p:cViewPr varScale="1">
        <p:scale>
          <a:sx n="92" d="100"/>
          <a:sy n="92" d="100"/>
        </p:scale>
        <p:origin x="176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26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83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37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15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6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7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28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7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43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5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41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C8C9-F3C0-DD4F-B0CF-CC36BDC2F47C}" type="datetimeFigureOut">
              <a:rPr kumimoji="1" lang="zh-CN" altLang="en-US" smtClean="0"/>
              <a:t>2017/5/5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6512-65A2-EA45-B2B7-41EF40C43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405743" y="1111477"/>
            <a:ext cx="7380514" cy="432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88771" y="1656470"/>
            <a:ext cx="6814457" cy="3545059"/>
          </a:xfrm>
          <a:prstGeom prst="rect">
            <a:avLst/>
          </a:prstGeom>
          <a:solidFill>
            <a:srgbClr val="5896B2">
              <a:alpha val="46000"/>
            </a:srgbClr>
          </a:solidFill>
          <a:ln>
            <a:solidFill>
              <a:schemeClr val="accent2">
                <a:alpha val="23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半闭框 7"/>
          <p:cNvSpPr/>
          <p:nvPr/>
        </p:nvSpPr>
        <p:spPr>
          <a:xfrm>
            <a:off x="1997612" y="907534"/>
            <a:ext cx="2110153" cy="1167618"/>
          </a:xfrm>
          <a:prstGeom prst="halfFrame">
            <a:avLst/>
          </a:prstGeom>
          <a:solidFill>
            <a:srgbClr val="FAE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2688" y="2075152"/>
            <a:ext cx="62236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500" b="1" dirty="0" smtClean="0">
                <a:solidFill>
                  <a:schemeClr val="bg1"/>
                </a:solidFill>
                <a:latin typeface="Yuppy SC" charset="-122"/>
                <a:ea typeface="Yuppy SC" charset="-122"/>
                <a:cs typeface="Yuppy SC" charset="-122"/>
              </a:rPr>
              <a:t>斯里兰卡</a:t>
            </a:r>
            <a:endParaRPr kumimoji="1" lang="zh-CN" altLang="en-US" sz="11500" b="1" dirty="0">
              <a:solidFill>
                <a:schemeClr val="bg1"/>
              </a:solidFill>
              <a:latin typeface="Yuppy SC" charset="-122"/>
              <a:ea typeface="Yuppy SC" charset="-122"/>
              <a:cs typeface="Yuppy SC" charset="-122"/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8084235" y="4809346"/>
            <a:ext cx="2110153" cy="1167618"/>
          </a:xfrm>
          <a:prstGeom prst="halfFrame">
            <a:avLst/>
          </a:prstGeom>
          <a:solidFill>
            <a:srgbClr val="3F7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05798" y="3762979"/>
            <a:ext cx="39784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800" b="1" dirty="0" smtClean="0">
                <a:solidFill>
                  <a:schemeClr val="bg1"/>
                </a:solidFill>
                <a:latin typeface="LingWai SC Medium" charset="-122"/>
                <a:ea typeface="LingWai SC Medium" charset="-122"/>
                <a:cs typeface="LingWai SC Medium" charset="-122"/>
              </a:rPr>
              <a:t>Sri</a:t>
            </a:r>
            <a:r>
              <a:rPr kumimoji="1" lang="zh-CN" altLang="en-US" sz="8800" b="1" dirty="0" smtClean="0">
                <a:solidFill>
                  <a:schemeClr val="bg1"/>
                </a:solidFill>
                <a:latin typeface="LingWai SC Medium" charset="-122"/>
                <a:ea typeface="LingWai SC Medium" charset="-122"/>
                <a:cs typeface="LingWai SC Medium" charset="-122"/>
              </a:rPr>
              <a:t> </a:t>
            </a:r>
            <a:r>
              <a:rPr kumimoji="1" lang="en-US" altLang="zh-CN" sz="8800" b="1" dirty="0" smtClean="0">
                <a:solidFill>
                  <a:schemeClr val="bg1"/>
                </a:solidFill>
                <a:latin typeface="LingWai SC Medium" charset="-122"/>
                <a:ea typeface="LingWai SC Medium" charset="-122"/>
                <a:cs typeface="LingWai SC Medium" charset="-122"/>
              </a:rPr>
              <a:t>Lanka</a:t>
            </a:r>
            <a:endParaRPr kumimoji="1" lang="zh-CN" altLang="en-US" sz="8800" b="1" dirty="0">
              <a:solidFill>
                <a:schemeClr val="bg1"/>
              </a:solidFill>
              <a:latin typeface="LingWai SC Medium" charset="-122"/>
              <a:ea typeface="LingWai SC Medium" charset="-122"/>
              <a:cs typeface="LingWa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3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985" y="-18600"/>
            <a:ext cx="12593970" cy="6895199"/>
          </a:xfrm>
        </p:spPr>
      </p:pic>
    </p:spTree>
    <p:extLst>
      <p:ext uri="{BB962C8B-B14F-4D97-AF65-F5344CB8AC3E}">
        <p14:creationId xmlns:p14="http://schemas.microsoft.com/office/powerpoint/2010/main" val="18375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7801"/>
            <a:ext cx="12192000" cy="9753601"/>
          </a:xfrm>
        </p:spPr>
      </p:pic>
    </p:spTree>
    <p:extLst>
      <p:ext uri="{BB962C8B-B14F-4D97-AF65-F5344CB8AC3E}">
        <p14:creationId xmlns:p14="http://schemas.microsoft.com/office/powerpoint/2010/main" val="21342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9648"/>
            <a:ext cx="12192000" cy="9144000"/>
          </a:xfrm>
        </p:spPr>
      </p:pic>
    </p:spTree>
    <p:extLst>
      <p:ext uri="{BB962C8B-B14F-4D97-AF65-F5344CB8AC3E}">
        <p14:creationId xmlns:p14="http://schemas.microsoft.com/office/powerpoint/2010/main" val="11456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412" y="-558226"/>
            <a:ext cx="13209412" cy="7430294"/>
          </a:xfrm>
        </p:spPr>
      </p:pic>
      <p:sp>
        <p:nvSpPr>
          <p:cNvPr id="6" name="矩形 5"/>
          <p:cNvSpPr/>
          <p:nvPr/>
        </p:nvSpPr>
        <p:spPr>
          <a:xfrm>
            <a:off x="-347004" y="4825219"/>
            <a:ext cx="8496887" cy="1477107"/>
          </a:xfrm>
          <a:prstGeom prst="rect">
            <a:avLst/>
          </a:prstGeom>
          <a:solidFill>
            <a:schemeClr val="bg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3188" y="4989119"/>
            <a:ext cx="661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 smtClean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You</a:t>
            </a:r>
            <a:r>
              <a:rPr kumimoji="1" lang="zh-CN" altLang="en-US" sz="6000" b="1" dirty="0" smtClean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kumimoji="1" lang="en-US" altLang="zh-CN" sz="6000" b="1" dirty="0" smtClean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only</a:t>
            </a:r>
            <a:r>
              <a:rPr kumimoji="1" lang="zh-CN" altLang="en-US" sz="6000" b="1" dirty="0" smtClean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kumimoji="1" lang="en-US" altLang="zh-CN" sz="6000" b="1" dirty="0" smtClean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live</a:t>
            </a:r>
            <a:r>
              <a:rPr kumimoji="1" lang="zh-CN" altLang="en-US" sz="6000" b="1" dirty="0" smtClean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kumimoji="1" lang="en-US" altLang="zh-CN" sz="6000" b="1" dirty="0" smtClean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once</a:t>
            </a:r>
            <a:r>
              <a:rPr kumimoji="1" lang="zh-CN" altLang="en-US" sz="6000" b="1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101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7151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</Words>
  <Application>Microsoft Macintosh PowerPoint</Application>
  <PresentationFormat>宽屏</PresentationFormat>
  <Paragraphs>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Apple Braille</vt:lpstr>
      <vt:lpstr>DengXian</vt:lpstr>
      <vt:lpstr>DengXian Light</vt:lpstr>
      <vt:lpstr>LingWai SC Medium</vt:lpstr>
      <vt:lpstr>Yuppy SC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2017-05-05T15:07:00Z</dcterms:created>
  <dcterms:modified xsi:type="dcterms:W3CDTF">2017-05-06T01:20:11Z</dcterms:modified>
</cp:coreProperties>
</file>