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321496a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321496a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321496a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321496a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321496a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321496a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321496a3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321496a3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321496a3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321496a3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595959"/>
                </a:solidFill>
              </a:rPr>
              <a:t>MVDet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input images from different viewpoints are passed through a feature extractor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additional CNN that detects head and feet of pedestrians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projected to the ground plane via homography transformation and concatenated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apply CoordConv technique (x, y coordinate map concat)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pass through CNN to obtain final BEV heatmap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595959"/>
                </a:solidFill>
              </a:rPr>
              <a:t>SHOT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introduces additional planes parallel to the ground plane with different distances to the ground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soft selection module where a network learns which homography should be used for which pixel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595959"/>
                </a:solidFill>
              </a:rPr>
              <a:t>MVDeTr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proposed the use of affine transformation (view-coherent) augmentations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applied deformable transformer to latter part of network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ko" sz="1400">
                <a:solidFill>
                  <a:srgbClr val="595959"/>
                </a:solidFill>
              </a:rPr>
              <a:t>“shadow transformer” as it handles various distortion patterns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321496a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321496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595959"/>
                </a:solidFill>
              </a:rPr>
              <a:t>SHOT soft selection module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softmax activation → each pixel projected to some extent to each homography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even the homography given the lowest score affects the projected outcome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introduces some noise into the final projected feature map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ko" sz="1800">
                <a:solidFill>
                  <a:srgbClr val="595959"/>
                </a:solidFill>
              </a:rPr>
              <a:t>all feature channels corresponding to a single pixel multiplied by the same value when projected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321496a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321496a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321496a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321496a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321496a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321496a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321496a3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321496a3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321496a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321496a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2400" y="914400"/>
            <a:ext cx="88323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Booster-SHOT: Boosting Stacked Homography Transformations for Multiview Pedestrian Detection with Attention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76925"/>
            <a:ext cx="8520600" cy="1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Jinwoo Hwang*</a:t>
            </a:r>
            <a:r>
              <a:rPr baseline="30000" lang="ko" sz="1800"/>
              <a:t>✝</a:t>
            </a:r>
            <a:r>
              <a:rPr lang="ko" sz="1800"/>
              <a:t>, Philipp Benz</a:t>
            </a:r>
            <a:r>
              <a:rPr baseline="30000" lang="ko" sz="1800"/>
              <a:t>✝</a:t>
            </a:r>
            <a:r>
              <a:rPr lang="ko" sz="1800"/>
              <a:t>, Pete Kim</a:t>
            </a:r>
            <a:r>
              <a:rPr baseline="30000" lang="ko" sz="1800"/>
              <a:t>✝</a:t>
            </a:r>
            <a:endParaRPr baseline="3000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*Seoul National University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ko" sz="1800"/>
              <a:t>✝</a:t>
            </a:r>
            <a:r>
              <a:rPr lang="ko" sz="1800"/>
              <a:t>DeepingSource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00" y="3810000"/>
            <a:ext cx="1360662" cy="12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3840125"/>
            <a:ext cx="1281276" cy="12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4675" y="3962389"/>
            <a:ext cx="3806925" cy="90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Further ablations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1800"/>
            <a:ext cx="4615525" cy="21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875" y="1919166"/>
            <a:ext cx="4134724" cy="193600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384176" y="1366000"/>
            <a:ext cx="5192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computational complexity &amp; performance tradeoff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Performance under spontaneous camera failure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100" y="2162925"/>
            <a:ext cx="39243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357975" y="1036225"/>
            <a:ext cx="791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Simulated real-world scenario with camera failure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failure rate: ratio of frames for which </a:t>
            </a:r>
            <a:r>
              <a:rPr b="1" lang="ko" sz="1800">
                <a:solidFill>
                  <a:schemeClr val="dk2"/>
                </a:solidFill>
              </a:rPr>
              <a:t>at least 1 camera fails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camera failure: replace image with </a:t>
            </a:r>
            <a:r>
              <a:rPr b="1" lang="ko" sz="1800">
                <a:solidFill>
                  <a:schemeClr val="dk2"/>
                </a:solidFill>
              </a:rPr>
              <a:t>all-black</a:t>
            </a:r>
            <a:r>
              <a:rPr lang="ko" sz="1800">
                <a:solidFill>
                  <a:schemeClr val="dk2"/>
                </a:solidFill>
              </a:rPr>
              <a:t> (RGB 0,0,0)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Thank you for listening!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poster session: Day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contact info: luorix@snu.ac.kr</a:t>
            </a:r>
            <a:endParaRPr sz="18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100" y="3819425"/>
            <a:ext cx="1360662" cy="12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4" y="3849550"/>
            <a:ext cx="1281276" cy="12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Multiview pedestrian detection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81000" y="1017725"/>
            <a:ext cx="51204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</a:t>
            </a:r>
            <a:r>
              <a:rPr b="1" lang="ko"/>
              <a:t>multiple cameras </a:t>
            </a:r>
            <a:r>
              <a:rPr lang="ko"/>
              <a:t>to </a:t>
            </a:r>
            <a:r>
              <a:rPr b="1" lang="ko"/>
              <a:t>detect pedestrians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overlapping camera views</a:t>
            </a:r>
            <a:r>
              <a:rPr lang="ko"/>
              <a:t> normally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cameras have </a:t>
            </a:r>
            <a:r>
              <a:rPr b="1" lang="ko"/>
              <a:t>fixed world coordinates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multiview aggregation</a:t>
            </a:r>
            <a:r>
              <a:rPr lang="ko"/>
              <a:t> collects information across views</a:t>
            </a:r>
            <a:endParaRPr/>
          </a:p>
        </p:txBody>
      </p:sp>
      <p:pic>
        <p:nvPicPr>
          <p:cNvPr descr="A diagram of a group of people&#10;&#10;Description automatically generated"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800" y="2064425"/>
            <a:ext cx="4071199" cy="30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Previous methods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1513"/>
            <a:ext cx="4050166" cy="21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000" y="3055362"/>
            <a:ext cx="5178000" cy="2088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projector screen&#10;&#10;Description automatically generated"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625" y="1615025"/>
            <a:ext cx="4755674" cy="104975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75825" y="893136"/>
            <a:ext cx="16989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47388" y="1628925"/>
            <a:ext cx="31554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Multiview detection with feature perspective transformation. (MVDet</a:t>
            </a:r>
            <a:r>
              <a:rPr baseline="30000" lang="ko" sz="1200">
                <a:solidFill>
                  <a:schemeClr val="dk1"/>
                </a:solidFill>
              </a:rPr>
              <a:t>[1]</a:t>
            </a:r>
            <a:r>
              <a:rPr lang="ko" sz="1200">
                <a:solidFill>
                  <a:schemeClr val="dk1"/>
                </a:solidFill>
              </a:rPr>
              <a:t>)​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228475" y="2817175"/>
            <a:ext cx="4009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Multiview detection with shadow transformer (MVDeTr</a:t>
            </a:r>
            <a:r>
              <a:rPr baseline="30000" lang="ko" sz="1200">
                <a:solidFill>
                  <a:schemeClr val="dk1"/>
                </a:solidFill>
              </a:rPr>
              <a:t>[3]</a:t>
            </a:r>
            <a:r>
              <a:rPr lang="ko" sz="1200">
                <a:solidFill>
                  <a:schemeClr val="dk1"/>
                </a:solidFill>
              </a:rPr>
              <a:t>)​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074263" y="1233375"/>
            <a:ext cx="4470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Stacked Homography Transformations for Multi-View Pedestrian Detection (SHOT</a:t>
            </a:r>
            <a:r>
              <a:rPr baseline="30000" lang="ko" sz="1200">
                <a:solidFill>
                  <a:schemeClr val="dk1"/>
                </a:solidFill>
              </a:rPr>
              <a:t>[2]</a:t>
            </a:r>
            <a:r>
              <a:rPr lang="ko" sz="1200">
                <a:solidFill>
                  <a:schemeClr val="dk1"/>
                </a:solidFill>
              </a:rPr>
              <a:t>)​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0" y="4115000"/>
            <a:ext cx="396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222222"/>
                </a:solidFill>
              </a:rPr>
              <a:t>[1] Hou, Y., Zheng, L., &amp; Gould, S. Multiview detection with feature perspective transformation. In ECCV 2020​</a:t>
            </a:r>
            <a:endParaRPr sz="8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222222"/>
                </a:solidFill>
              </a:rPr>
              <a:t>[2] Hou, Y.; and Zheng, L. Multiview detection with shadow transformer (and view-coherent data augmentation). In ACMM  2021​</a:t>
            </a:r>
            <a:endParaRPr sz="8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22222"/>
                </a:solidFill>
              </a:rPr>
              <a:t>[3] </a:t>
            </a:r>
            <a:r>
              <a:rPr lang="ko" sz="800">
                <a:solidFill>
                  <a:schemeClr val="dk1"/>
                </a:solidFill>
              </a:rPr>
              <a:t>Song, L., Wu, J., Yang, M., Zhang, Q., Li, Y., &amp; Yuan, J. Stacked Homography Transformations for Multi-View Pedestrian Detection. ICCV​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Overview of our approach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2575"/>
            <a:ext cx="7323674" cy="40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Channel Gate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Depending on the homography, different channels are of importance.​</a:t>
            </a:r>
            <a:endParaRPr/>
          </a:p>
        </p:txBody>
      </p:sp>
      <p:pic>
        <p:nvPicPr>
          <p:cNvPr descr="A diagram of a channel selection module&#10;&#10;Description automatically generated"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7600"/>
            <a:ext cx="5481401" cy="34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Spatial Gate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For each view and homography combination, different spatial features are of different importance​</a:t>
            </a:r>
            <a:endParaRPr/>
          </a:p>
        </p:txBody>
      </p:sp>
      <p:pic>
        <p:nvPicPr>
          <p:cNvPr descr="A diagram of a block diagram&#10;&#10;Description automatically generated"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0775"/>
            <a:ext cx="8622876" cy="25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Performance comparison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4800"/>
            <a:ext cx="9144000" cy="307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001000" y="1254913"/>
            <a:ext cx="736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4472C4"/>
                </a:solidFill>
              </a:rPr>
              <a:t>Plugging in HAM improves the performance of existing methods​</a:t>
            </a:r>
            <a:endParaRPr sz="1800">
              <a:solidFill>
                <a:srgbClr val="4472C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70AD47"/>
                </a:solidFill>
              </a:rPr>
              <a:t>Booster-SHOT outperforms previous methods​</a:t>
            </a:r>
            <a:endParaRPr sz="1800">
              <a:solidFill>
                <a:srgbClr val="70AD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collage of images of people walking&#10;&#10;Description automatically generated"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275124" cy="199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walking in a city&#10;&#10;Description automatically generated"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15275"/>
            <a:ext cx="5684376" cy="18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01179" y="1379127"/>
            <a:ext cx="18651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4657800" y="1958900"/>
            <a:ext cx="41745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Homography-wise output from channel selection​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691275" y="3897550"/>
            <a:ext cx="348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Camera view-wise output from the channel selection module​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HAM vs existing attention mechanisms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SE, CBAM, CCG show slight improvement over “no attention”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HAM shows significant improvement over SE, CBAM, CCG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3875"/>
            <a:ext cx="59245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