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60" r:id="rId5"/>
    <p:sldId id="266" r:id="rId6"/>
    <p:sldId id="257" r:id="rId7"/>
    <p:sldId id="264" r:id="rId8"/>
    <p:sldId id="269" r:id="rId9"/>
    <p:sldId id="270" r:id="rId10"/>
    <p:sldId id="271" r:id="rId11"/>
    <p:sldId id="272" r:id="rId12"/>
    <p:sldId id="273" r:id="rId13"/>
    <p:sldId id="268" r:id="rId14"/>
    <p:sldId id="261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DE83F1-FE0C-4BFA-AA1E-9494336C89ED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3903AA-57D3-4948-8B90-A14AAD72EAE3}">
      <dgm:prSet phldrT="[Text]"/>
      <dgm:spPr/>
      <dgm:t>
        <a:bodyPr/>
        <a:lstStyle/>
        <a:p>
          <a:r>
            <a:rPr lang="en-US" dirty="0" smtClean="0"/>
            <a:t>Set Goals</a:t>
          </a:r>
          <a:endParaRPr lang="en-US" dirty="0"/>
        </a:p>
      </dgm:t>
    </dgm:pt>
    <dgm:pt modelId="{EAE4798A-282D-45B4-8930-DB22C700BC22}" type="parTrans" cxnId="{36FA3CAA-9FFB-45AB-92A2-368C8C8FA354}">
      <dgm:prSet/>
      <dgm:spPr/>
      <dgm:t>
        <a:bodyPr/>
        <a:lstStyle/>
        <a:p>
          <a:endParaRPr lang="en-US"/>
        </a:p>
      </dgm:t>
    </dgm:pt>
    <dgm:pt modelId="{DE5F79EA-2FAD-4D6E-A2E7-E0C6B9A237CA}" type="sibTrans" cxnId="{36FA3CAA-9FFB-45AB-92A2-368C8C8FA354}">
      <dgm:prSet/>
      <dgm:spPr/>
      <dgm:t>
        <a:bodyPr/>
        <a:lstStyle/>
        <a:p>
          <a:endParaRPr lang="en-US"/>
        </a:p>
      </dgm:t>
    </dgm:pt>
    <dgm:pt modelId="{0D48FEF7-F4F5-4F39-ADA9-F5DE2A7FB430}">
      <dgm:prSet phldrT="[Text]"/>
      <dgm:spPr/>
      <dgm:t>
        <a:bodyPr/>
        <a:lstStyle/>
        <a:p>
          <a:r>
            <a:rPr lang="en-US" dirty="0" smtClean="0"/>
            <a:t>Learn</a:t>
          </a:r>
          <a:endParaRPr lang="en-US" dirty="0"/>
        </a:p>
      </dgm:t>
    </dgm:pt>
    <dgm:pt modelId="{F67D2248-B8AE-4C0D-9174-B3DFB85D356D}" type="parTrans" cxnId="{6C28CAB8-685B-40BF-8501-FBA0C9575583}">
      <dgm:prSet/>
      <dgm:spPr/>
      <dgm:t>
        <a:bodyPr/>
        <a:lstStyle/>
        <a:p>
          <a:endParaRPr lang="en-US"/>
        </a:p>
      </dgm:t>
    </dgm:pt>
    <dgm:pt modelId="{8B18E2C2-BBC3-45F2-B418-0A59B5012B2D}" type="sibTrans" cxnId="{6C28CAB8-685B-40BF-8501-FBA0C9575583}">
      <dgm:prSet/>
      <dgm:spPr/>
      <dgm:t>
        <a:bodyPr/>
        <a:lstStyle/>
        <a:p>
          <a:endParaRPr lang="en-US"/>
        </a:p>
      </dgm:t>
    </dgm:pt>
    <dgm:pt modelId="{6D6F121D-9DE2-419C-A8F7-5DE17E8AFE20}">
      <dgm:prSet phldrT="[Text]"/>
      <dgm:spPr/>
      <dgm:t>
        <a:bodyPr/>
        <a:lstStyle/>
        <a:p>
          <a:r>
            <a:rPr lang="en-US" dirty="0" smtClean="0"/>
            <a:t>Network</a:t>
          </a:r>
          <a:endParaRPr lang="en-US" dirty="0"/>
        </a:p>
      </dgm:t>
    </dgm:pt>
    <dgm:pt modelId="{174B91DC-99B3-4CE5-BAC3-28B0FCB61BBD}" type="parTrans" cxnId="{30E8DD39-26A6-4FD9-89B1-8A654FD99F36}">
      <dgm:prSet/>
      <dgm:spPr/>
      <dgm:t>
        <a:bodyPr/>
        <a:lstStyle/>
        <a:p>
          <a:endParaRPr lang="en-US"/>
        </a:p>
      </dgm:t>
    </dgm:pt>
    <dgm:pt modelId="{C2EDDA10-43BF-43D2-A2F6-0484750D3731}" type="sibTrans" cxnId="{30E8DD39-26A6-4FD9-89B1-8A654FD99F36}">
      <dgm:prSet/>
      <dgm:spPr/>
      <dgm:t>
        <a:bodyPr/>
        <a:lstStyle/>
        <a:p>
          <a:endParaRPr lang="en-US"/>
        </a:p>
      </dgm:t>
    </dgm:pt>
    <dgm:pt modelId="{4EB136B5-8CC5-4DF7-8445-211F75CA4C04}">
      <dgm:prSet phldrT="[Text]"/>
      <dgm:spPr/>
      <dgm:t>
        <a:bodyPr/>
        <a:lstStyle/>
        <a:p>
          <a:r>
            <a:rPr lang="en-US" dirty="0" smtClean="0"/>
            <a:t>Share</a:t>
          </a:r>
          <a:endParaRPr lang="en-US" dirty="0"/>
        </a:p>
      </dgm:t>
    </dgm:pt>
    <dgm:pt modelId="{F4E98A75-9679-4150-99C4-7A269279C64C}" type="parTrans" cxnId="{96048567-6AF0-4BB4-9C6E-C32920B7CC2E}">
      <dgm:prSet/>
      <dgm:spPr/>
      <dgm:t>
        <a:bodyPr/>
        <a:lstStyle/>
        <a:p>
          <a:endParaRPr lang="en-US"/>
        </a:p>
      </dgm:t>
    </dgm:pt>
    <dgm:pt modelId="{BEE00AF6-BC01-468F-B04D-846CDC0DEE87}" type="sibTrans" cxnId="{96048567-6AF0-4BB4-9C6E-C32920B7CC2E}">
      <dgm:prSet/>
      <dgm:spPr/>
      <dgm:t>
        <a:bodyPr/>
        <a:lstStyle/>
        <a:p>
          <a:endParaRPr lang="en-US"/>
        </a:p>
      </dgm:t>
    </dgm:pt>
    <dgm:pt modelId="{0C06BE64-C937-4350-87F8-7410C637573F}">
      <dgm:prSet phldrT="[Text]"/>
      <dgm:spPr/>
      <dgm:t>
        <a:bodyPr/>
        <a:lstStyle/>
        <a:p>
          <a:r>
            <a:rPr lang="en-US" dirty="0" smtClean="0"/>
            <a:t>Repeat</a:t>
          </a:r>
          <a:endParaRPr lang="en-US" dirty="0"/>
        </a:p>
      </dgm:t>
    </dgm:pt>
    <dgm:pt modelId="{3A3D8935-EBAF-4AEE-A924-E1A2EDEEF584}" type="parTrans" cxnId="{25AD08AC-20DC-4112-B793-32FC25C4185D}">
      <dgm:prSet/>
      <dgm:spPr/>
      <dgm:t>
        <a:bodyPr/>
        <a:lstStyle/>
        <a:p>
          <a:endParaRPr lang="en-US"/>
        </a:p>
      </dgm:t>
    </dgm:pt>
    <dgm:pt modelId="{264AEB91-3A69-4B99-8C2D-98C815D88CBA}" type="sibTrans" cxnId="{25AD08AC-20DC-4112-B793-32FC25C4185D}">
      <dgm:prSet/>
      <dgm:spPr/>
      <dgm:t>
        <a:bodyPr/>
        <a:lstStyle/>
        <a:p>
          <a:endParaRPr lang="en-US"/>
        </a:p>
      </dgm:t>
    </dgm:pt>
    <dgm:pt modelId="{CA4658AC-104A-4417-A074-DFE501F77460}" type="pres">
      <dgm:prSet presAssocID="{CBDE83F1-FE0C-4BFA-AA1E-9494336C89E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B9299F1-3F17-43D6-B9B0-E51BB1BB2ABD}" type="pres">
      <dgm:prSet presAssocID="{CBDE83F1-FE0C-4BFA-AA1E-9494336C89ED}" presName="cycle" presStyleCnt="0"/>
      <dgm:spPr/>
    </dgm:pt>
    <dgm:pt modelId="{20F9650B-1CD9-4C72-8833-A56133D0E9F9}" type="pres">
      <dgm:prSet presAssocID="{163903AA-57D3-4948-8B90-A14AAD72EAE3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B02E85-9146-40C6-B69B-EB08F92B98E3}" type="pres">
      <dgm:prSet presAssocID="{DE5F79EA-2FAD-4D6E-A2E7-E0C6B9A237CA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1C6D00B7-71BD-4370-BC3A-9686CEEF70BE}" type="pres">
      <dgm:prSet presAssocID="{0D48FEF7-F4F5-4F39-ADA9-F5DE2A7FB430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F9CBCC-44BC-48E7-A923-D3C393A58095}" type="pres">
      <dgm:prSet presAssocID="{6D6F121D-9DE2-419C-A8F7-5DE17E8AFE20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F143AB-3839-4A01-B945-4A2A4068B6EE}" type="pres">
      <dgm:prSet presAssocID="{4EB136B5-8CC5-4DF7-8445-211F75CA4C04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7CB222-BF57-4A41-9244-2747A2E6996C}" type="pres">
      <dgm:prSet presAssocID="{0C06BE64-C937-4350-87F8-7410C637573F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7EC185-F544-4379-A59B-986AEFCFB7CF}" type="presOf" srcId="{0D48FEF7-F4F5-4F39-ADA9-F5DE2A7FB430}" destId="{1C6D00B7-71BD-4370-BC3A-9686CEEF70BE}" srcOrd="0" destOrd="0" presId="urn:microsoft.com/office/officeart/2005/8/layout/cycle3"/>
    <dgm:cxn modelId="{36FA3CAA-9FFB-45AB-92A2-368C8C8FA354}" srcId="{CBDE83F1-FE0C-4BFA-AA1E-9494336C89ED}" destId="{163903AA-57D3-4948-8B90-A14AAD72EAE3}" srcOrd="0" destOrd="0" parTransId="{EAE4798A-282D-45B4-8930-DB22C700BC22}" sibTransId="{DE5F79EA-2FAD-4D6E-A2E7-E0C6B9A237CA}"/>
    <dgm:cxn modelId="{2C0900CE-5431-4F96-9EA6-48CB6AF5228A}" type="presOf" srcId="{6D6F121D-9DE2-419C-A8F7-5DE17E8AFE20}" destId="{F4F9CBCC-44BC-48E7-A923-D3C393A58095}" srcOrd="0" destOrd="0" presId="urn:microsoft.com/office/officeart/2005/8/layout/cycle3"/>
    <dgm:cxn modelId="{FCC650C7-EA5A-408E-8146-93F60AF4BC86}" type="presOf" srcId="{4EB136B5-8CC5-4DF7-8445-211F75CA4C04}" destId="{3AF143AB-3839-4A01-B945-4A2A4068B6EE}" srcOrd="0" destOrd="0" presId="urn:microsoft.com/office/officeart/2005/8/layout/cycle3"/>
    <dgm:cxn modelId="{DDA41BF0-8844-4BD8-9AB4-9EBB3A74113B}" type="presOf" srcId="{0C06BE64-C937-4350-87F8-7410C637573F}" destId="{F27CB222-BF57-4A41-9244-2747A2E6996C}" srcOrd="0" destOrd="0" presId="urn:microsoft.com/office/officeart/2005/8/layout/cycle3"/>
    <dgm:cxn modelId="{6C28CAB8-685B-40BF-8501-FBA0C9575583}" srcId="{CBDE83F1-FE0C-4BFA-AA1E-9494336C89ED}" destId="{0D48FEF7-F4F5-4F39-ADA9-F5DE2A7FB430}" srcOrd="1" destOrd="0" parTransId="{F67D2248-B8AE-4C0D-9174-B3DFB85D356D}" sibTransId="{8B18E2C2-BBC3-45F2-B418-0A59B5012B2D}"/>
    <dgm:cxn modelId="{96048567-6AF0-4BB4-9C6E-C32920B7CC2E}" srcId="{CBDE83F1-FE0C-4BFA-AA1E-9494336C89ED}" destId="{4EB136B5-8CC5-4DF7-8445-211F75CA4C04}" srcOrd="3" destOrd="0" parTransId="{F4E98A75-9679-4150-99C4-7A269279C64C}" sibTransId="{BEE00AF6-BC01-468F-B04D-846CDC0DEE87}"/>
    <dgm:cxn modelId="{B7164174-0E3B-40E6-A03F-B60A2AE7D7E4}" type="presOf" srcId="{DE5F79EA-2FAD-4D6E-A2E7-E0C6B9A237CA}" destId="{76B02E85-9146-40C6-B69B-EB08F92B98E3}" srcOrd="0" destOrd="0" presId="urn:microsoft.com/office/officeart/2005/8/layout/cycle3"/>
    <dgm:cxn modelId="{30E8DD39-26A6-4FD9-89B1-8A654FD99F36}" srcId="{CBDE83F1-FE0C-4BFA-AA1E-9494336C89ED}" destId="{6D6F121D-9DE2-419C-A8F7-5DE17E8AFE20}" srcOrd="2" destOrd="0" parTransId="{174B91DC-99B3-4CE5-BAC3-28B0FCB61BBD}" sibTransId="{C2EDDA10-43BF-43D2-A2F6-0484750D3731}"/>
    <dgm:cxn modelId="{E1A82E30-51C6-47A9-BDF5-57A86C951796}" type="presOf" srcId="{163903AA-57D3-4948-8B90-A14AAD72EAE3}" destId="{20F9650B-1CD9-4C72-8833-A56133D0E9F9}" srcOrd="0" destOrd="0" presId="urn:microsoft.com/office/officeart/2005/8/layout/cycle3"/>
    <dgm:cxn modelId="{25AD08AC-20DC-4112-B793-32FC25C4185D}" srcId="{CBDE83F1-FE0C-4BFA-AA1E-9494336C89ED}" destId="{0C06BE64-C937-4350-87F8-7410C637573F}" srcOrd="4" destOrd="0" parTransId="{3A3D8935-EBAF-4AEE-A924-E1A2EDEEF584}" sibTransId="{264AEB91-3A69-4B99-8C2D-98C815D88CBA}"/>
    <dgm:cxn modelId="{8D181A30-B286-442E-8E8D-59CE5886CE43}" type="presOf" srcId="{CBDE83F1-FE0C-4BFA-AA1E-9494336C89ED}" destId="{CA4658AC-104A-4417-A074-DFE501F77460}" srcOrd="0" destOrd="0" presId="urn:microsoft.com/office/officeart/2005/8/layout/cycle3"/>
    <dgm:cxn modelId="{3C62C88E-9995-4CE5-B8F2-786147F2B932}" type="presParOf" srcId="{CA4658AC-104A-4417-A074-DFE501F77460}" destId="{FB9299F1-3F17-43D6-B9B0-E51BB1BB2ABD}" srcOrd="0" destOrd="0" presId="urn:microsoft.com/office/officeart/2005/8/layout/cycle3"/>
    <dgm:cxn modelId="{4C7526A6-30AA-4122-9595-1D22C21D9FBD}" type="presParOf" srcId="{FB9299F1-3F17-43D6-B9B0-E51BB1BB2ABD}" destId="{20F9650B-1CD9-4C72-8833-A56133D0E9F9}" srcOrd="0" destOrd="0" presId="urn:microsoft.com/office/officeart/2005/8/layout/cycle3"/>
    <dgm:cxn modelId="{0D884D7B-DB13-46D6-B355-07FFE56E5E06}" type="presParOf" srcId="{FB9299F1-3F17-43D6-B9B0-E51BB1BB2ABD}" destId="{76B02E85-9146-40C6-B69B-EB08F92B98E3}" srcOrd="1" destOrd="0" presId="urn:microsoft.com/office/officeart/2005/8/layout/cycle3"/>
    <dgm:cxn modelId="{E220D564-B355-44C7-9353-A6C183163D57}" type="presParOf" srcId="{FB9299F1-3F17-43D6-B9B0-E51BB1BB2ABD}" destId="{1C6D00B7-71BD-4370-BC3A-9686CEEF70BE}" srcOrd="2" destOrd="0" presId="urn:microsoft.com/office/officeart/2005/8/layout/cycle3"/>
    <dgm:cxn modelId="{8A10BC56-547B-4030-BFC6-D2FF244B2E0B}" type="presParOf" srcId="{FB9299F1-3F17-43D6-B9B0-E51BB1BB2ABD}" destId="{F4F9CBCC-44BC-48E7-A923-D3C393A58095}" srcOrd="3" destOrd="0" presId="urn:microsoft.com/office/officeart/2005/8/layout/cycle3"/>
    <dgm:cxn modelId="{1B1E8472-1611-4D93-AE72-58F5014C8804}" type="presParOf" srcId="{FB9299F1-3F17-43D6-B9B0-E51BB1BB2ABD}" destId="{3AF143AB-3839-4A01-B945-4A2A4068B6EE}" srcOrd="4" destOrd="0" presId="urn:microsoft.com/office/officeart/2005/8/layout/cycle3"/>
    <dgm:cxn modelId="{98A81FE5-E639-449A-AFC5-28B2CD26FEA6}" type="presParOf" srcId="{FB9299F1-3F17-43D6-B9B0-E51BB1BB2ABD}" destId="{F27CB222-BF57-4A41-9244-2747A2E6996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84045-FFE4-4D8E-9923-01B82F9DDD53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4A4B43-9D26-4718-BC89-9CB606E16CCB}">
      <dgm:prSet phldrT="[Text]" custT="1"/>
      <dgm:spPr/>
      <dgm:t>
        <a:bodyPr/>
        <a:lstStyle/>
        <a:p>
          <a:r>
            <a:rPr lang="en-US" sz="2000" b="1" dirty="0" smtClean="0"/>
            <a:t>DOMAIN  1</a:t>
          </a:r>
          <a:endParaRPr lang="en-US" sz="2000" b="1" dirty="0"/>
        </a:p>
      </dgm:t>
    </dgm:pt>
    <dgm:pt modelId="{849C1147-AE1F-4F05-B8BD-41B315E64151}" type="parTrans" cxnId="{DB44303B-EB74-47B1-8AE3-91F28DA8DAB6}">
      <dgm:prSet/>
      <dgm:spPr/>
      <dgm:t>
        <a:bodyPr/>
        <a:lstStyle/>
        <a:p>
          <a:endParaRPr lang="en-US"/>
        </a:p>
      </dgm:t>
    </dgm:pt>
    <dgm:pt modelId="{A84432F3-6B0A-4571-8575-164C9369972B}" type="sibTrans" cxnId="{DB44303B-EB74-47B1-8AE3-91F28DA8DAB6}">
      <dgm:prSet/>
      <dgm:spPr/>
      <dgm:t>
        <a:bodyPr/>
        <a:lstStyle/>
        <a:p>
          <a:endParaRPr lang="en-US"/>
        </a:p>
      </dgm:t>
    </dgm:pt>
    <dgm:pt modelId="{E8C46683-68AD-470C-91F3-38C4061E0A4D}">
      <dgm:prSet phldrT="[Text]" custT="1"/>
      <dgm:spPr/>
      <dgm:t>
        <a:bodyPr/>
        <a:lstStyle/>
        <a:p>
          <a:r>
            <a:rPr lang="en-US" sz="2500" baseline="0" dirty="0" smtClean="0"/>
            <a:t>  Cybersecurity Concepts</a:t>
          </a:r>
          <a:endParaRPr lang="en-US" sz="2500" baseline="0" dirty="0"/>
        </a:p>
      </dgm:t>
    </dgm:pt>
    <dgm:pt modelId="{B7CF790A-9126-4ABE-B0F7-82A5A88106CD}" type="parTrans" cxnId="{A7F24436-8788-4747-BE2F-A1A5C131BEDE}">
      <dgm:prSet/>
      <dgm:spPr/>
      <dgm:t>
        <a:bodyPr/>
        <a:lstStyle/>
        <a:p>
          <a:endParaRPr lang="en-US"/>
        </a:p>
      </dgm:t>
    </dgm:pt>
    <dgm:pt modelId="{80C52FF9-7A11-4EA5-9D5A-D98C198D4E52}" type="sibTrans" cxnId="{A7F24436-8788-4747-BE2F-A1A5C131BEDE}">
      <dgm:prSet/>
      <dgm:spPr/>
      <dgm:t>
        <a:bodyPr/>
        <a:lstStyle/>
        <a:p>
          <a:endParaRPr lang="en-US"/>
        </a:p>
      </dgm:t>
    </dgm:pt>
    <dgm:pt modelId="{1F46012F-106A-44B9-BBC6-5B6E47E4987C}">
      <dgm:prSet phldrT="[Text]"/>
      <dgm:spPr/>
      <dgm:t>
        <a:bodyPr/>
        <a:lstStyle/>
        <a:p>
          <a:endParaRPr lang="en-US" dirty="0"/>
        </a:p>
      </dgm:t>
    </dgm:pt>
    <dgm:pt modelId="{DFDB237A-1294-460D-B481-93F8D7B00396}" type="parTrans" cxnId="{2C901CDB-73A6-4C64-9392-04D413213951}">
      <dgm:prSet/>
      <dgm:spPr/>
      <dgm:t>
        <a:bodyPr/>
        <a:lstStyle/>
        <a:p>
          <a:endParaRPr lang="en-US"/>
        </a:p>
      </dgm:t>
    </dgm:pt>
    <dgm:pt modelId="{FDB24F6A-483D-4929-B8AF-838AD22A9EB0}" type="sibTrans" cxnId="{2C901CDB-73A6-4C64-9392-04D413213951}">
      <dgm:prSet/>
      <dgm:spPr/>
      <dgm:t>
        <a:bodyPr/>
        <a:lstStyle/>
        <a:p>
          <a:endParaRPr lang="en-US"/>
        </a:p>
      </dgm:t>
    </dgm:pt>
    <dgm:pt modelId="{6F8A0B8C-CD5C-4C88-AA95-B0A09345B105}">
      <dgm:prSet phldrT="[Text]" custT="1"/>
      <dgm:spPr/>
      <dgm:t>
        <a:bodyPr/>
        <a:lstStyle/>
        <a:p>
          <a:r>
            <a:rPr lang="en-US" sz="2500" baseline="0" dirty="0" smtClean="0"/>
            <a:t>  Security</a:t>
          </a:r>
          <a:r>
            <a:rPr lang="en-US" sz="800" dirty="0" smtClean="0"/>
            <a:t> </a:t>
          </a:r>
          <a:r>
            <a:rPr lang="en-US" sz="2500" baseline="0" dirty="0" smtClean="0"/>
            <a:t>Architecture</a:t>
          </a:r>
          <a:r>
            <a:rPr lang="en-US" sz="800" dirty="0" smtClean="0"/>
            <a:t> </a:t>
          </a:r>
          <a:r>
            <a:rPr lang="en-US" sz="2500" baseline="0" dirty="0" smtClean="0"/>
            <a:t>Principles</a:t>
          </a:r>
          <a:endParaRPr lang="en-US" sz="2500" baseline="0" dirty="0"/>
        </a:p>
      </dgm:t>
    </dgm:pt>
    <dgm:pt modelId="{13E4E64A-83B9-47E5-AAB5-D0D64335FFD1}" type="parTrans" cxnId="{60603349-66DF-4695-8101-A48432027548}">
      <dgm:prSet/>
      <dgm:spPr/>
      <dgm:t>
        <a:bodyPr/>
        <a:lstStyle/>
        <a:p>
          <a:endParaRPr lang="en-US"/>
        </a:p>
      </dgm:t>
    </dgm:pt>
    <dgm:pt modelId="{360C6A4B-800A-42ED-B50E-00F677D3969C}" type="sibTrans" cxnId="{60603349-66DF-4695-8101-A48432027548}">
      <dgm:prSet/>
      <dgm:spPr/>
      <dgm:t>
        <a:bodyPr/>
        <a:lstStyle/>
        <a:p>
          <a:endParaRPr lang="en-US"/>
        </a:p>
      </dgm:t>
    </dgm:pt>
    <dgm:pt modelId="{09F68384-72D6-432F-B24A-D0E1617A18EB}">
      <dgm:prSet phldrT="[Text]"/>
      <dgm:spPr/>
      <dgm:t>
        <a:bodyPr/>
        <a:lstStyle/>
        <a:p>
          <a:endParaRPr lang="en-US" dirty="0"/>
        </a:p>
      </dgm:t>
    </dgm:pt>
    <dgm:pt modelId="{EEAF4041-3215-4560-A3E6-2817D7D37F89}" type="parTrans" cxnId="{23FCCAC2-1BAC-46F8-BFF9-EBD9EF358B01}">
      <dgm:prSet/>
      <dgm:spPr/>
      <dgm:t>
        <a:bodyPr/>
        <a:lstStyle/>
        <a:p>
          <a:endParaRPr lang="en-US"/>
        </a:p>
      </dgm:t>
    </dgm:pt>
    <dgm:pt modelId="{CA48AF42-E1B4-41A9-8AB5-F8C3AD2CD47E}" type="sibTrans" cxnId="{23FCCAC2-1BAC-46F8-BFF9-EBD9EF358B01}">
      <dgm:prSet/>
      <dgm:spPr/>
      <dgm:t>
        <a:bodyPr/>
        <a:lstStyle/>
        <a:p>
          <a:endParaRPr lang="en-US"/>
        </a:p>
      </dgm:t>
    </dgm:pt>
    <dgm:pt modelId="{34F964F8-3264-4247-B71A-5A8159FBCE94}">
      <dgm:prSet phldrT="[Text]" custT="1"/>
      <dgm:spPr/>
      <dgm:t>
        <a:bodyPr/>
        <a:lstStyle/>
        <a:p>
          <a:r>
            <a:rPr lang="en-US" sz="2500" baseline="0" dirty="0" smtClean="0"/>
            <a:t>  Security</a:t>
          </a:r>
          <a:r>
            <a:rPr lang="en-US" sz="800" dirty="0" smtClean="0"/>
            <a:t> </a:t>
          </a:r>
          <a:r>
            <a:rPr lang="en-US" sz="2500" baseline="0" dirty="0" smtClean="0"/>
            <a:t>of</a:t>
          </a:r>
          <a:r>
            <a:rPr lang="en-US" sz="800" dirty="0" smtClean="0"/>
            <a:t> </a:t>
          </a:r>
          <a:r>
            <a:rPr lang="en-US" sz="2500" baseline="0" dirty="0" smtClean="0"/>
            <a:t>Networks,</a:t>
          </a:r>
          <a:r>
            <a:rPr lang="en-US" sz="800" dirty="0" smtClean="0"/>
            <a:t> </a:t>
          </a:r>
          <a:r>
            <a:rPr lang="en-US" sz="2500" baseline="0" dirty="0" smtClean="0"/>
            <a:t>Systems,</a:t>
          </a:r>
          <a:r>
            <a:rPr lang="en-US" sz="800" dirty="0" smtClean="0"/>
            <a:t> </a:t>
          </a:r>
          <a:r>
            <a:rPr lang="en-US" sz="2500" baseline="0" dirty="0" smtClean="0"/>
            <a:t>Applications</a:t>
          </a:r>
          <a:r>
            <a:rPr lang="en-US" sz="800" dirty="0" smtClean="0"/>
            <a:t> </a:t>
          </a:r>
          <a:r>
            <a:rPr lang="en-US" sz="2500" baseline="0" dirty="0" smtClean="0"/>
            <a:t>and</a:t>
          </a:r>
          <a:r>
            <a:rPr lang="en-US" sz="800" dirty="0" smtClean="0"/>
            <a:t> </a:t>
          </a:r>
          <a:r>
            <a:rPr lang="en-US" sz="2500" baseline="0" dirty="0" smtClean="0"/>
            <a:t>Data</a:t>
          </a:r>
          <a:endParaRPr lang="en-US" sz="2500" baseline="0" dirty="0"/>
        </a:p>
      </dgm:t>
    </dgm:pt>
    <dgm:pt modelId="{E3FE27BC-9A18-4C42-AC56-1C8860D3D763}" type="parTrans" cxnId="{6A27BC3A-5403-4519-B5B5-02AD1064894F}">
      <dgm:prSet/>
      <dgm:spPr/>
      <dgm:t>
        <a:bodyPr/>
        <a:lstStyle/>
        <a:p>
          <a:endParaRPr lang="en-US"/>
        </a:p>
      </dgm:t>
    </dgm:pt>
    <dgm:pt modelId="{89E28707-1512-421D-B61E-29C021F30D29}" type="sibTrans" cxnId="{6A27BC3A-5403-4519-B5B5-02AD1064894F}">
      <dgm:prSet/>
      <dgm:spPr/>
      <dgm:t>
        <a:bodyPr/>
        <a:lstStyle/>
        <a:p>
          <a:endParaRPr lang="en-US"/>
        </a:p>
      </dgm:t>
    </dgm:pt>
    <dgm:pt modelId="{8EE93FCF-417B-4E2C-8B90-50C064854F4D}">
      <dgm:prSet phldrT="[Text]" custT="1"/>
      <dgm:spPr/>
      <dgm:t>
        <a:bodyPr/>
        <a:lstStyle/>
        <a:p>
          <a:r>
            <a:rPr lang="en-US" sz="2000" b="1" dirty="0" smtClean="0"/>
            <a:t>DOMAIN 4</a:t>
          </a:r>
          <a:endParaRPr lang="en-US" sz="2000" b="1" dirty="0"/>
        </a:p>
      </dgm:t>
    </dgm:pt>
    <dgm:pt modelId="{8B22DED8-A981-41B7-97C7-C74D49D1774D}" type="parTrans" cxnId="{AD9253A7-BD45-419C-BAED-24E9BD87E6BC}">
      <dgm:prSet/>
      <dgm:spPr/>
      <dgm:t>
        <a:bodyPr/>
        <a:lstStyle/>
        <a:p>
          <a:endParaRPr lang="en-US"/>
        </a:p>
      </dgm:t>
    </dgm:pt>
    <dgm:pt modelId="{2549F150-445E-44EB-8273-6F6684940318}" type="sibTrans" cxnId="{AD9253A7-BD45-419C-BAED-24E9BD87E6BC}">
      <dgm:prSet/>
      <dgm:spPr/>
      <dgm:t>
        <a:bodyPr/>
        <a:lstStyle/>
        <a:p>
          <a:endParaRPr lang="en-US"/>
        </a:p>
      </dgm:t>
    </dgm:pt>
    <dgm:pt modelId="{C6B505E4-681A-4D79-8303-0416B24B9FC8}">
      <dgm:prSet phldrT="[Text]"/>
      <dgm:spPr/>
      <dgm:t>
        <a:bodyPr/>
        <a:lstStyle/>
        <a:p>
          <a:endParaRPr lang="en-US" dirty="0"/>
        </a:p>
      </dgm:t>
    </dgm:pt>
    <dgm:pt modelId="{87908804-2990-4D71-BBE0-DA8072745136}" type="parTrans" cxnId="{9EF492AB-575A-44FF-B4B6-62CD38EB2927}">
      <dgm:prSet/>
      <dgm:spPr/>
      <dgm:t>
        <a:bodyPr/>
        <a:lstStyle/>
        <a:p>
          <a:endParaRPr lang="en-US"/>
        </a:p>
      </dgm:t>
    </dgm:pt>
    <dgm:pt modelId="{2A4470B2-E746-4E8B-A238-AB77E28F8739}" type="sibTrans" cxnId="{9EF492AB-575A-44FF-B4B6-62CD38EB2927}">
      <dgm:prSet/>
      <dgm:spPr/>
      <dgm:t>
        <a:bodyPr/>
        <a:lstStyle/>
        <a:p>
          <a:endParaRPr lang="en-US"/>
        </a:p>
      </dgm:t>
    </dgm:pt>
    <dgm:pt modelId="{333F523C-13A9-4FE2-B2B5-21DE6F570978}">
      <dgm:prSet phldrT="[Text]" custT="1"/>
      <dgm:spPr/>
      <dgm:t>
        <a:bodyPr/>
        <a:lstStyle/>
        <a:p>
          <a:r>
            <a:rPr lang="en-US" sz="2000" b="1" dirty="0" smtClean="0"/>
            <a:t>DOMAIN 5</a:t>
          </a:r>
          <a:endParaRPr lang="en-US" sz="2000" b="1" dirty="0"/>
        </a:p>
      </dgm:t>
    </dgm:pt>
    <dgm:pt modelId="{79CD81F9-896C-4BF2-B5D7-88C3BD4C0CB9}" type="parTrans" cxnId="{B7163009-359A-48B9-BF6C-6D0E7AA2D9E5}">
      <dgm:prSet/>
      <dgm:spPr/>
      <dgm:t>
        <a:bodyPr/>
        <a:lstStyle/>
        <a:p>
          <a:endParaRPr lang="en-US"/>
        </a:p>
      </dgm:t>
    </dgm:pt>
    <dgm:pt modelId="{924E8380-F932-43B2-8C3A-1CD2208C037C}" type="sibTrans" cxnId="{B7163009-359A-48B9-BF6C-6D0E7AA2D9E5}">
      <dgm:prSet/>
      <dgm:spPr/>
      <dgm:t>
        <a:bodyPr/>
        <a:lstStyle/>
        <a:p>
          <a:endParaRPr lang="en-US"/>
        </a:p>
      </dgm:t>
    </dgm:pt>
    <dgm:pt modelId="{ABF21AB0-8F6C-47F0-AB73-B998351C2A41}">
      <dgm:prSet phldrT="[Text]" custT="1"/>
      <dgm:spPr/>
      <dgm:t>
        <a:bodyPr/>
        <a:lstStyle/>
        <a:p>
          <a:r>
            <a:rPr lang="en-US" sz="2500" baseline="0" dirty="0" smtClean="0"/>
            <a:t>  Incident</a:t>
          </a:r>
          <a:r>
            <a:rPr lang="en-US" sz="800" dirty="0" smtClean="0"/>
            <a:t> </a:t>
          </a:r>
          <a:r>
            <a:rPr lang="en-US" sz="2500" baseline="0" dirty="0" smtClean="0"/>
            <a:t>Response</a:t>
          </a:r>
          <a:endParaRPr lang="en-US" sz="2500" baseline="0" dirty="0"/>
        </a:p>
      </dgm:t>
    </dgm:pt>
    <dgm:pt modelId="{B6D83F6E-2375-46F3-A3C0-2F69AB59CC90}" type="parTrans" cxnId="{870686A4-24C4-4ED6-85E6-0ECA9BB7346E}">
      <dgm:prSet/>
      <dgm:spPr/>
      <dgm:t>
        <a:bodyPr/>
        <a:lstStyle/>
        <a:p>
          <a:endParaRPr lang="en-US"/>
        </a:p>
      </dgm:t>
    </dgm:pt>
    <dgm:pt modelId="{5A052DC6-B6D3-41D8-8085-44CB23CFCE4D}" type="sibTrans" cxnId="{870686A4-24C4-4ED6-85E6-0ECA9BB7346E}">
      <dgm:prSet/>
      <dgm:spPr/>
      <dgm:t>
        <a:bodyPr/>
        <a:lstStyle/>
        <a:p>
          <a:endParaRPr lang="en-US"/>
        </a:p>
      </dgm:t>
    </dgm:pt>
    <dgm:pt modelId="{ADA10559-AFDB-4883-9CF3-E92E02435187}">
      <dgm:prSet phldrT="[Text]" custT="1"/>
      <dgm:spPr/>
      <dgm:t>
        <a:bodyPr/>
        <a:lstStyle/>
        <a:p>
          <a:r>
            <a:rPr lang="en-US" sz="2500" baseline="0" dirty="0" smtClean="0"/>
            <a:t>  Security Implications and Adoption of Evolving Technology</a:t>
          </a:r>
          <a:endParaRPr lang="en-US" sz="2500" baseline="0" dirty="0"/>
        </a:p>
      </dgm:t>
    </dgm:pt>
    <dgm:pt modelId="{4A72DEAD-C896-43DD-84C2-5888D25F1AF9}" type="parTrans" cxnId="{FBAC29F5-B290-4EF5-8155-F94D8F5429A7}">
      <dgm:prSet/>
      <dgm:spPr/>
      <dgm:t>
        <a:bodyPr/>
        <a:lstStyle/>
        <a:p>
          <a:endParaRPr lang="en-US"/>
        </a:p>
      </dgm:t>
    </dgm:pt>
    <dgm:pt modelId="{3559125F-E2E9-47FA-B7A9-35A54C3B7C2F}" type="sibTrans" cxnId="{FBAC29F5-B290-4EF5-8155-F94D8F5429A7}">
      <dgm:prSet/>
      <dgm:spPr/>
      <dgm:t>
        <a:bodyPr/>
        <a:lstStyle/>
        <a:p>
          <a:endParaRPr lang="en-US"/>
        </a:p>
      </dgm:t>
    </dgm:pt>
    <dgm:pt modelId="{B783C36E-B424-45A9-92ED-42BE49B6F4E2}">
      <dgm:prSet phldrT="[Text]"/>
      <dgm:spPr/>
      <dgm:t>
        <a:bodyPr/>
        <a:lstStyle/>
        <a:p>
          <a:endParaRPr lang="en-US" dirty="0"/>
        </a:p>
      </dgm:t>
    </dgm:pt>
    <dgm:pt modelId="{C56A845F-020A-4145-B54C-FB4DF9574BEB}" type="parTrans" cxnId="{1311C3BE-F60F-42D1-BACD-F411E9B6AEAC}">
      <dgm:prSet/>
      <dgm:spPr/>
      <dgm:t>
        <a:bodyPr/>
        <a:lstStyle/>
        <a:p>
          <a:endParaRPr lang="en-US"/>
        </a:p>
      </dgm:t>
    </dgm:pt>
    <dgm:pt modelId="{A29706ED-779D-438E-9A05-0EFF848E799F}" type="sibTrans" cxnId="{1311C3BE-F60F-42D1-BACD-F411E9B6AEAC}">
      <dgm:prSet/>
      <dgm:spPr/>
      <dgm:t>
        <a:bodyPr/>
        <a:lstStyle/>
        <a:p>
          <a:endParaRPr lang="en-US"/>
        </a:p>
      </dgm:t>
    </dgm:pt>
    <dgm:pt modelId="{68AB02B4-8A7C-476F-964B-AB18130C900B}">
      <dgm:prSet phldrT="[Text]"/>
      <dgm:spPr/>
      <dgm:t>
        <a:bodyPr/>
        <a:lstStyle/>
        <a:p>
          <a:endParaRPr lang="en-US" dirty="0"/>
        </a:p>
      </dgm:t>
    </dgm:pt>
    <dgm:pt modelId="{31E6ED5A-1D7C-4C01-BCB7-8EF14DEAF5B0}" type="parTrans" cxnId="{5F3715B8-E0CC-42DE-B64D-DF8618E7AF80}">
      <dgm:prSet/>
      <dgm:spPr/>
      <dgm:t>
        <a:bodyPr/>
        <a:lstStyle/>
        <a:p>
          <a:endParaRPr lang="en-US"/>
        </a:p>
      </dgm:t>
    </dgm:pt>
    <dgm:pt modelId="{442CF4CD-4426-4E6D-AC87-D4D7CDA04D99}" type="sibTrans" cxnId="{5F3715B8-E0CC-42DE-B64D-DF8618E7AF80}">
      <dgm:prSet/>
      <dgm:spPr/>
      <dgm:t>
        <a:bodyPr/>
        <a:lstStyle/>
        <a:p>
          <a:endParaRPr lang="en-US"/>
        </a:p>
      </dgm:t>
    </dgm:pt>
    <dgm:pt modelId="{7D9F8963-7773-49B2-B35F-979A9BBA106C}">
      <dgm:prSet phldrT="[Text]" custT="1"/>
      <dgm:spPr/>
      <dgm:t>
        <a:bodyPr/>
        <a:lstStyle/>
        <a:p>
          <a:r>
            <a:rPr lang="en-US" sz="2000" b="1" dirty="0" smtClean="0"/>
            <a:t>DOMAIN 2</a:t>
          </a:r>
          <a:endParaRPr lang="en-US" sz="2000" b="1" dirty="0"/>
        </a:p>
      </dgm:t>
    </dgm:pt>
    <dgm:pt modelId="{640082E5-393A-409C-89FF-882B03C7EDA2}" type="sibTrans" cxnId="{0A590CCF-5877-4B7F-80D4-F4F5BBB7D150}">
      <dgm:prSet/>
      <dgm:spPr/>
      <dgm:t>
        <a:bodyPr/>
        <a:lstStyle/>
        <a:p>
          <a:endParaRPr lang="en-US"/>
        </a:p>
      </dgm:t>
    </dgm:pt>
    <dgm:pt modelId="{B998F85B-9AB6-447D-A61F-0E837397CD18}" type="parTrans" cxnId="{0A590CCF-5877-4B7F-80D4-F4F5BBB7D150}">
      <dgm:prSet/>
      <dgm:spPr/>
      <dgm:t>
        <a:bodyPr/>
        <a:lstStyle/>
        <a:p>
          <a:endParaRPr lang="en-US"/>
        </a:p>
      </dgm:t>
    </dgm:pt>
    <dgm:pt modelId="{0F881A70-0BEF-4D8D-B76D-78181BA912EB}">
      <dgm:prSet phldrT="[Text]" custT="1"/>
      <dgm:spPr/>
      <dgm:t>
        <a:bodyPr/>
        <a:lstStyle/>
        <a:p>
          <a:r>
            <a:rPr lang="en-US" sz="2000" b="1" dirty="0" smtClean="0"/>
            <a:t>DOMAIN 3</a:t>
          </a:r>
          <a:endParaRPr lang="en-US" sz="2000" b="1" dirty="0"/>
        </a:p>
      </dgm:t>
    </dgm:pt>
    <dgm:pt modelId="{E26D97B2-FDBE-4795-8834-E01B01980BDE}" type="sibTrans" cxnId="{2C6546F0-9BC8-4424-8AEF-12C6D9643840}">
      <dgm:prSet/>
      <dgm:spPr/>
      <dgm:t>
        <a:bodyPr/>
        <a:lstStyle/>
        <a:p>
          <a:endParaRPr lang="en-US"/>
        </a:p>
      </dgm:t>
    </dgm:pt>
    <dgm:pt modelId="{D5237B3B-CEFF-4214-8A2D-83783F38B4D7}" type="parTrans" cxnId="{2C6546F0-9BC8-4424-8AEF-12C6D9643840}">
      <dgm:prSet/>
      <dgm:spPr/>
      <dgm:t>
        <a:bodyPr/>
        <a:lstStyle/>
        <a:p>
          <a:endParaRPr lang="en-US"/>
        </a:p>
      </dgm:t>
    </dgm:pt>
    <dgm:pt modelId="{2DE87630-1B87-46E1-A870-A9D0A33399EB}" type="pres">
      <dgm:prSet presAssocID="{D5684045-FFE4-4D8E-9923-01B82F9DDD53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D244BD8-B35E-4FF2-B8B3-3120B21464A8}" type="pres">
      <dgm:prSet presAssocID="{A44A4B43-9D26-4718-BC89-9CB606E16CCB}" presName="composite" presStyleCnt="0"/>
      <dgm:spPr/>
    </dgm:pt>
    <dgm:pt modelId="{6F58429B-1D4F-4BDE-98B8-92FD5B9B732F}" type="pres">
      <dgm:prSet presAssocID="{A44A4B43-9D26-4718-BC89-9CB606E16CCB}" presName="FirstChild" presStyleLbl="revTx" presStyleIdx="0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5E563-6D50-4C22-85FB-6A170C777B1B}" type="pres">
      <dgm:prSet presAssocID="{A44A4B43-9D26-4718-BC89-9CB606E16CCB}" presName="Parent" presStyleLbl="alignNode1" presStyleIdx="0" presStyleCnt="5" custScaleY="394297" custLinFactNeighborX="-174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C0282-7C42-4184-AAEB-ED6820B5AA68}" type="pres">
      <dgm:prSet presAssocID="{A44A4B43-9D26-4718-BC89-9CB606E16CCB}" presName="Accent" presStyleLbl="parChTrans1D1" presStyleIdx="0" presStyleCnt="5"/>
      <dgm:spPr/>
    </dgm:pt>
    <dgm:pt modelId="{0612C812-EC4C-4A27-A317-D5C93C358249}" type="pres">
      <dgm:prSet presAssocID="{A44A4B43-9D26-4718-BC89-9CB606E16CC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3A8F7A-B6D1-4EE1-87EC-A37757019A01}" type="pres">
      <dgm:prSet presAssocID="{A84432F3-6B0A-4571-8575-164C9369972B}" presName="sibTrans" presStyleCnt="0"/>
      <dgm:spPr/>
    </dgm:pt>
    <dgm:pt modelId="{744C9E38-A29F-4DE9-ADE9-0032AEF01512}" type="pres">
      <dgm:prSet presAssocID="{7D9F8963-7773-49B2-B35F-979A9BBA106C}" presName="composite" presStyleCnt="0"/>
      <dgm:spPr/>
    </dgm:pt>
    <dgm:pt modelId="{D54CBAEF-FFB2-4688-9A57-004641A27582}" type="pres">
      <dgm:prSet presAssocID="{7D9F8963-7773-49B2-B35F-979A9BBA106C}" presName="FirstChild" presStyleLbl="revTx" presStyleIdx="2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50693D-CE56-40B3-9633-C85CDC0A6C33}" type="pres">
      <dgm:prSet presAssocID="{7D9F8963-7773-49B2-B35F-979A9BBA106C}" presName="Parent" presStyleLbl="alignNode1" presStyleIdx="1" presStyleCnt="5" custScaleY="37939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10193-5AB4-4E43-89A5-66AC5973646D}" type="pres">
      <dgm:prSet presAssocID="{7D9F8963-7773-49B2-B35F-979A9BBA106C}" presName="Accent" presStyleLbl="parChTrans1D1" presStyleIdx="1" presStyleCnt="5"/>
      <dgm:spPr/>
    </dgm:pt>
    <dgm:pt modelId="{F5473732-9A40-4374-9FB8-CC31AC1C0F72}" type="pres">
      <dgm:prSet presAssocID="{7D9F8963-7773-49B2-B35F-979A9BBA106C}" presName="Child" presStyleLbl="revTx" presStyleIdx="3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080CE0-5221-4FD1-BC46-409C3D1346FF}" type="pres">
      <dgm:prSet presAssocID="{640082E5-393A-409C-89FF-882B03C7EDA2}" presName="sibTrans" presStyleCnt="0"/>
      <dgm:spPr/>
    </dgm:pt>
    <dgm:pt modelId="{322E3A52-F9B0-4D57-ACFF-DAD7FB501DC9}" type="pres">
      <dgm:prSet presAssocID="{0F881A70-0BEF-4D8D-B76D-78181BA912EB}" presName="composite" presStyleCnt="0"/>
      <dgm:spPr/>
    </dgm:pt>
    <dgm:pt modelId="{D4915346-A594-4985-8060-24A0784CA1AE}" type="pres">
      <dgm:prSet presAssocID="{0F881A70-0BEF-4D8D-B76D-78181BA912EB}" presName="FirstChild" presStyleLbl="revTx" presStyleIdx="4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45217F-3F1A-49A9-9D82-F42CDB71A7F6}" type="pres">
      <dgm:prSet presAssocID="{0F881A70-0BEF-4D8D-B76D-78181BA912EB}" presName="Parent" presStyleLbl="alignNode1" presStyleIdx="2" presStyleCnt="5" custScaleY="333879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AD992A-C5BA-4143-8E81-0EB2CF53A6CA}" type="pres">
      <dgm:prSet presAssocID="{0F881A70-0BEF-4D8D-B76D-78181BA912EB}" presName="Accent" presStyleLbl="parChTrans1D1" presStyleIdx="2" presStyleCnt="5"/>
      <dgm:spPr/>
    </dgm:pt>
    <dgm:pt modelId="{0EB1C559-44EC-42B5-BCDA-208534F38998}" type="pres">
      <dgm:prSet presAssocID="{0F881A70-0BEF-4D8D-B76D-78181BA912EB}" presName="Child" presStyleLbl="revTx" presStyleIdx="5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46416B-D1FC-43B8-842D-12AB23A76AFD}" type="pres">
      <dgm:prSet presAssocID="{E26D97B2-FDBE-4795-8834-E01B01980BDE}" presName="sibTrans" presStyleCnt="0"/>
      <dgm:spPr/>
    </dgm:pt>
    <dgm:pt modelId="{99B99D1C-98BC-49C2-A222-4366758F4C9A}" type="pres">
      <dgm:prSet presAssocID="{8EE93FCF-417B-4E2C-8B90-50C064854F4D}" presName="composite" presStyleCnt="0"/>
      <dgm:spPr/>
    </dgm:pt>
    <dgm:pt modelId="{F271C453-06D9-4352-B7CA-B2082566549D}" type="pres">
      <dgm:prSet presAssocID="{8EE93FCF-417B-4E2C-8B90-50C064854F4D}" presName="FirstChild" presStyleLbl="revTx" presStyleIdx="6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8AC552-7BDC-4895-B59C-1268252FB0FB}" type="pres">
      <dgm:prSet presAssocID="{8EE93FCF-417B-4E2C-8B90-50C064854F4D}" presName="Parent" presStyleLbl="alignNode1" presStyleIdx="3" presStyleCnt="5" custScaleY="333665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E292C5-907E-4BAA-B7D4-10DD74F55FFA}" type="pres">
      <dgm:prSet presAssocID="{8EE93FCF-417B-4E2C-8B90-50C064854F4D}" presName="Accent" presStyleLbl="parChTrans1D1" presStyleIdx="3" presStyleCnt="5"/>
      <dgm:spPr/>
    </dgm:pt>
    <dgm:pt modelId="{E7812243-B666-41D4-9A83-60352F299C10}" type="pres">
      <dgm:prSet presAssocID="{8EE93FCF-417B-4E2C-8B90-50C064854F4D}" presName="Child" presStyleLbl="revTx" presStyleIdx="7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01353B-70BC-4E0D-8A08-38BCE16CF86A}" type="pres">
      <dgm:prSet presAssocID="{2549F150-445E-44EB-8273-6F6684940318}" presName="sibTrans" presStyleCnt="0"/>
      <dgm:spPr/>
    </dgm:pt>
    <dgm:pt modelId="{255136E2-8E29-4708-9E33-569CC15D79AA}" type="pres">
      <dgm:prSet presAssocID="{333F523C-13A9-4FE2-B2B5-21DE6F570978}" presName="composite" presStyleCnt="0"/>
      <dgm:spPr/>
    </dgm:pt>
    <dgm:pt modelId="{9FB4B046-AB1A-4917-AC2A-B7449F49305D}" type="pres">
      <dgm:prSet presAssocID="{333F523C-13A9-4FE2-B2B5-21DE6F570978}" presName="FirstChild" presStyleLbl="revTx" presStyleIdx="8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54339-67E7-4A29-BDDB-E7FCC83842BD}" type="pres">
      <dgm:prSet presAssocID="{333F523C-13A9-4FE2-B2B5-21DE6F570978}" presName="Parent" presStyleLbl="alignNode1" presStyleIdx="4" presStyleCnt="5" custScaleY="354098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CF5D33-DD06-44E3-B869-3369FAA4199E}" type="pres">
      <dgm:prSet presAssocID="{333F523C-13A9-4FE2-B2B5-21DE6F570978}" presName="Accent" presStyleLbl="parChTrans1D1" presStyleIdx="4" presStyleCnt="5"/>
      <dgm:spPr/>
    </dgm:pt>
    <dgm:pt modelId="{394EEA00-3424-4F51-AD6F-1A266BE7B656}" type="pres">
      <dgm:prSet presAssocID="{333F523C-13A9-4FE2-B2B5-21DE6F570978}" presName="Child" presStyleLbl="revTx" presStyleIdx="9" presStyleCnt="1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590CCF-5877-4B7F-80D4-F4F5BBB7D150}" srcId="{D5684045-FFE4-4D8E-9923-01B82F9DDD53}" destId="{7D9F8963-7773-49B2-B35F-979A9BBA106C}" srcOrd="1" destOrd="0" parTransId="{B998F85B-9AB6-447D-A61F-0E837397CD18}" sibTransId="{640082E5-393A-409C-89FF-882B03C7EDA2}"/>
    <dgm:cxn modelId="{67EA14DF-45BE-454F-BE76-6D3173467E06}" type="presOf" srcId="{1F46012F-106A-44B9-BBC6-5B6E47E4987C}" destId="{0612C812-EC4C-4A27-A317-D5C93C358249}" srcOrd="0" destOrd="0" presId="urn:microsoft.com/office/officeart/2011/layout/TabList"/>
    <dgm:cxn modelId="{F3747E8B-2E8B-416C-A664-65B2A4E82B53}" type="presOf" srcId="{0F881A70-0BEF-4D8D-B76D-78181BA912EB}" destId="{1D45217F-3F1A-49A9-9D82-F42CDB71A7F6}" srcOrd="0" destOrd="0" presId="urn:microsoft.com/office/officeart/2011/layout/TabList"/>
    <dgm:cxn modelId="{4355751F-12CC-468C-AA8E-6FC8F4BD2ABD}" type="presOf" srcId="{D5684045-FFE4-4D8E-9923-01B82F9DDD53}" destId="{2DE87630-1B87-46E1-A870-A9D0A33399EB}" srcOrd="0" destOrd="0" presId="urn:microsoft.com/office/officeart/2011/layout/TabList"/>
    <dgm:cxn modelId="{2C901CDB-73A6-4C64-9392-04D413213951}" srcId="{A44A4B43-9D26-4718-BC89-9CB606E16CCB}" destId="{1F46012F-106A-44B9-BBC6-5B6E47E4987C}" srcOrd="1" destOrd="0" parTransId="{DFDB237A-1294-460D-B481-93F8D7B00396}" sibTransId="{FDB24F6A-483D-4929-B8AF-838AD22A9EB0}"/>
    <dgm:cxn modelId="{293BE4DF-537D-49A5-B473-77011ECAE1E0}" type="presOf" srcId="{8EE93FCF-417B-4E2C-8B90-50C064854F4D}" destId="{6F8AC552-7BDC-4895-B59C-1268252FB0FB}" srcOrd="0" destOrd="0" presId="urn:microsoft.com/office/officeart/2011/layout/TabList"/>
    <dgm:cxn modelId="{FBAC29F5-B290-4EF5-8155-F94D8F5429A7}" srcId="{333F523C-13A9-4FE2-B2B5-21DE6F570978}" destId="{ADA10559-AFDB-4883-9CF3-E92E02435187}" srcOrd="0" destOrd="0" parTransId="{4A72DEAD-C896-43DD-84C2-5888D25F1AF9}" sibTransId="{3559125F-E2E9-47FA-B7A9-35A54C3B7C2F}"/>
    <dgm:cxn modelId="{AD9253A7-BD45-419C-BAED-24E9BD87E6BC}" srcId="{D5684045-FFE4-4D8E-9923-01B82F9DDD53}" destId="{8EE93FCF-417B-4E2C-8B90-50C064854F4D}" srcOrd="3" destOrd="0" parTransId="{8B22DED8-A981-41B7-97C7-C74D49D1774D}" sibTransId="{2549F150-445E-44EB-8273-6F6684940318}"/>
    <dgm:cxn modelId="{063F8DCD-3F82-4332-A1D2-CE4AC7996A18}" type="presOf" srcId="{ABF21AB0-8F6C-47F0-AB73-B998351C2A41}" destId="{F271C453-06D9-4352-B7CA-B2082566549D}" srcOrd="0" destOrd="0" presId="urn:microsoft.com/office/officeart/2011/layout/TabList"/>
    <dgm:cxn modelId="{1311C3BE-F60F-42D1-BACD-F411E9B6AEAC}" srcId="{333F523C-13A9-4FE2-B2B5-21DE6F570978}" destId="{B783C36E-B424-45A9-92ED-42BE49B6F4E2}" srcOrd="1" destOrd="0" parTransId="{C56A845F-020A-4145-B54C-FB4DF9574BEB}" sibTransId="{A29706ED-779D-438E-9A05-0EFF848E799F}"/>
    <dgm:cxn modelId="{4FD01B88-F035-482D-B5DC-27889796CD45}" type="presOf" srcId="{09F68384-72D6-432F-B24A-D0E1617A18EB}" destId="{F5473732-9A40-4374-9FB8-CC31AC1C0F72}" srcOrd="0" destOrd="0" presId="urn:microsoft.com/office/officeart/2011/layout/TabList"/>
    <dgm:cxn modelId="{9EF492AB-575A-44FF-B4B6-62CD38EB2927}" srcId="{0F881A70-0BEF-4D8D-B76D-78181BA912EB}" destId="{C6B505E4-681A-4D79-8303-0416B24B9FC8}" srcOrd="1" destOrd="0" parTransId="{87908804-2990-4D71-BBE0-DA8072745136}" sibTransId="{2A4470B2-E746-4E8B-A238-AB77E28F8739}"/>
    <dgm:cxn modelId="{A7F24436-8788-4747-BE2F-A1A5C131BEDE}" srcId="{A44A4B43-9D26-4718-BC89-9CB606E16CCB}" destId="{E8C46683-68AD-470C-91F3-38C4061E0A4D}" srcOrd="0" destOrd="0" parTransId="{B7CF790A-9126-4ABE-B0F7-82A5A88106CD}" sibTransId="{80C52FF9-7A11-4EA5-9D5A-D98C198D4E52}"/>
    <dgm:cxn modelId="{DB44303B-EB74-47B1-8AE3-91F28DA8DAB6}" srcId="{D5684045-FFE4-4D8E-9923-01B82F9DDD53}" destId="{A44A4B43-9D26-4718-BC89-9CB606E16CCB}" srcOrd="0" destOrd="0" parTransId="{849C1147-AE1F-4F05-B8BD-41B315E64151}" sibTransId="{A84432F3-6B0A-4571-8575-164C9369972B}"/>
    <dgm:cxn modelId="{870686A4-24C4-4ED6-85E6-0ECA9BB7346E}" srcId="{8EE93FCF-417B-4E2C-8B90-50C064854F4D}" destId="{ABF21AB0-8F6C-47F0-AB73-B998351C2A41}" srcOrd="0" destOrd="0" parTransId="{B6D83F6E-2375-46F3-A3C0-2F69AB59CC90}" sibTransId="{5A052DC6-B6D3-41D8-8085-44CB23CFCE4D}"/>
    <dgm:cxn modelId="{EE9E5D2E-9FB5-4715-A1B8-259453F839CB}" type="presOf" srcId="{E8C46683-68AD-470C-91F3-38C4061E0A4D}" destId="{6F58429B-1D4F-4BDE-98B8-92FD5B9B732F}" srcOrd="0" destOrd="0" presId="urn:microsoft.com/office/officeart/2011/layout/TabList"/>
    <dgm:cxn modelId="{42FF815F-CED4-4A8E-A5EE-EF0CC927313A}" type="presOf" srcId="{6F8A0B8C-CD5C-4C88-AA95-B0A09345B105}" destId="{D54CBAEF-FFB2-4688-9A57-004641A27582}" srcOrd="0" destOrd="0" presId="urn:microsoft.com/office/officeart/2011/layout/TabList"/>
    <dgm:cxn modelId="{D8DC0991-50E0-4A1C-B54F-1D17791AD536}" type="presOf" srcId="{B783C36E-B424-45A9-92ED-42BE49B6F4E2}" destId="{394EEA00-3424-4F51-AD6F-1A266BE7B656}" srcOrd="0" destOrd="0" presId="urn:microsoft.com/office/officeart/2011/layout/TabList"/>
    <dgm:cxn modelId="{1F0BD8BC-4020-43AC-BD9D-28A3F90EE623}" type="presOf" srcId="{333F523C-13A9-4FE2-B2B5-21DE6F570978}" destId="{17354339-67E7-4A29-BDDB-E7FCC83842BD}" srcOrd="0" destOrd="0" presId="urn:microsoft.com/office/officeart/2011/layout/TabList"/>
    <dgm:cxn modelId="{5F3715B8-E0CC-42DE-B64D-DF8618E7AF80}" srcId="{8EE93FCF-417B-4E2C-8B90-50C064854F4D}" destId="{68AB02B4-8A7C-476F-964B-AB18130C900B}" srcOrd="1" destOrd="0" parTransId="{31E6ED5A-1D7C-4C01-BCB7-8EF14DEAF5B0}" sibTransId="{442CF4CD-4426-4E6D-AC87-D4D7CDA04D99}"/>
    <dgm:cxn modelId="{B1F0A53D-9994-44B4-A537-9732B95C46B2}" type="presOf" srcId="{ADA10559-AFDB-4883-9CF3-E92E02435187}" destId="{9FB4B046-AB1A-4917-AC2A-B7449F49305D}" srcOrd="0" destOrd="0" presId="urn:microsoft.com/office/officeart/2011/layout/TabList"/>
    <dgm:cxn modelId="{C3479B1E-3230-488B-8F3C-CAF65E79312C}" type="presOf" srcId="{7D9F8963-7773-49B2-B35F-979A9BBA106C}" destId="{B450693D-CE56-40B3-9633-C85CDC0A6C33}" srcOrd="0" destOrd="0" presId="urn:microsoft.com/office/officeart/2011/layout/TabList"/>
    <dgm:cxn modelId="{60603349-66DF-4695-8101-A48432027548}" srcId="{7D9F8963-7773-49B2-B35F-979A9BBA106C}" destId="{6F8A0B8C-CD5C-4C88-AA95-B0A09345B105}" srcOrd="0" destOrd="0" parTransId="{13E4E64A-83B9-47E5-AAB5-D0D64335FFD1}" sibTransId="{360C6A4B-800A-42ED-B50E-00F677D3969C}"/>
    <dgm:cxn modelId="{B7163009-359A-48B9-BF6C-6D0E7AA2D9E5}" srcId="{D5684045-FFE4-4D8E-9923-01B82F9DDD53}" destId="{333F523C-13A9-4FE2-B2B5-21DE6F570978}" srcOrd="4" destOrd="0" parTransId="{79CD81F9-896C-4BF2-B5D7-88C3BD4C0CB9}" sibTransId="{924E8380-F932-43B2-8C3A-1CD2208C037C}"/>
    <dgm:cxn modelId="{59883BD9-F1A0-4FA1-BD6D-D403309BB62F}" type="presOf" srcId="{A44A4B43-9D26-4718-BC89-9CB606E16CCB}" destId="{A9C5E563-6D50-4C22-85FB-6A170C777B1B}" srcOrd="0" destOrd="0" presId="urn:microsoft.com/office/officeart/2011/layout/TabList"/>
    <dgm:cxn modelId="{6A27BC3A-5403-4519-B5B5-02AD1064894F}" srcId="{0F881A70-0BEF-4D8D-B76D-78181BA912EB}" destId="{34F964F8-3264-4247-B71A-5A8159FBCE94}" srcOrd="0" destOrd="0" parTransId="{E3FE27BC-9A18-4C42-AC56-1C8860D3D763}" sibTransId="{89E28707-1512-421D-B61E-29C021F30D29}"/>
    <dgm:cxn modelId="{2C6546F0-9BC8-4424-8AEF-12C6D9643840}" srcId="{D5684045-FFE4-4D8E-9923-01B82F9DDD53}" destId="{0F881A70-0BEF-4D8D-B76D-78181BA912EB}" srcOrd="2" destOrd="0" parTransId="{D5237B3B-CEFF-4214-8A2D-83783F38B4D7}" sibTransId="{E26D97B2-FDBE-4795-8834-E01B01980BDE}"/>
    <dgm:cxn modelId="{D20F56A4-2CB9-4896-85DA-AB532FB4B05A}" type="presOf" srcId="{C6B505E4-681A-4D79-8303-0416B24B9FC8}" destId="{0EB1C559-44EC-42B5-BCDA-208534F38998}" srcOrd="0" destOrd="0" presId="urn:microsoft.com/office/officeart/2011/layout/TabList"/>
    <dgm:cxn modelId="{FEC155FA-C010-4B23-92DE-8B88F3895015}" type="presOf" srcId="{68AB02B4-8A7C-476F-964B-AB18130C900B}" destId="{E7812243-B666-41D4-9A83-60352F299C10}" srcOrd="0" destOrd="0" presId="urn:microsoft.com/office/officeart/2011/layout/TabList"/>
    <dgm:cxn modelId="{D1B47329-0957-43C8-AC7C-3757947ED752}" type="presOf" srcId="{34F964F8-3264-4247-B71A-5A8159FBCE94}" destId="{D4915346-A594-4985-8060-24A0784CA1AE}" srcOrd="0" destOrd="0" presId="urn:microsoft.com/office/officeart/2011/layout/TabList"/>
    <dgm:cxn modelId="{23FCCAC2-1BAC-46F8-BFF9-EBD9EF358B01}" srcId="{7D9F8963-7773-49B2-B35F-979A9BBA106C}" destId="{09F68384-72D6-432F-B24A-D0E1617A18EB}" srcOrd="1" destOrd="0" parTransId="{EEAF4041-3215-4560-A3E6-2817D7D37F89}" sibTransId="{CA48AF42-E1B4-41A9-8AB5-F8C3AD2CD47E}"/>
    <dgm:cxn modelId="{CE7CEC8C-4FDC-4737-8523-E117DD13BF0A}" type="presParOf" srcId="{2DE87630-1B87-46E1-A870-A9D0A33399EB}" destId="{6D244BD8-B35E-4FF2-B8B3-3120B21464A8}" srcOrd="0" destOrd="0" presId="urn:microsoft.com/office/officeart/2011/layout/TabList"/>
    <dgm:cxn modelId="{4C620325-1B76-4ACC-9D62-9415CF282284}" type="presParOf" srcId="{6D244BD8-B35E-4FF2-B8B3-3120B21464A8}" destId="{6F58429B-1D4F-4BDE-98B8-92FD5B9B732F}" srcOrd="0" destOrd="0" presId="urn:microsoft.com/office/officeart/2011/layout/TabList"/>
    <dgm:cxn modelId="{85CF250D-59C7-4715-967E-D2A773ED26A4}" type="presParOf" srcId="{6D244BD8-B35E-4FF2-B8B3-3120B21464A8}" destId="{A9C5E563-6D50-4C22-85FB-6A170C777B1B}" srcOrd="1" destOrd="0" presId="urn:microsoft.com/office/officeart/2011/layout/TabList"/>
    <dgm:cxn modelId="{37051C58-FA5F-463F-AE70-4AEC3BA0F657}" type="presParOf" srcId="{6D244BD8-B35E-4FF2-B8B3-3120B21464A8}" destId="{C1CC0282-7C42-4184-AAEB-ED6820B5AA68}" srcOrd="2" destOrd="0" presId="urn:microsoft.com/office/officeart/2011/layout/TabList"/>
    <dgm:cxn modelId="{D6D0AFBD-254C-42F3-BD70-96C568C0C04A}" type="presParOf" srcId="{2DE87630-1B87-46E1-A870-A9D0A33399EB}" destId="{0612C812-EC4C-4A27-A317-D5C93C358249}" srcOrd="1" destOrd="0" presId="urn:microsoft.com/office/officeart/2011/layout/TabList"/>
    <dgm:cxn modelId="{0F4CA9AC-FF3C-41F2-97A9-76DF0B4F3861}" type="presParOf" srcId="{2DE87630-1B87-46E1-A870-A9D0A33399EB}" destId="{C73A8F7A-B6D1-4EE1-87EC-A37757019A01}" srcOrd="2" destOrd="0" presId="urn:microsoft.com/office/officeart/2011/layout/TabList"/>
    <dgm:cxn modelId="{96EBE290-7B29-465A-8D78-0B4FFF905A3D}" type="presParOf" srcId="{2DE87630-1B87-46E1-A870-A9D0A33399EB}" destId="{744C9E38-A29F-4DE9-ADE9-0032AEF01512}" srcOrd="3" destOrd="0" presId="urn:microsoft.com/office/officeart/2011/layout/TabList"/>
    <dgm:cxn modelId="{1ABC9F9C-D320-4F60-9BAF-337B514117C6}" type="presParOf" srcId="{744C9E38-A29F-4DE9-ADE9-0032AEF01512}" destId="{D54CBAEF-FFB2-4688-9A57-004641A27582}" srcOrd="0" destOrd="0" presId="urn:microsoft.com/office/officeart/2011/layout/TabList"/>
    <dgm:cxn modelId="{52DCE034-D9D6-40DD-B895-2FC627E06FA4}" type="presParOf" srcId="{744C9E38-A29F-4DE9-ADE9-0032AEF01512}" destId="{B450693D-CE56-40B3-9633-C85CDC0A6C33}" srcOrd="1" destOrd="0" presId="urn:microsoft.com/office/officeart/2011/layout/TabList"/>
    <dgm:cxn modelId="{A1DCC61F-6A51-4F7C-8889-7240624843B2}" type="presParOf" srcId="{744C9E38-A29F-4DE9-ADE9-0032AEF01512}" destId="{40C10193-5AB4-4E43-89A5-66AC5973646D}" srcOrd="2" destOrd="0" presId="urn:microsoft.com/office/officeart/2011/layout/TabList"/>
    <dgm:cxn modelId="{6895F959-7FB0-4628-A19F-6EE60112BAD1}" type="presParOf" srcId="{2DE87630-1B87-46E1-A870-A9D0A33399EB}" destId="{F5473732-9A40-4374-9FB8-CC31AC1C0F72}" srcOrd="4" destOrd="0" presId="urn:microsoft.com/office/officeart/2011/layout/TabList"/>
    <dgm:cxn modelId="{63C4D415-6941-4A24-A7A0-31DA027E9935}" type="presParOf" srcId="{2DE87630-1B87-46E1-A870-A9D0A33399EB}" destId="{83080CE0-5221-4FD1-BC46-409C3D1346FF}" srcOrd="5" destOrd="0" presId="urn:microsoft.com/office/officeart/2011/layout/TabList"/>
    <dgm:cxn modelId="{4DB40E0E-F108-45BE-AB72-3780FB6AE28E}" type="presParOf" srcId="{2DE87630-1B87-46E1-A870-A9D0A33399EB}" destId="{322E3A52-F9B0-4D57-ACFF-DAD7FB501DC9}" srcOrd="6" destOrd="0" presId="urn:microsoft.com/office/officeart/2011/layout/TabList"/>
    <dgm:cxn modelId="{077EA39B-3853-48D6-A031-32E9786E7BD0}" type="presParOf" srcId="{322E3A52-F9B0-4D57-ACFF-DAD7FB501DC9}" destId="{D4915346-A594-4985-8060-24A0784CA1AE}" srcOrd="0" destOrd="0" presId="urn:microsoft.com/office/officeart/2011/layout/TabList"/>
    <dgm:cxn modelId="{EEC11EEA-FCF8-4F42-BE58-63A4D25C0B44}" type="presParOf" srcId="{322E3A52-F9B0-4D57-ACFF-DAD7FB501DC9}" destId="{1D45217F-3F1A-49A9-9D82-F42CDB71A7F6}" srcOrd="1" destOrd="0" presId="urn:microsoft.com/office/officeart/2011/layout/TabList"/>
    <dgm:cxn modelId="{161E5A87-AA4F-418A-A713-3F84366A1C25}" type="presParOf" srcId="{322E3A52-F9B0-4D57-ACFF-DAD7FB501DC9}" destId="{F5AD992A-C5BA-4143-8E81-0EB2CF53A6CA}" srcOrd="2" destOrd="0" presId="urn:microsoft.com/office/officeart/2011/layout/TabList"/>
    <dgm:cxn modelId="{A6820EC2-DEEA-498B-B3B9-B28583A2C0CB}" type="presParOf" srcId="{2DE87630-1B87-46E1-A870-A9D0A33399EB}" destId="{0EB1C559-44EC-42B5-BCDA-208534F38998}" srcOrd="7" destOrd="0" presId="urn:microsoft.com/office/officeart/2011/layout/TabList"/>
    <dgm:cxn modelId="{DF4A1F07-C64C-43BC-9AD2-CE36E9FDBE1F}" type="presParOf" srcId="{2DE87630-1B87-46E1-A870-A9D0A33399EB}" destId="{1C46416B-D1FC-43B8-842D-12AB23A76AFD}" srcOrd="8" destOrd="0" presId="urn:microsoft.com/office/officeart/2011/layout/TabList"/>
    <dgm:cxn modelId="{F55EA191-AAA3-4A79-883C-9BD49FDB81D1}" type="presParOf" srcId="{2DE87630-1B87-46E1-A870-A9D0A33399EB}" destId="{99B99D1C-98BC-49C2-A222-4366758F4C9A}" srcOrd="9" destOrd="0" presId="urn:microsoft.com/office/officeart/2011/layout/TabList"/>
    <dgm:cxn modelId="{3A1D6BE2-7EE9-4C18-A62A-78A792A36A2C}" type="presParOf" srcId="{99B99D1C-98BC-49C2-A222-4366758F4C9A}" destId="{F271C453-06D9-4352-B7CA-B2082566549D}" srcOrd="0" destOrd="0" presId="urn:microsoft.com/office/officeart/2011/layout/TabList"/>
    <dgm:cxn modelId="{051CAF8A-E6D9-4A63-AEED-5865D2002F81}" type="presParOf" srcId="{99B99D1C-98BC-49C2-A222-4366758F4C9A}" destId="{6F8AC552-7BDC-4895-B59C-1268252FB0FB}" srcOrd="1" destOrd="0" presId="urn:microsoft.com/office/officeart/2011/layout/TabList"/>
    <dgm:cxn modelId="{BD9D04B4-CDA4-4519-BC34-ED997AAFA9C4}" type="presParOf" srcId="{99B99D1C-98BC-49C2-A222-4366758F4C9A}" destId="{76E292C5-907E-4BAA-B7D4-10DD74F55FFA}" srcOrd="2" destOrd="0" presId="urn:microsoft.com/office/officeart/2011/layout/TabList"/>
    <dgm:cxn modelId="{C0772BAE-D245-48CE-959F-E6373EFBFB8B}" type="presParOf" srcId="{2DE87630-1B87-46E1-A870-A9D0A33399EB}" destId="{E7812243-B666-41D4-9A83-60352F299C10}" srcOrd="10" destOrd="0" presId="urn:microsoft.com/office/officeart/2011/layout/TabList"/>
    <dgm:cxn modelId="{0D20CF75-7171-4967-B6E8-6F89392F0844}" type="presParOf" srcId="{2DE87630-1B87-46E1-A870-A9D0A33399EB}" destId="{2401353B-70BC-4E0D-8A08-38BCE16CF86A}" srcOrd="11" destOrd="0" presId="urn:microsoft.com/office/officeart/2011/layout/TabList"/>
    <dgm:cxn modelId="{D456CC5E-D4C4-4F1E-8F68-7F36C5D6CDBA}" type="presParOf" srcId="{2DE87630-1B87-46E1-A870-A9D0A33399EB}" destId="{255136E2-8E29-4708-9E33-569CC15D79AA}" srcOrd="12" destOrd="0" presId="urn:microsoft.com/office/officeart/2011/layout/TabList"/>
    <dgm:cxn modelId="{E9811696-4965-4BCF-B504-31A70B37013D}" type="presParOf" srcId="{255136E2-8E29-4708-9E33-569CC15D79AA}" destId="{9FB4B046-AB1A-4917-AC2A-B7449F49305D}" srcOrd="0" destOrd="0" presId="urn:microsoft.com/office/officeart/2011/layout/TabList"/>
    <dgm:cxn modelId="{7D8333EF-4C83-4CF7-96CA-223CAD7F1DC9}" type="presParOf" srcId="{255136E2-8E29-4708-9E33-569CC15D79AA}" destId="{17354339-67E7-4A29-BDDB-E7FCC83842BD}" srcOrd="1" destOrd="0" presId="urn:microsoft.com/office/officeart/2011/layout/TabList"/>
    <dgm:cxn modelId="{25A3A61C-EF0E-4DF1-AF19-A1C9A9D98498}" type="presParOf" srcId="{255136E2-8E29-4708-9E33-569CC15D79AA}" destId="{03CF5D33-DD06-44E3-B869-3369FAA4199E}" srcOrd="2" destOrd="0" presId="urn:microsoft.com/office/officeart/2011/layout/TabList"/>
    <dgm:cxn modelId="{72753730-F610-4138-B6D7-8A31C8D2E045}" type="presParOf" srcId="{2DE87630-1B87-46E1-A870-A9D0A33399EB}" destId="{394EEA00-3424-4F51-AD6F-1A266BE7B656}" srcOrd="13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2E9E25-3EEF-4973-B494-8F05B241C33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54C19C-1DC1-4BBF-A5F1-88203D6C0CED}">
      <dgm:prSet phldrT="[Text]"/>
      <dgm:spPr/>
      <dgm:t>
        <a:bodyPr/>
        <a:lstStyle/>
        <a:p>
          <a:r>
            <a:rPr lang="en-US" b="1" dirty="0" smtClean="0"/>
            <a:t>Week 1 </a:t>
          </a:r>
          <a:endParaRPr lang="en-US" b="1" dirty="0"/>
        </a:p>
      </dgm:t>
    </dgm:pt>
    <dgm:pt modelId="{B7E67BD6-5B57-4012-B493-673ADA23565D}" type="parTrans" cxnId="{14EF06D5-2205-44B2-8FE8-1A4352E382E7}">
      <dgm:prSet/>
      <dgm:spPr/>
      <dgm:t>
        <a:bodyPr/>
        <a:lstStyle/>
        <a:p>
          <a:endParaRPr lang="en-US"/>
        </a:p>
      </dgm:t>
    </dgm:pt>
    <dgm:pt modelId="{5B166B5F-EA62-4AB0-807F-62FB6CB0255B}" type="sibTrans" cxnId="{14EF06D5-2205-44B2-8FE8-1A4352E382E7}">
      <dgm:prSet/>
      <dgm:spPr/>
      <dgm:t>
        <a:bodyPr/>
        <a:lstStyle/>
        <a:p>
          <a:endParaRPr lang="en-US"/>
        </a:p>
      </dgm:t>
    </dgm:pt>
    <dgm:pt modelId="{19987349-57F3-4441-960F-AEE8C330F133}">
      <dgm:prSet phldrT="[Text]"/>
      <dgm:spPr/>
      <dgm:t>
        <a:bodyPr/>
        <a:lstStyle/>
        <a:p>
          <a:r>
            <a:rPr lang="en-US" b="1" dirty="0" smtClean="0"/>
            <a:t>Week 2</a:t>
          </a:r>
          <a:endParaRPr lang="en-US" b="1" dirty="0"/>
        </a:p>
      </dgm:t>
    </dgm:pt>
    <dgm:pt modelId="{C1784272-199B-4C51-BA32-CB9201FC9731}" type="parTrans" cxnId="{83F5C63A-E6BC-48D8-BA83-609E00410F3C}">
      <dgm:prSet/>
      <dgm:spPr/>
      <dgm:t>
        <a:bodyPr/>
        <a:lstStyle/>
        <a:p>
          <a:endParaRPr lang="en-US"/>
        </a:p>
      </dgm:t>
    </dgm:pt>
    <dgm:pt modelId="{76279F23-A582-4921-AAD1-CEAE2C71A599}" type="sibTrans" cxnId="{83F5C63A-E6BC-48D8-BA83-609E00410F3C}">
      <dgm:prSet/>
      <dgm:spPr/>
      <dgm:t>
        <a:bodyPr/>
        <a:lstStyle/>
        <a:p>
          <a:endParaRPr lang="en-US"/>
        </a:p>
      </dgm:t>
    </dgm:pt>
    <dgm:pt modelId="{DFD91778-A413-4806-AD99-94026DEFFCA9}">
      <dgm:prSet phldrT="[Text]"/>
      <dgm:spPr/>
      <dgm:t>
        <a:bodyPr/>
        <a:lstStyle/>
        <a:p>
          <a:r>
            <a:rPr lang="en-US" dirty="0" smtClean="0"/>
            <a:t>Domain 1: Cybersecurity Concepts</a:t>
          </a:r>
          <a:endParaRPr lang="en-US" dirty="0"/>
        </a:p>
      </dgm:t>
    </dgm:pt>
    <dgm:pt modelId="{0423437B-7C52-4FFB-8C35-F54742FF284E}" type="parTrans" cxnId="{704247FA-E6A5-4BEE-806F-D9E341BD2771}">
      <dgm:prSet/>
      <dgm:spPr/>
      <dgm:t>
        <a:bodyPr/>
        <a:lstStyle/>
        <a:p>
          <a:endParaRPr lang="en-US"/>
        </a:p>
      </dgm:t>
    </dgm:pt>
    <dgm:pt modelId="{B0B23783-E52D-4AB4-9EDD-FE5135CC2C68}" type="sibTrans" cxnId="{704247FA-E6A5-4BEE-806F-D9E341BD2771}">
      <dgm:prSet/>
      <dgm:spPr/>
      <dgm:t>
        <a:bodyPr/>
        <a:lstStyle/>
        <a:p>
          <a:endParaRPr lang="en-US"/>
        </a:p>
      </dgm:t>
    </dgm:pt>
    <dgm:pt modelId="{11EA09FB-450E-4112-A7D2-5255C6A666C0}">
      <dgm:prSet phldrT="[Text]"/>
      <dgm:spPr/>
      <dgm:t>
        <a:bodyPr/>
        <a:lstStyle/>
        <a:p>
          <a:r>
            <a:rPr lang="en-US" b="1" dirty="0" smtClean="0"/>
            <a:t>Week 3</a:t>
          </a:r>
          <a:endParaRPr lang="en-US" b="1" dirty="0"/>
        </a:p>
      </dgm:t>
    </dgm:pt>
    <dgm:pt modelId="{E55CD7CC-89A2-4CE3-9E74-63FB3396C195}" type="parTrans" cxnId="{AFD30545-71A6-4D07-AD73-2E0F91189128}">
      <dgm:prSet/>
      <dgm:spPr/>
      <dgm:t>
        <a:bodyPr/>
        <a:lstStyle/>
        <a:p>
          <a:endParaRPr lang="en-US"/>
        </a:p>
      </dgm:t>
    </dgm:pt>
    <dgm:pt modelId="{6B72ACBA-2177-4974-A7E8-C5ED63BDF0D1}" type="sibTrans" cxnId="{AFD30545-71A6-4D07-AD73-2E0F91189128}">
      <dgm:prSet/>
      <dgm:spPr/>
      <dgm:t>
        <a:bodyPr/>
        <a:lstStyle/>
        <a:p>
          <a:endParaRPr lang="en-US"/>
        </a:p>
      </dgm:t>
    </dgm:pt>
    <dgm:pt modelId="{E6C2421F-4950-44E6-ACE3-EA9C0F638774}">
      <dgm:prSet phldrT="[Text]"/>
      <dgm:spPr/>
      <dgm:t>
        <a:bodyPr/>
        <a:lstStyle/>
        <a:p>
          <a:r>
            <a:rPr lang="en-US" dirty="0" smtClean="0"/>
            <a:t>Domain: 2 Security Architecture Principles</a:t>
          </a:r>
          <a:endParaRPr lang="en-US" dirty="0"/>
        </a:p>
      </dgm:t>
    </dgm:pt>
    <dgm:pt modelId="{987BACB6-D002-47B3-9578-F0E0F11A9858}" type="parTrans" cxnId="{33B7F737-DF17-40E4-9286-09A89F5180C3}">
      <dgm:prSet/>
      <dgm:spPr/>
      <dgm:t>
        <a:bodyPr/>
        <a:lstStyle/>
        <a:p>
          <a:endParaRPr lang="en-US"/>
        </a:p>
      </dgm:t>
    </dgm:pt>
    <dgm:pt modelId="{8851FD00-099D-4286-A3EB-8B34492C0AEB}" type="sibTrans" cxnId="{33B7F737-DF17-40E4-9286-09A89F5180C3}">
      <dgm:prSet/>
      <dgm:spPr/>
      <dgm:t>
        <a:bodyPr/>
        <a:lstStyle/>
        <a:p>
          <a:endParaRPr lang="en-US"/>
        </a:p>
      </dgm:t>
    </dgm:pt>
    <dgm:pt modelId="{28240F36-B2B6-4315-80AD-ABEA14CFDB8C}">
      <dgm:prSet phldrT="[Text]"/>
      <dgm:spPr/>
      <dgm:t>
        <a:bodyPr/>
        <a:lstStyle/>
        <a:p>
          <a:r>
            <a:rPr lang="en-US" b="1" dirty="0" smtClean="0"/>
            <a:t>Week 4</a:t>
          </a:r>
          <a:endParaRPr lang="en-US" b="1" dirty="0"/>
        </a:p>
      </dgm:t>
    </dgm:pt>
    <dgm:pt modelId="{BA3C76D8-EFEE-4306-A784-1255486BCF79}" type="parTrans" cxnId="{EA39D436-B60A-4BA9-BC7A-35C001258A86}">
      <dgm:prSet/>
      <dgm:spPr/>
      <dgm:t>
        <a:bodyPr/>
        <a:lstStyle/>
        <a:p>
          <a:endParaRPr lang="en-US"/>
        </a:p>
      </dgm:t>
    </dgm:pt>
    <dgm:pt modelId="{13461319-4D6A-4E58-8143-1F8DAB727787}" type="sibTrans" cxnId="{EA39D436-B60A-4BA9-BC7A-35C001258A86}">
      <dgm:prSet/>
      <dgm:spPr/>
      <dgm:t>
        <a:bodyPr/>
        <a:lstStyle/>
        <a:p>
          <a:endParaRPr lang="en-US"/>
        </a:p>
      </dgm:t>
    </dgm:pt>
    <dgm:pt modelId="{CA785575-D1E6-457F-AC17-98191729CCE6}">
      <dgm:prSet phldrT="[Text]"/>
      <dgm:spPr/>
      <dgm:t>
        <a:bodyPr/>
        <a:lstStyle/>
        <a:p>
          <a:r>
            <a:rPr lang="en-US" dirty="0" smtClean="0"/>
            <a:t>Domain 3: Security of Networks, Systems, Applications and Data</a:t>
          </a:r>
          <a:endParaRPr lang="en-US" dirty="0"/>
        </a:p>
      </dgm:t>
    </dgm:pt>
    <dgm:pt modelId="{B985073D-B496-4835-ACDD-AF3F7A7E5715}" type="parTrans" cxnId="{F83A2D4E-7939-4C74-B9E4-0C68B4DA3F52}">
      <dgm:prSet/>
      <dgm:spPr/>
      <dgm:t>
        <a:bodyPr/>
        <a:lstStyle/>
        <a:p>
          <a:endParaRPr lang="en-US"/>
        </a:p>
      </dgm:t>
    </dgm:pt>
    <dgm:pt modelId="{AC745FB5-3488-4EEE-9214-F972382C7911}" type="sibTrans" cxnId="{F83A2D4E-7939-4C74-B9E4-0C68B4DA3F52}">
      <dgm:prSet/>
      <dgm:spPr/>
      <dgm:t>
        <a:bodyPr/>
        <a:lstStyle/>
        <a:p>
          <a:endParaRPr lang="en-US"/>
        </a:p>
      </dgm:t>
    </dgm:pt>
    <dgm:pt modelId="{9E4A24E3-1CD6-44BC-A5F1-219451BDC165}">
      <dgm:prSet phldrT="[Text]"/>
      <dgm:spPr/>
      <dgm:t>
        <a:bodyPr/>
        <a:lstStyle/>
        <a:p>
          <a:r>
            <a:rPr lang="en-US" b="1" dirty="0" smtClean="0"/>
            <a:t>Week 5</a:t>
          </a:r>
          <a:endParaRPr lang="en-US" b="1" dirty="0"/>
        </a:p>
      </dgm:t>
    </dgm:pt>
    <dgm:pt modelId="{95C63FD3-94D1-4C92-9749-F8920AD1B7AF}" type="parTrans" cxnId="{ECAA06C0-3BD1-44D3-95E1-CF963FCC9F56}">
      <dgm:prSet/>
      <dgm:spPr/>
      <dgm:t>
        <a:bodyPr/>
        <a:lstStyle/>
        <a:p>
          <a:endParaRPr lang="en-US"/>
        </a:p>
      </dgm:t>
    </dgm:pt>
    <dgm:pt modelId="{E40ACF3B-DFA3-450E-9A55-AD4DBA6ADCC1}" type="sibTrans" cxnId="{ECAA06C0-3BD1-44D3-95E1-CF963FCC9F56}">
      <dgm:prSet/>
      <dgm:spPr/>
      <dgm:t>
        <a:bodyPr/>
        <a:lstStyle/>
        <a:p>
          <a:endParaRPr lang="en-US"/>
        </a:p>
      </dgm:t>
    </dgm:pt>
    <dgm:pt modelId="{494B4D99-DF6B-4358-B17D-2F15D2DEBE2F}">
      <dgm:prSet phldrT="[Text]"/>
      <dgm:spPr/>
      <dgm:t>
        <a:bodyPr/>
        <a:lstStyle/>
        <a:p>
          <a:r>
            <a:rPr lang="en-US" dirty="0" smtClean="0"/>
            <a:t>Domain 4: Incident Response</a:t>
          </a:r>
          <a:endParaRPr lang="en-US" dirty="0"/>
        </a:p>
      </dgm:t>
    </dgm:pt>
    <dgm:pt modelId="{F40C7494-7D3F-4200-9752-9C0862414F5E}" type="parTrans" cxnId="{01A065E8-8C6C-4137-B78A-D22FDD8E594D}">
      <dgm:prSet/>
      <dgm:spPr/>
      <dgm:t>
        <a:bodyPr/>
        <a:lstStyle/>
        <a:p>
          <a:endParaRPr lang="en-US"/>
        </a:p>
      </dgm:t>
    </dgm:pt>
    <dgm:pt modelId="{B2547DBE-96C9-4E59-8B63-98FA3C11D412}" type="sibTrans" cxnId="{01A065E8-8C6C-4137-B78A-D22FDD8E594D}">
      <dgm:prSet/>
      <dgm:spPr/>
      <dgm:t>
        <a:bodyPr/>
        <a:lstStyle/>
        <a:p>
          <a:endParaRPr lang="en-US"/>
        </a:p>
      </dgm:t>
    </dgm:pt>
    <dgm:pt modelId="{F1314071-1835-41AA-BFF9-3C59C11A0C7B}">
      <dgm:prSet phldrT="[Text]"/>
      <dgm:spPr/>
      <dgm:t>
        <a:bodyPr/>
        <a:lstStyle/>
        <a:p>
          <a:r>
            <a:rPr lang="en-US" b="1" dirty="0" smtClean="0"/>
            <a:t>Week 6</a:t>
          </a:r>
          <a:endParaRPr lang="en-US" b="1" dirty="0"/>
        </a:p>
      </dgm:t>
    </dgm:pt>
    <dgm:pt modelId="{A25FA00C-7DB2-48A7-9CAB-FF2DAF5E5425}" type="parTrans" cxnId="{3D5953A2-7D30-461C-99FD-E88596856E1E}">
      <dgm:prSet/>
      <dgm:spPr/>
      <dgm:t>
        <a:bodyPr/>
        <a:lstStyle/>
        <a:p>
          <a:endParaRPr lang="en-US"/>
        </a:p>
      </dgm:t>
    </dgm:pt>
    <dgm:pt modelId="{B7A25748-FBF3-478D-8E09-BE2B0DBE77D2}" type="sibTrans" cxnId="{3D5953A2-7D30-461C-99FD-E88596856E1E}">
      <dgm:prSet/>
      <dgm:spPr/>
      <dgm:t>
        <a:bodyPr/>
        <a:lstStyle/>
        <a:p>
          <a:endParaRPr lang="en-US"/>
        </a:p>
      </dgm:t>
    </dgm:pt>
    <dgm:pt modelId="{991D3079-DB1A-499D-86A7-44317B85050E}">
      <dgm:prSet phldrT="[Text]"/>
      <dgm:spPr/>
      <dgm:t>
        <a:bodyPr/>
        <a:lstStyle/>
        <a:p>
          <a:r>
            <a:rPr lang="en-US" dirty="0" smtClean="0"/>
            <a:t>Domain 5: Security Implications and Adaptation of Evolving Solutions</a:t>
          </a:r>
          <a:endParaRPr lang="en-US" dirty="0"/>
        </a:p>
      </dgm:t>
    </dgm:pt>
    <dgm:pt modelId="{46A8A4AB-2976-4498-8AAF-3DFF28ECE4AD}" type="parTrans" cxnId="{BEDE3088-C6B6-4F04-89CE-1CF09DEFEDF1}">
      <dgm:prSet/>
      <dgm:spPr/>
      <dgm:t>
        <a:bodyPr/>
        <a:lstStyle/>
        <a:p>
          <a:endParaRPr lang="en-US"/>
        </a:p>
      </dgm:t>
    </dgm:pt>
    <dgm:pt modelId="{D2C02F35-57A7-4888-AE6B-9824CC7ABA7A}" type="sibTrans" cxnId="{BEDE3088-C6B6-4F04-89CE-1CF09DEFEDF1}">
      <dgm:prSet/>
      <dgm:spPr/>
      <dgm:t>
        <a:bodyPr/>
        <a:lstStyle/>
        <a:p>
          <a:endParaRPr lang="en-US"/>
        </a:p>
      </dgm:t>
    </dgm:pt>
    <dgm:pt modelId="{EF204FAF-51BF-486C-98AF-C86ECE8D2F18}">
      <dgm:prSet phldrT="[Text]"/>
      <dgm:spPr/>
      <dgm:t>
        <a:bodyPr/>
        <a:lstStyle/>
        <a:p>
          <a:r>
            <a:rPr lang="en-US" b="1" dirty="0" smtClean="0"/>
            <a:t>Week 7 </a:t>
          </a:r>
          <a:endParaRPr lang="en-US" b="1" dirty="0"/>
        </a:p>
      </dgm:t>
    </dgm:pt>
    <dgm:pt modelId="{C7CDAB38-7E1F-4477-86CA-9C3D6DCDB8DD}" type="parTrans" cxnId="{C2369D34-58E9-47AA-A079-6C668B4428D2}">
      <dgm:prSet/>
      <dgm:spPr/>
      <dgm:t>
        <a:bodyPr/>
        <a:lstStyle/>
        <a:p>
          <a:endParaRPr lang="en-US"/>
        </a:p>
      </dgm:t>
    </dgm:pt>
    <dgm:pt modelId="{F5923C79-4E33-489A-8F7C-491E512F9832}" type="sibTrans" cxnId="{C2369D34-58E9-47AA-A079-6C668B4428D2}">
      <dgm:prSet/>
      <dgm:spPr/>
      <dgm:t>
        <a:bodyPr/>
        <a:lstStyle/>
        <a:p>
          <a:endParaRPr lang="en-US"/>
        </a:p>
      </dgm:t>
    </dgm:pt>
    <dgm:pt modelId="{B83738FA-3D92-4EDE-BF2B-7425FC2D9472}">
      <dgm:prSet phldrT="[Text]"/>
      <dgm:spPr/>
      <dgm:t>
        <a:bodyPr/>
        <a:lstStyle/>
        <a:p>
          <a:r>
            <a:rPr lang="en-US" dirty="0" smtClean="0"/>
            <a:t>Review course material</a:t>
          </a:r>
          <a:endParaRPr lang="en-US" dirty="0"/>
        </a:p>
      </dgm:t>
    </dgm:pt>
    <dgm:pt modelId="{4DFA341C-6A59-4AC8-AEFF-CBFEADA746E4}" type="parTrans" cxnId="{B65069E3-0B5B-4B87-9330-CA58A726B938}">
      <dgm:prSet/>
      <dgm:spPr/>
      <dgm:t>
        <a:bodyPr/>
        <a:lstStyle/>
        <a:p>
          <a:endParaRPr lang="en-US"/>
        </a:p>
      </dgm:t>
    </dgm:pt>
    <dgm:pt modelId="{DC36AFA2-D069-4080-9B01-9260E26F9043}" type="sibTrans" cxnId="{B65069E3-0B5B-4B87-9330-CA58A726B938}">
      <dgm:prSet/>
      <dgm:spPr/>
      <dgm:t>
        <a:bodyPr/>
        <a:lstStyle/>
        <a:p>
          <a:endParaRPr lang="en-US"/>
        </a:p>
      </dgm:t>
    </dgm:pt>
    <dgm:pt modelId="{04AFBDD6-FF40-4D2F-9DFA-94A096AEA651}">
      <dgm:prSet phldrT="[Text]"/>
      <dgm:spPr/>
      <dgm:t>
        <a:bodyPr/>
        <a:lstStyle/>
        <a:p>
          <a:r>
            <a:rPr lang="en-US" b="1" dirty="0" smtClean="0"/>
            <a:t>Week 8 </a:t>
          </a:r>
          <a:endParaRPr lang="en-US" b="1" dirty="0"/>
        </a:p>
      </dgm:t>
    </dgm:pt>
    <dgm:pt modelId="{40C43758-F6C2-4551-85CE-CE2C09647919}" type="parTrans" cxnId="{91F3FD4A-FFFF-4BD5-B4F1-BC4C679FFA7C}">
      <dgm:prSet/>
      <dgm:spPr/>
      <dgm:t>
        <a:bodyPr/>
        <a:lstStyle/>
        <a:p>
          <a:endParaRPr lang="en-US"/>
        </a:p>
      </dgm:t>
    </dgm:pt>
    <dgm:pt modelId="{042E2531-E020-4EB6-BEA3-94CBF8E10035}" type="sibTrans" cxnId="{91F3FD4A-FFFF-4BD5-B4F1-BC4C679FFA7C}">
      <dgm:prSet/>
      <dgm:spPr/>
      <dgm:t>
        <a:bodyPr/>
        <a:lstStyle/>
        <a:p>
          <a:endParaRPr lang="en-US"/>
        </a:p>
      </dgm:t>
    </dgm:pt>
    <dgm:pt modelId="{9D3E4657-9D42-418B-8348-23387CE3EC0C}">
      <dgm:prSet phldrT="[Text]"/>
      <dgm:spPr/>
      <dgm:t>
        <a:bodyPr/>
        <a:lstStyle/>
        <a:p>
          <a:r>
            <a:rPr lang="en-US" dirty="0" smtClean="0"/>
            <a:t>Practice Exam</a:t>
          </a:r>
          <a:endParaRPr lang="en-US" dirty="0"/>
        </a:p>
      </dgm:t>
    </dgm:pt>
    <dgm:pt modelId="{60537C0C-C296-4205-A4EB-773478A5D3ED}" type="parTrans" cxnId="{1053F445-A524-4F3F-8926-A316D082DC83}">
      <dgm:prSet/>
      <dgm:spPr/>
      <dgm:t>
        <a:bodyPr/>
        <a:lstStyle/>
        <a:p>
          <a:endParaRPr lang="en-US"/>
        </a:p>
      </dgm:t>
    </dgm:pt>
    <dgm:pt modelId="{4D198FBC-7A0E-4166-9BE7-39D4180845FF}" type="sibTrans" cxnId="{1053F445-A524-4F3F-8926-A316D082DC83}">
      <dgm:prSet/>
      <dgm:spPr/>
      <dgm:t>
        <a:bodyPr/>
        <a:lstStyle/>
        <a:p>
          <a:endParaRPr lang="en-US"/>
        </a:p>
      </dgm:t>
    </dgm:pt>
    <dgm:pt modelId="{A7302AA4-22FE-4447-8ADF-ED52A62F52E2}">
      <dgm:prSet phldrT="[Text]"/>
      <dgm:spPr/>
      <dgm:t>
        <a:bodyPr/>
        <a:lstStyle/>
        <a:p>
          <a:r>
            <a:rPr lang="en-US" dirty="0" smtClean="0"/>
            <a:t>Cybersecurity Introduction and Overview</a:t>
          </a:r>
          <a:endParaRPr lang="en-US" dirty="0"/>
        </a:p>
      </dgm:t>
    </dgm:pt>
    <dgm:pt modelId="{165F8D5D-7A9F-4B28-BBA6-35212D9A5756}" type="sibTrans" cxnId="{884C8D27-8AAA-40CC-94CD-A01A7C876EFD}">
      <dgm:prSet/>
      <dgm:spPr/>
      <dgm:t>
        <a:bodyPr/>
        <a:lstStyle/>
        <a:p>
          <a:endParaRPr lang="en-US"/>
        </a:p>
      </dgm:t>
    </dgm:pt>
    <dgm:pt modelId="{86B81C5C-F15E-4FCE-BB49-FE80086E0EE8}" type="parTrans" cxnId="{884C8D27-8AAA-40CC-94CD-A01A7C876EFD}">
      <dgm:prSet/>
      <dgm:spPr/>
      <dgm:t>
        <a:bodyPr/>
        <a:lstStyle/>
        <a:p>
          <a:endParaRPr lang="en-US"/>
        </a:p>
      </dgm:t>
    </dgm:pt>
    <dgm:pt modelId="{B685A6C5-6109-419A-97E5-885CF04A0DFE}" type="pres">
      <dgm:prSet presAssocID="{C02E9E25-3EEF-4973-B494-8F05B241C33B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2FEFD1AF-DE12-418E-99FE-34C32907242E}" type="pres">
      <dgm:prSet presAssocID="{CD54C19C-1DC1-4BBF-A5F1-88203D6C0CED}" presName="thickLine" presStyleLbl="alignNode1" presStyleIdx="0" presStyleCnt="8"/>
      <dgm:spPr/>
    </dgm:pt>
    <dgm:pt modelId="{D7ED5FEF-12F9-4687-9832-37F420938B21}" type="pres">
      <dgm:prSet presAssocID="{CD54C19C-1DC1-4BBF-A5F1-88203D6C0CED}" presName="horz1" presStyleCnt="0"/>
      <dgm:spPr/>
    </dgm:pt>
    <dgm:pt modelId="{3997B11D-EBEC-4B56-8D58-020B40608620}" type="pres">
      <dgm:prSet presAssocID="{CD54C19C-1DC1-4BBF-A5F1-88203D6C0CED}" presName="tx1" presStyleLbl="revTx" presStyleIdx="0" presStyleCnt="16"/>
      <dgm:spPr/>
      <dgm:t>
        <a:bodyPr/>
        <a:lstStyle/>
        <a:p>
          <a:endParaRPr lang="en-US"/>
        </a:p>
      </dgm:t>
    </dgm:pt>
    <dgm:pt modelId="{9EACDC71-10E7-472D-913C-022E7C999614}" type="pres">
      <dgm:prSet presAssocID="{CD54C19C-1DC1-4BBF-A5F1-88203D6C0CED}" presName="vert1" presStyleCnt="0"/>
      <dgm:spPr/>
    </dgm:pt>
    <dgm:pt modelId="{1668ADBB-6481-4AC2-9124-64BA92AE77B3}" type="pres">
      <dgm:prSet presAssocID="{A7302AA4-22FE-4447-8ADF-ED52A62F52E2}" presName="vertSpace2a" presStyleCnt="0"/>
      <dgm:spPr/>
    </dgm:pt>
    <dgm:pt modelId="{901AADBC-7FF7-4086-9826-090B2A4586C3}" type="pres">
      <dgm:prSet presAssocID="{A7302AA4-22FE-4447-8ADF-ED52A62F52E2}" presName="horz2" presStyleCnt="0"/>
      <dgm:spPr/>
    </dgm:pt>
    <dgm:pt modelId="{91900A46-920F-4133-B2A6-47D0FDA9073F}" type="pres">
      <dgm:prSet presAssocID="{A7302AA4-22FE-4447-8ADF-ED52A62F52E2}" presName="horzSpace2" presStyleCnt="0"/>
      <dgm:spPr/>
    </dgm:pt>
    <dgm:pt modelId="{25E705CE-375F-46A3-A749-341C1902EAAF}" type="pres">
      <dgm:prSet presAssocID="{A7302AA4-22FE-4447-8ADF-ED52A62F52E2}" presName="tx2" presStyleLbl="revTx" presStyleIdx="1" presStyleCnt="16"/>
      <dgm:spPr/>
      <dgm:t>
        <a:bodyPr/>
        <a:lstStyle/>
        <a:p>
          <a:endParaRPr lang="en-US"/>
        </a:p>
      </dgm:t>
    </dgm:pt>
    <dgm:pt modelId="{770CF5FE-BCBF-4BCB-9554-9E1AE26DBBFD}" type="pres">
      <dgm:prSet presAssocID="{A7302AA4-22FE-4447-8ADF-ED52A62F52E2}" presName="vert2" presStyleCnt="0"/>
      <dgm:spPr/>
    </dgm:pt>
    <dgm:pt modelId="{F460A9F8-8DEA-4728-97E1-3F95F9F9801B}" type="pres">
      <dgm:prSet presAssocID="{A7302AA4-22FE-4447-8ADF-ED52A62F52E2}" presName="thinLine2b" presStyleLbl="callout" presStyleIdx="0" presStyleCnt="8"/>
      <dgm:spPr/>
    </dgm:pt>
    <dgm:pt modelId="{1F90D8C5-A455-47BB-AD35-1A94C9EC025D}" type="pres">
      <dgm:prSet presAssocID="{A7302AA4-22FE-4447-8ADF-ED52A62F52E2}" presName="vertSpace2b" presStyleCnt="0"/>
      <dgm:spPr/>
    </dgm:pt>
    <dgm:pt modelId="{DF7C4223-8D27-4FAB-A999-AA274C4C8E3E}" type="pres">
      <dgm:prSet presAssocID="{19987349-57F3-4441-960F-AEE8C330F133}" presName="thickLine" presStyleLbl="alignNode1" presStyleIdx="1" presStyleCnt="8"/>
      <dgm:spPr/>
    </dgm:pt>
    <dgm:pt modelId="{6A23F249-9207-4C7F-828D-1739D3933748}" type="pres">
      <dgm:prSet presAssocID="{19987349-57F3-4441-960F-AEE8C330F133}" presName="horz1" presStyleCnt="0"/>
      <dgm:spPr/>
    </dgm:pt>
    <dgm:pt modelId="{16C05633-C5B7-4D73-AF25-78F64B89FE22}" type="pres">
      <dgm:prSet presAssocID="{19987349-57F3-4441-960F-AEE8C330F133}" presName="tx1" presStyleLbl="revTx" presStyleIdx="2" presStyleCnt="16"/>
      <dgm:spPr/>
      <dgm:t>
        <a:bodyPr/>
        <a:lstStyle/>
        <a:p>
          <a:endParaRPr lang="en-US"/>
        </a:p>
      </dgm:t>
    </dgm:pt>
    <dgm:pt modelId="{20E8AEC4-F8A2-4ACD-9A1F-B6F45D55D078}" type="pres">
      <dgm:prSet presAssocID="{19987349-57F3-4441-960F-AEE8C330F133}" presName="vert1" presStyleCnt="0"/>
      <dgm:spPr/>
    </dgm:pt>
    <dgm:pt modelId="{9E554F8B-B979-4465-8A61-9EA77EAE543E}" type="pres">
      <dgm:prSet presAssocID="{DFD91778-A413-4806-AD99-94026DEFFCA9}" presName="vertSpace2a" presStyleCnt="0"/>
      <dgm:spPr/>
    </dgm:pt>
    <dgm:pt modelId="{6DEA90BD-6523-40B7-B3B1-5995B6CF27FB}" type="pres">
      <dgm:prSet presAssocID="{DFD91778-A413-4806-AD99-94026DEFFCA9}" presName="horz2" presStyleCnt="0"/>
      <dgm:spPr/>
    </dgm:pt>
    <dgm:pt modelId="{C4483AE6-6CAE-4821-A33B-62AB893693BC}" type="pres">
      <dgm:prSet presAssocID="{DFD91778-A413-4806-AD99-94026DEFFCA9}" presName="horzSpace2" presStyleCnt="0"/>
      <dgm:spPr/>
    </dgm:pt>
    <dgm:pt modelId="{77CC44B4-F99B-4BC0-8AC3-E9659BC0AB9A}" type="pres">
      <dgm:prSet presAssocID="{DFD91778-A413-4806-AD99-94026DEFFCA9}" presName="tx2" presStyleLbl="revTx" presStyleIdx="3" presStyleCnt="16"/>
      <dgm:spPr/>
      <dgm:t>
        <a:bodyPr/>
        <a:lstStyle/>
        <a:p>
          <a:endParaRPr lang="en-US"/>
        </a:p>
      </dgm:t>
    </dgm:pt>
    <dgm:pt modelId="{8D1EBCCD-4C00-47C6-ACC5-D35FF6140378}" type="pres">
      <dgm:prSet presAssocID="{DFD91778-A413-4806-AD99-94026DEFFCA9}" presName="vert2" presStyleCnt="0"/>
      <dgm:spPr/>
    </dgm:pt>
    <dgm:pt modelId="{FBFB4E8E-BD90-4182-A81E-15344B0EB966}" type="pres">
      <dgm:prSet presAssocID="{DFD91778-A413-4806-AD99-94026DEFFCA9}" presName="thinLine2b" presStyleLbl="callout" presStyleIdx="1" presStyleCnt="8"/>
      <dgm:spPr/>
    </dgm:pt>
    <dgm:pt modelId="{D7F608CF-9D2D-41D0-AF12-1414997A8BAB}" type="pres">
      <dgm:prSet presAssocID="{DFD91778-A413-4806-AD99-94026DEFFCA9}" presName="vertSpace2b" presStyleCnt="0"/>
      <dgm:spPr/>
    </dgm:pt>
    <dgm:pt modelId="{20D24B49-ECF3-4FF8-9909-985EB0F45D6A}" type="pres">
      <dgm:prSet presAssocID="{11EA09FB-450E-4112-A7D2-5255C6A666C0}" presName="thickLine" presStyleLbl="alignNode1" presStyleIdx="2" presStyleCnt="8"/>
      <dgm:spPr/>
    </dgm:pt>
    <dgm:pt modelId="{0AA1F860-6ACF-4423-9A51-DB914CFBA847}" type="pres">
      <dgm:prSet presAssocID="{11EA09FB-450E-4112-A7D2-5255C6A666C0}" presName="horz1" presStyleCnt="0"/>
      <dgm:spPr/>
    </dgm:pt>
    <dgm:pt modelId="{A5510141-CF36-4EFC-B413-6E0702BD9468}" type="pres">
      <dgm:prSet presAssocID="{11EA09FB-450E-4112-A7D2-5255C6A666C0}" presName="tx1" presStyleLbl="revTx" presStyleIdx="4" presStyleCnt="16"/>
      <dgm:spPr/>
      <dgm:t>
        <a:bodyPr/>
        <a:lstStyle/>
        <a:p>
          <a:endParaRPr lang="en-US"/>
        </a:p>
      </dgm:t>
    </dgm:pt>
    <dgm:pt modelId="{66963844-1EF9-4BE2-A02B-549A20C76875}" type="pres">
      <dgm:prSet presAssocID="{11EA09FB-450E-4112-A7D2-5255C6A666C0}" presName="vert1" presStyleCnt="0"/>
      <dgm:spPr/>
    </dgm:pt>
    <dgm:pt modelId="{EE4D1575-96DB-42A9-93FB-E3913042AC4E}" type="pres">
      <dgm:prSet presAssocID="{E6C2421F-4950-44E6-ACE3-EA9C0F638774}" presName="vertSpace2a" presStyleCnt="0"/>
      <dgm:spPr/>
    </dgm:pt>
    <dgm:pt modelId="{FBDF0443-CB1E-46EA-A8AC-C8D29DAD0EFB}" type="pres">
      <dgm:prSet presAssocID="{E6C2421F-4950-44E6-ACE3-EA9C0F638774}" presName="horz2" presStyleCnt="0"/>
      <dgm:spPr/>
    </dgm:pt>
    <dgm:pt modelId="{2BE4405F-1F69-4264-AA65-40BB36EB61DF}" type="pres">
      <dgm:prSet presAssocID="{E6C2421F-4950-44E6-ACE3-EA9C0F638774}" presName="horzSpace2" presStyleCnt="0"/>
      <dgm:spPr/>
    </dgm:pt>
    <dgm:pt modelId="{E825BE99-CE2F-4ACE-8177-3A99BCFD0748}" type="pres">
      <dgm:prSet presAssocID="{E6C2421F-4950-44E6-ACE3-EA9C0F638774}" presName="tx2" presStyleLbl="revTx" presStyleIdx="5" presStyleCnt="16"/>
      <dgm:spPr/>
      <dgm:t>
        <a:bodyPr/>
        <a:lstStyle/>
        <a:p>
          <a:endParaRPr lang="en-US"/>
        </a:p>
      </dgm:t>
    </dgm:pt>
    <dgm:pt modelId="{BD1B2232-F897-4F85-A4CA-BA24EE3485C2}" type="pres">
      <dgm:prSet presAssocID="{E6C2421F-4950-44E6-ACE3-EA9C0F638774}" presName="vert2" presStyleCnt="0"/>
      <dgm:spPr/>
    </dgm:pt>
    <dgm:pt modelId="{13C27AFA-9D36-4842-B859-4BC581E1455B}" type="pres">
      <dgm:prSet presAssocID="{E6C2421F-4950-44E6-ACE3-EA9C0F638774}" presName="thinLine2b" presStyleLbl="callout" presStyleIdx="2" presStyleCnt="8"/>
      <dgm:spPr/>
    </dgm:pt>
    <dgm:pt modelId="{76A07C7C-0ADF-4A84-88D6-57E206C9BD9B}" type="pres">
      <dgm:prSet presAssocID="{E6C2421F-4950-44E6-ACE3-EA9C0F638774}" presName="vertSpace2b" presStyleCnt="0"/>
      <dgm:spPr/>
    </dgm:pt>
    <dgm:pt modelId="{FC6FB5C4-A5DB-4840-BA5B-42C9669FDB7D}" type="pres">
      <dgm:prSet presAssocID="{28240F36-B2B6-4315-80AD-ABEA14CFDB8C}" presName="thickLine" presStyleLbl="alignNode1" presStyleIdx="3" presStyleCnt="8"/>
      <dgm:spPr/>
    </dgm:pt>
    <dgm:pt modelId="{8A32F226-0E18-4480-AE3F-9672C80CE64F}" type="pres">
      <dgm:prSet presAssocID="{28240F36-B2B6-4315-80AD-ABEA14CFDB8C}" presName="horz1" presStyleCnt="0"/>
      <dgm:spPr/>
    </dgm:pt>
    <dgm:pt modelId="{00E8343D-2F9B-4D76-A1AF-96A5736E9A78}" type="pres">
      <dgm:prSet presAssocID="{28240F36-B2B6-4315-80AD-ABEA14CFDB8C}" presName="tx1" presStyleLbl="revTx" presStyleIdx="6" presStyleCnt="16"/>
      <dgm:spPr/>
      <dgm:t>
        <a:bodyPr/>
        <a:lstStyle/>
        <a:p>
          <a:endParaRPr lang="en-US"/>
        </a:p>
      </dgm:t>
    </dgm:pt>
    <dgm:pt modelId="{59B1D0CA-E28B-4EFD-BCDF-F49A71D3C2DB}" type="pres">
      <dgm:prSet presAssocID="{28240F36-B2B6-4315-80AD-ABEA14CFDB8C}" presName="vert1" presStyleCnt="0"/>
      <dgm:spPr/>
    </dgm:pt>
    <dgm:pt modelId="{3CDF49E6-4AAA-4635-B583-6BBFE69E381C}" type="pres">
      <dgm:prSet presAssocID="{CA785575-D1E6-457F-AC17-98191729CCE6}" presName="vertSpace2a" presStyleCnt="0"/>
      <dgm:spPr/>
    </dgm:pt>
    <dgm:pt modelId="{9678707A-EF98-4AE7-B04A-73AECEED3E0B}" type="pres">
      <dgm:prSet presAssocID="{CA785575-D1E6-457F-AC17-98191729CCE6}" presName="horz2" presStyleCnt="0"/>
      <dgm:spPr/>
    </dgm:pt>
    <dgm:pt modelId="{53B386CB-93BF-4A56-A50E-56AC0FE75406}" type="pres">
      <dgm:prSet presAssocID="{CA785575-D1E6-457F-AC17-98191729CCE6}" presName="horzSpace2" presStyleCnt="0"/>
      <dgm:spPr/>
    </dgm:pt>
    <dgm:pt modelId="{C09BAE7A-D44B-4950-AAC4-29E18E22CF68}" type="pres">
      <dgm:prSet presAssocID="{CA785575-D1E6-457F-AC17-98191729CCE6}" presName="tx2" presStyleLbl="revTx" presStyleIdx="7" presStyleCnt="16"/>
      <dgm:spPr/>
      <dgm:t>
        <a:bodyPr/>
        <a:lstStyle/>
        <a:p>
          <a:endParaRPr lang="en-US"/>
        </a:p>
      </dgm:t>
    </dgm:pt>
    <dgm:pt modelId="{8235AB16-1A99-4EDA-81FD-7CDC4FCA5EFD}" type="pres">
      <dgm:prSet presAssocID="{CA785575-D1E6-457F-AC17-98191729CCE6}" presName="vert2" presStyleCnt="0"/>
      <dgm:spPr/>
    </dgm:pt>
    <dgm:pt modelId="{75C4DA27-E381-43AD-BA3F-614ECACB68FF}" type="pres">
      <dgm:prSet presAssocID="{CA785575-D1E6-457F-AC17-98191729CCE6}" presName="thinLine2b" presStyleLbl="callout" presStyleIdx="3" presStyleCnt="8"/>
      <dgm:spPr/>
    </dgm:pt>
    <dgm:pt modelId="{9DB212A3-410F-4964-94A5-11F52F83CDFC}" type="pres">
      <dgm:prSet presAssocID="{CA785575-D1E6-457F-AC17-98191729CCE6}" presName="vertSpace2b" presStyleCnt="0"/>
      <dgm:spPr/>
    </dgm:pt>
    <dgm:pt modelId="{8F109E00-E838-40C9-AE0F-0612AC3ED68A}" type="pres">
      <dgm:prSet presAssocID="{9E4A24E3-1CD6-44BC-A5F1-219451BDC165}" presName="thickLine" presStyleLbl="alignNode1" presStyleIdx="4" presStyleCnt="8"/>
      <dgm:spPr/>
    </dgm:pt>
    <dgm:pt modelId="{F2B30673-6666-44ED-931C-096CDBC469F9}" type="pres">
      <dgm:prSet presAssocID="{9E4A24E3-1CD6-44BC-A5F1-219451BDC165}" presName="horz1" presStyleCnt="0"/>
      <dgm:spPr/>
    </dgm:pt>
    <dgm:pt modelId="{6BB6FE7B-31D3-4FCB-AC29-B4908EB2BBDD}" type="pres">
      <dgm:prSet presAssocID="{9E4A24E3-1CD6-44BC-A5F1-219451BDC165}" presName="tx1" presStyleLbl="revTx" presStyleIdx="8" presStyleCnt="16"/>
      <dgm:spPr/>
      <dgm:t>
        <a:bodyPr/>
        <a:lstStyle/>
        <a:p>
          <a:endParaRPr lang="en-US"/>
        </a:p>
      </dgm:t>
    </dgm:pt>
    <dgm:pt modelId="{8096A000-FE4D-43C1-AB84-4EC052BFCC02}" type="pres">
      <dgm:prSet presAssocID="{9E4A24E3-1CD6-44BC-A5F1-219451BDC165}" presName="vert1" presStyleCnt="0"/>
      <dgm:spPr/>
    </dgm:pt>
    <dgm:pt modelId="{BEA8DDA1-2EF8-4FDD-AF92-AC4C93DC7912}" type="pres">
      <dgm:prSet presAssocID="{494B4D99-DF6B-4358-B17D-2F15D2DEBE2F}" presName="vertSpace2a" presStyleCnt="0"/>
      <dgm:spPr/>
    </dgm:pt>
    <dgm:pt modelId="{0705ABDA-177B-4EA3-A750-849C5C65F5D2}" type="pres">
      <dgm:prSet presAssocID="{494B4D99-DF6B-4358-B17D-2F15D2DEBE2F}" presName="horz2" presStyleCnt="0"/>
      <dgm:spPr/>
    </dgm:pt>
    <dgm:pt modelId="{075F4D6A-A749-4172-89B6-3833E829C7A3}" type="pres">
      <dgm:prSet presAssocID="{494B4D99-DF6B-4358-B17D-2F15D2DEBE2F}" presName="horzSpace2" presStyleCnt="0"/>
      <dgm:spPr/>
    </dgm:pt>
    <dgm:pt modelId="{6E186B21-CDDA-4D32-81BB-E36D74292969}" type="pres">
      <dgm:prSet presAssocID="{494B4D99-DF6B-4358-B17D-2F15D2DEBE2F}" presName="tx2" presStyleLbl="revTx" presStyleIdx="9" presStyleCnt="16"/>
      <dgm:spPr/>
      <dgm:t>
        <a:bodyPr/>
        <a:lstStyle/>
        <a:p>
          <a:endParaRPr lang="en-US"/>
        </a:p>
      </dgm:t>
    </dgm:pt>
    <dgm:pt modelId="{BFF0A6FA-C4F4-4DB0-B716-27C8D54D8087}" type="pres">
      <dgm:prSet presAssocID="{494B4D99-DF6B-4358-B17D-2F15D2DEBE2F}" presName="vert2" presStyleCnt="0"/>
      <dgm:spPr/>
    </dgm:pt>
    <dgm:pt modelId="{7F48B3B7-D3D9-44D4-96F4-D962D1127EB2}" type="pres">
      <dgm:prSet presAssocID="{494B4D99-DF6B-4358-B17D-2F15D2DEBE2F}" presName="thinLine2b" presStyleLbl="callout" presStyleIdx="4" presStyleCnt="8"/>
      <dgm:spPr/>
    </dgm:pt>
    <dgm:pt modelId="{8E9A809C-9D59-43D2-B85D-D3670E6E84DA}" type="pres">
      <dgm:prSet presAssocID="{494B4D99-DF6B-4358-B17D-2F15D2DEBE2F}" presName="vertSpace2b" presStyleCnt="0"/>
      <dgm:spPr/>
    </dgm:pt>
    <dgm:pt modelId="{EF4AE075-62E9-4F01-8A41-40C6ABD30B29}" type="pres">
      <dgm:prSet presAssocID="{F1314071-1835-41AA-BFF9-3C59C11A0C7B}" presName="thickLine" presStyleLbl="alignNode1" presStyleIdx="5" presStyleCnt="8"/>
      <dgm:spPr/>
    </dgm:pt>
    <dgm:pt modelId="{AC837FBF-2C60-4AD9-A829-FF0012F113D2}" type="pres">
      <dgm:prSet presAssocID="{F1314071-1835-41AA-BFF9-3C59C11A0C7B}" presName="horz1" presStyleCnt="0"/>
      <dgm:spPr/>
    </dgm:pt>
    <dgm:pt modelId="{E6FB732B-9CF0-40FF-A048-38C265ECED24}" type="pres">
      <dgm:prSet presAssocID="{F1314071-1835-41AA-BFF9-3C59C11A0C7B}" presName="tx1" presStyleLbl="revTx" presStyleIdx="10" presStyleCnt="16"/>
      <dgm:spPr/>
      <dgm:t>
        <a:bodyPr/>
        <a:lstStyle/>
        <a:p>
          <a:endParaRPr lang="en-US"/>
        </a:p>
      </dgm:t>
    </dgm:pt>
    <dgm:pt modelId="{9C71A7C0-0EF3-40BD-AFB6-23DE55C3E72E}" type="pres">
      <dgm:prSet presAssocID="{F1314071-1835-41AA-BFF9-3C59C11A0C7B}" presName="vert1" presStyleCnt="0"/>
      <dgm:spPr/>
    </dgm:pt>
    <dgm:pt modelId="{F3ECA3B3-DA52-4C7E-83A6-00A85D13782F}" type="pres">
      <dgm:prSet presAssocID="{991D3079-DB1A-499D-86A7-44317B85050E}" presName="vertSpace2a" presStyleCnt="0"/>
      <dgm:spPr/>
    </dgm:pt>
    <dgm:pt modelId="{EFBDEC77-3575-4D56-BC3C-0A3CD4267021}" type="pres">
      <dgm:prSet presAssocID="{991D3079-DB1A-499D-86A7-44317B85050E}" presName="horz2" presStyleCnt="0"/>
      <dgm:spPr/>
    </dgm:pt>
    <dgm:pt modelId="{A6DB8A46-D9A6-4DB0-81B4-EBF4E7A03593}" type="pres">
      <dgm:prSet presAssocID="{991D3079-DB1A-499D-86A7-44317B85050E}" presName="horzSpace2" presStyleCnt="0"/>
      <dgm:spPr/>
    </dgm:pt>
    <dgm:pt modelId="{824D77CE-D11F-4BEF-8C9E-A1C66FA2677B}" type="pres">
      <dgm:prSet presAssocID="{991D3079-DB1A-499D-86A7-44317B85050E}" presName="tx2" presStyleLbl="revTx" presStyleIdx="11" presStyleCnt="16"/>
      <dgm:spPr/>
      <dgm:t>
        <a:bodyPr/>
        <a:lstStyle/>
        <a:p>
          <a:endParaRPr lang="en-US"/>
        </a:p>
      </dgm:t>
    </dgm:pt>
    <dgm:pt modelId="{9FE2A01C-D59B-454E-B712-E5E3F57C3F30}" type="pres">
      <dgm:prSet presAssocID="{991D3079-DB1A-499D-86A7-44317B85050E}" presName="vert2" presStyleCnt="0"/>
      <dgm:spPr/>
    </dgm:pt>
    <dgm:pt modelId="{8DD44EFE-FC82-4E3A-957D-BD70F3F13368}" type="pres">
      <dgm:prSet presAssocID="{991D3079-DB1A-499D-86A7-44317B85050E}" presName="thinLine2b" presStyleLbl="callout" presStyleIdx="5" presStyleCnt="8"/>
      <dgm:spPr/>
    </dgm:pt>
    <dgm:pt modelId="{FA38302A-BB16-4FCA-940C-473E595DC91D}" type="pres">
      <dgm:prSet presAssocID="{991D3079-DB1A-499D-86A7-44317B85050E}" presName="vertSpace2b" presStyleCnt="0"/>
      <dgm:spPr/>
    </dgm:pt>
    <dgm:pt modelId="{4B9130A0-97CE-4584-A190-B113D36955A3}" type="pres">
      <dgm:prSet presAssocID="{EF204FAF-51BF-486C-98AF-C86ECE8D2F18}" presName="thickLine" presStyleLbl="alignNode1" presStyleIdx="6" presStyleCnt="8"/>
      <dgm:spPr/>
    </dgm:pt>
    <dgm:pt modelId="{33EBB839-978F-4CE0-B4BC-C4FBD5B6E8E2}" type="pres">
      <dgm:prSet presAssocID="{EF204FAF-51BF-486C-98AF-C86ECE8D2F18}" presName="horz1" presStyleCnt="0"/>
      <dgm:spPr/>
    </dgm:pt>
    <dgm:pt modelId="{D7669EEF-4690-4142-9468-140C0FBAA36C}" type="pres">
      <dgm:prSet presAssocID="{EF204FAF-51BF-486C-98AF-C86ECE8D2F18}" presName="tx1" presStyleLbl="revTx" presStyleIdx="12" presStyleCnt="16"/>
      <dgm:spPr/>
      <dgm:t>
        <a:bodyPr/>
        <a:lstStyle/>
        <a:p>
          <a:endParaRPr lang="en-US"/>
        </a:p>
      </dgm:t>
    </dgm:pt>
    <dgm:pt modelId="{EB3E776D-CF9A-4601-87EE-4AA3EF58BB77}" type="pres">
      <dgm:prSet presAssocID="{EF204FAF-51BF-486C-98AF-C86ECE8D2F18}" presName="vert1" presStyleCnt="0"/>
      <dgm:spPr/>
    </dgm:pt>
    <dgm:pt modelId="{47DBC838-1C74-44AF-8F76-B0D5404F1224}" type="pres">
      <dgm:prSet presAssocID="{B83738FA-3D92-4EDE-BF2B-7425FC2D9472}" presName="vertSpace2a" presStyleCnt="0"/>
      <dgm:spPr/>
    </dgm:pt>
    <dgm:pt modelId="{68A9360F-EC3B-4714-BC8E-3F3EF407BCD3}" type="pres">
      <dgm:prSet presAssocID="{B83738FA-3D92-4EDE-BF2B-7425FC2D9472}" presName="horz2" presStyleCnt="0"/>
      <dgm:spPr/>
    </dgm:pt>
    <dgm:pt modelId="{0EF7CB23-99A1-424B-BCCA-CA15160AF534}" type="pres">
      <dgm:prSet presAssocID="{B83738FA-3D92-4EDE-BF2B-7425FC2D9472}" presName="horzSpace2" presStyleCnt="0"/>
      <dgm:spPr/>
    </dgm:pt>
    <dgm:pt modelId="{0D1221E0-7440-4FB9-84BE-1B17F6439B26}" type="pres">
      <dgm:prSet presAssocID="{B83738FA-3D92-4EDE-BF2B-7425FC2D9472}" presName="tx2" presStyleLbl="revTx" presStyleIdx="13" presStyleCnt="16"/>
      <dgm:spPr/>
      <dgm:t>
        <a:bodyPr/>
        <a:lstStyle/>
        <a:p>
          <a:endParaRPr lang="en-US"/>
        </a:p>
      </dgm:t>
    </dgm:pt>
    <dgm:pt modelId="{C0CFEFCD-D444-4667-A7B7-F68933261091}" type="pres">
      <dgm:prSet presAssocID="{B83738FA-3D92-4EDE-BF2B-7425FC2D9472}" presName="vert2" presStyleCnt="0"/>
      <dgm:spPr/>
    </dgm:pt>
    <dgm:pt modelId="{E078435C-00AA-4EA6-8EAF-020D7BAB7A34}" type="pres">
      <dgm:prSet presAssocID="{B83738FA-3D92-4EDE-BF2B-7425FC2D9472}" presName="thinLine2b" presStyleLbl="callout" presStyleIdx="6" presStyleCnt="8"/>
      <dgm:spPr/>
    </dgm:pt>
    <dgm:pt modelId="{B719AE03-62E5-4058-A802-EDDCECB261FC}" type="pres">
      <dgm:prSet presAssocID="{B83738FA-3D92-4EDE-BF2B-7425FC2D9472}" presName="vertSpace2b" presStyleCnt="0"/>
      <dgm:spPr/>
    </dgm:pt>
    <dgm:pt modelId="{BF1A337E-6C1C-47E2-8E68-C75BFCAFF475}" type="pres">
      <dgm:prSet presAssocID="{04AFBDD6-FF40-4D2F-9DFA-94A096AEA651}" presName="thickLine" presStyleLbl="alignNode1" presStyleIdx="7" presStyleCnt="8"/>
      <dgm:spPr/>
    </dgm:pt>
    <dgm:pt modelId="{9A8C83DF-2652-4D46-BF74-8A0F08AF0DE0}" type="pres">
      <dgm:prSet presAssocID="{04AFBDD6-FF40-4D2F-9DFA-94A096AEA651}" presName="horz1" presStyleCnt="0"/>
      <dgm:spPr/>
    </dgm:pt>
    <dgm:pt modelId="{69C6DB61-8FE8-4A26-B4E6-D40E4291AB23}" type="pres">
      <dgm:prSet presAssocID="{04AFBDD6-FF40-4D2F-9DFA-94A096AEA651}" presName="tx1" presStyleLbl="revTx" presStyleIdx="14" presStyleCnt="16"/>
      <dgm:spPr/>
      <dgm:t>
        <a:bodyPr/>
        <a:lstStyle/>
        <a:p>
          <a:endParaRPr lang="en-US"/>
        </a:p>
      </dgm:t>
    </dgm:pt>
    <dgm:pt modelId="{0A2CA803-EE22-4068-8B1B-0C3CD7207D68}" type="pres">
      <dgm:prSet presAssocID="{04AFBDD6-FF40-4D2F-9DFA-94A096AEA651}" presName="vert1" presStyleCnt="0"/>
      <dgm:spPr/>
    </dgm:pt>
    <dgm:pt modelId="{4D5858BB-91FD-4D41-AFD3-B4AA9E82ACEC}" type="pres">
      <dgm:prSet presAssocID="{9D3E4657-9D42-418B-8348-23387CE3EC0C}" presName="vertSpace2a" presStyleCnt="0"/>
      <dgm:spPr/>
    </dgm:pt>
    <dgm:pt modelId="{13C9073F-F9FF-4730-97FA-84E4CB51339C}" type="pres">
      <dgm:prSet presAssocID="{9D3E4657-9D42-418B-8348-23387CE3EC0C}" presName="horz2" presStyleCnt="0"/>
      <dgm:spPr/>
    </dgm:pt>
    <dgm:pt modelId="{7D92191A-2BCB-4A82-A6AA-1778F7D00A34}" type="pres">
      <dgm:prSet presAssocID="{9D3E4657-9D42-418B-8348-23387CE3EC0C}" presName="horzSpace2" presStyleCnt="0"/>
      <dgm:spPr/>
    </dgm:pt>
    <dgm:pt modelId="{DEE01669-BC02-4DB2-AE5F-C53710F467B2}" type="pres">
      <dgm:prSet presAssocID="{9D3E4657-9D42-418B-8348-23387CE3EC0C}" presName="tx2" presStyleLbl="revTx" presStyleIdx="15" presStyleCnt="16"/>
      <dgm:spPr/>
      <dgm:t>
        <a:bodyPr/>
        <a:lstStyle/>
        <a:p>
          <a:endParaRPr lang="en-US"/>
        </a:p>
      </dgm:t>
    </dgm:pt>
    <dgm:pt modelId="{92673F51-0BC3-4F83-B64E-F0733D346C7D}" type="pres">
      <dgm:prSet presAssocID="{9D3E4657-9D42-418B-8348-23387CE3EC0C}" presName="vert2" presStyleCnt="0"/>
      <dgm:spPr/>
    </dgm:pt>
    <dgm:pt modelId="{7C405CE5-A3A8-48FB-B48D-F7A41ED991FB}" type="pres">
      <dgm:prSet presAssocID="{9D3E4657-9D42-418B-8348-23387CE3EC0C}" presName="thinLine2b" presStyleLbl="callout" presStyleIdx="7" presStyleCnt="8"/>
      <dgm:spPr/>
    </dgm:pt>
    <dgm:pt modelId="{4E257C9A-DA40-4222-B81A-90F05B7C19C2}" type="pres">
      <dgm:prSet presAssocID="{9D3E4657-9D42-418B-8348-23387CE3EC0C}" presName="vertSpace2b" presStyleCnt="0"/>
      <dgm:spPr/>
    </dgm:pt>
  </dgm:ptLst>
  <dgm:cxnLst>
    <dgm:cxn modelId="{C2369D34-58E9-47AA-A079-6C668B4428D2}" srcId="{C02E9E25-3EEF-4973-B494-8F05B241C33B}" destId="{EF204FAF-51BF-486C-98AF-C86ECE8D2F18}" srcOrd="6" destOrd="0" parTransId="{C7CDAB38-7E1F-4477-86CA-9C3D6DCDB8DD}" sibTransId="{F5923C79-4E33-489A-8F7C-491E512F9832}"/>
    <dgm:cxn modelId="{AFD30545-71A6-4D07-AD73-2E0F91189128}" srcId="{C02E9E25-3EEF-4973-B494-8F05B241C33B}" destId="{11EA09FB-450E-4112-A7D2-5255C6A666C0}" srcOrd="2" destOrd="0" parTransId="{E55CD7CC-89A2-4CE3-9E74-63FB3396C195}" sibTransId="{6B72ACBA-2177-4974-A7E8-C5ED63BDF0D1}"/>
    <dgm:cxn modelId="{B4C374E8-9947-451D-9F62-AA554CC21702}" type="presOf" srcId="{494B4D99-DF6B-4358-B17D-2F15D2DEBE2F}" destId="{6E186B21-CDDA-4D32-81BB-E36D74292969}" srcOrd="0" destOrd="0" presId="urn:microsoft.com/office/officeart/2008/layout/LinedList"/>
    <dgm:cxn modelId="{FE752858-7E21-41A6-A96B-2CAC8FE825A3}" type="presOf" srcId="{CA785575-D1E6-457F-AC17-98191729CCE6}" destId="{C09BAE7A-D44B-4950-AAC4-29E18E22CF68}" srcOrd="0" destOrd="0" presId="urn:microsoft.com/office/officeart/2008/layout/LinedList"/>
    <dgm:cxn modelId="{5C9848BD-E78F-4AFF-89D6-E2BB92334ED1}" type="presOf" srcId="{CD54C19C-1DC1-4BBF-A5F1-88203D6C0CED}" destId="{3997B11D-EBEC-4B56-8D58-020B40608620}" srcOrd="0" destOrd="0" presId="urn:microsoft.com/office/officeart/2008/layout/LinedList"/>
    <dgm:cxn modelId="{01A065E8-8C6C-4137-B78A-D22FDD8E594D}" srcId="{9E4A24E3-1CD6-44BC-A5F1-219451BDC165}" destId="{494B4D99-DF6B-4358-B17D-2F15D2DEBE2F}" srcOrd="0" destOrd="0" parTransId="{F40C7494-7D3F-4200-9752-9C0862414F5E}" sibTransId="{B2547DBE-96C9-4E59-8B63-98FA3C11D412}"/>
    <dgm:cxn modelId="{91F3FD4A-FFFF-4BD5-B4F1-BC4C679FFA7C}" srcId="{C02E9E25-3EEF-4973-B494-8F05B241C33B}" destId="{04AFBDD6-FF40-4D2F-9DFA-94A096AEA651}" srcOrd="7" destOrd="0" parTransId="{40C43758-F6C2-4551-85CE-CE2C09647919}" sibTransId="{042E2531-E020-4EB6-BEA3-94CBF8E10035}"/>
    <dgm:cxn modelId="{5FAA18BC-A3E5-46D3-85EF-A6AD43666B4B}" type="presOf" srcId="{E6C2421F-4950-44E6-ACE3-EA9C0F638774}" destId="{E825BE99-CE2F-4ACE-8177-3A99BCFD0748}" srcOrd="0" destOrd="0" presId="urn:microsoft.com/office/officeart/2008/layout/LinedList"/>
    <dgm:cxn modelId="{4D81E40B-4A0E-4A84-B83A-71E52CF77E34}" type="presOf" srcId="{A7302AA4-22FE-4447-8ADF-ED52A62F52E2}" destId="{25E705CE-375F-46A3-A749-341C1902EAAF}" srcOrd="0" destOrd="0" presId="urn:microsoft.com/office/officeart/2008/layout/LinedList"/>
    <dgm:cxn modelId="{884C8D27-8AAA-40CC-94CD-A01A7C876EFD}" srcId="{CD54C19C-1DC1-4BBF-A5F1-88203D6C0CED}" destId="{A7302AA4-22FE-4447-8ADF-ED52A62F52E2}" srcOrd="0" destOrd="0" parTransId="{86B81C5C-F15E-4FCE-BB49-FE80086E0EE8}" sibTransId="{165F8D5D-7A9F-4B28-BBA6-35212D9A5756}"/>
    <dgm:cxn modelId="{BEDE3088-C6B6-4F04-89CE-1CF09DEFEDF1}" srcId="{F1314071-1835-41AA-BFF9-3C59C11A0C7B}" destId="{991D3079-DB1A-499D-86A7-44317B85050E}" srcOrd="0" destOrd="0" parTransId="{46A8A4AB-2976-4498-8AAF-3DFF28ECE4AD}" sibTransId="{D2C02F35-57A7-4888-AE6B-9824CC7ABA7A}"/>
    <dgm:cxn modelId="{33B7F737-DF17-40E4-9286-09A89F5180C3}" srcId="{11EA09FB-450E-4112-A7D2-5255C6A666C0}" destId="{E6C2421F-4950-44E6-ACE3-EA9C0F638774}" srcOrd="0" destOrd="0" parTransId="{987BACB6-D002-47B3-9578-F0E0F11A9858}" sibTransId="{8851FD00-099D-4286-A3EB-8B34492C0AEB}"/>
    <dgm:cxn modelId="{F83A2D4E-7939-4C74-B9E4-0C68B4DA3F52}" srcId="{28240F36-B2B6-4315-80AD-ABEA14CFDB8C}" destId="{CA785575-D1E6-457F-AC17-98191729CCE6}" srcOrd="0" destOrd="0" parTransId="{B985073D-B496-4835-ACDD-AF3F7A7E5715}" sibTransId="{AC745FB5-3488-4EEE-9214-F972382C7911}"/>
    <dgm:cxn modelId="{A4B63770-4A0A-49A3-B24D-E0288DC56902}" type="presOf" srcId="{F1314071-1835-41AA-BFF9-3C59C11A0C7B}" destId="{E6FB732B-9CF0-40FF-A048-38C265ECED24}" srcOrd="0" destOrd="0" presId="urn:microsoft.com/office/officeart/2008/layout/LinedList"/>
    <dgm:cxn modelId="{1053F445-A524-4F3F-8926-A316D082DC83}" srcId="{04AFBDD6-FF40-4D2F-9DFA-94A096AEA651}" destId="{9D3E4657-9D42-418B-8348-23387CE3EC0C}" srcOrd="0" destOrd="0" parTransId="{60537C0C-C296-4205-A4EB-773478A5D3ED}" sibTransId="{4D198FBC-7A0E-4166-9BE7-39D4180845FF}"/>
    <dgm:cxn modelId="{83F5C63A-E6BC-48D8-BA83-609E00410F3C}" srcId="{C02E9E25-3EEF-4973-B494-8F05B241C33B}" destId="{19987349-57F3-4441-960F-AEE8C330F133}" srcOrd="1" destOrd="0" parTransId="{C1784272-199B-4C51-BA32-CB9201FC9731}" sibTransId="{76279F23-A582-4921-AAD1-CEAE2C71A599}"/>
    <dgm:cxn modelId="{711598D1-FF78-4FA6-87F7-9DF3E3283528}" type="presOf" srcId="{9E4A24E3-1CD6-44BC-A5F1-219451BDC165}" destId="{6BB6FE7B-31D3-4FCB-AC29-B4908EB2BBDD}" srcOrd="0" destOrd="0" presId="urn:microsoft.com/office/officeart/2008/layout/LinedList"/>
    <dgm:cxn modelId="{9EBB56E8-C82C-4D4B-824E-8B37F41E8681}" type="presOf" srcId="{04AFBDD6-FF40-4D2F-9DFA-94A096AEA651}" destId="{69C6DB61-8FE8-4A26-B4E6-D40E4291AB23}" srcOrd="0" destOrd="0" presId="urn:microsoft.com/office/officeart/2008/layout/LinedList"/>
    <dgm:cxn modelId="{14EF06D5-2205-44B2-8FE8-1A4352E382E7}" srcId="{C02E9E25-3EEF-4973-B494-8F05B241C33B}" destId="{CD54C19C-1DC1-4BBF-A5F1-88203D6C0CED}" srcOrd="0" destOrd="0" parTransId="{B7E67BD6-5B57-4012-B493-673ADA23565D}" sibTransId="{5B166B5F-EA62-4AB0-807F-62FB6CB0255B}"/>
    <dgm:cxn modelId="{6BC179A0-7659-478C-BDBA-4B94559D29BF}" type="presOf" srcId="{991D3079-DB1A-499D-86A7-44317B85050E}" destId="{824D77CE-D11F-4BEF-8C9E-A1C66FA2677B}" srcOrd="0" destOrd="0" presId="urn:microsoft.com/office/officeart/2008/layout/LinedList"/>
    <dgm:cxn modelId="{E7EA4BA3-78EC-449D-B896-771633FBFB89}" type="presOf" srcId="{DFD91778-A413-4806-AD99-94026DEFFCA9}" destId="{77CC44B4-F99B-4BC0-8AC3-E9659BC0AB9A}" srcOrd="0" destOrd="0" presId="urn:microsoft.com/office/officeart/2008/layout/LinedList"/>
    <dgm:cxn modelId="{DDC41D49-2A4A-4A86-9695-538BE29450F1}" type="presOf" srcId="{28240F36-B2B6-4315-80AD-ABEA14CFDB8C}" destId="{00E8343D-2F9B-4D76-A1AF-96A5736E9A78}" srcOrd="0" destOrd="0" presId="urn:microsoft.com/office/officeart/2008/layout/LinedList"/>
    <dgm:cxn modelId="{704247FA-E6A5-4BEE-806F-D9E341BD2771}" srcId="{19987349-57F3-4441-960F-AEE8C330F133}" destId="{DFD91778-A413-4806-AD99-94026DEFFCA9}" srcOrd="0" destOrd="0" parTransId="{0423437B-7C52-4FFB-8C35-F54742FF284E}" sibTransId="{B0B23783-E52D-4AB4-9EDD-FE5135CC2C68}"/>
    <dgm:cxn modelId="{B65069E3-0B5B-4B87-9330-CA58A726B938}" srcId="{EF204FAF-51BF-486C-98AF-C86ECE8D2F18}" destId="{B83738FA-3D92-4EDE-BF2B-7425FC2D9472}" srcOrd="0" destOrd="0" parTransId="{4DFA341C-6A59-4AC8-AEFF-CBFEADA746E4}" sibTransId="{DC36AFA2-D069-4080-9B01-9260E26F9043}"/>
    <dgm:cxn modelId="{D8BC0E13-6C44-4D9B-A5EB-01DBBBAF2A43}" type="presOf" srcId="{C02E9E25-3EEF-4973-B494-8F05B241C33B}" destId="{B685A6C5-6109-419A-97E5-885CF04A0DFE}" srcOrd="0" destOrd="0" presId="urn:microsoft.com/office/officeart/2008/layout/LinedList"/>
    <dgm:cxn modelId="{3D5953A2-7D30-461C-99FD-E88596856E1E}" srcId="{C02E9E25-3EEF-4973-B494-8F05B241C33B}" destId="{F1314071-1835-41AA-BFF9-3C59C11A0C7B}" srcOrd="5" destOrd="0" parTransId="{A25FA00C-7DB2-48A7-9CAB-FF2DAF5E5425}" sibTransId="{B7A25748-FBF3-478D-8E09-BE2B0DBE77D2}"/>
    <dgm:cxn modelId="{1BCF3438-7A39-4D23-A93C-328519E9E5B5}" type="presOf" srcId="{EF204FAF-51BF-486C-98AF-C86ECE8D2F18}" destId="{D7669EEF-4690-4142-9468-140C0FBAA36C}" srcOrd="0" destOrd="0" presId="urn:microsoft.com/office/officeart/2008/layout/LinedList"/>
    <dgm:cxn modelId="{4A2BA7BE-3E41-4455-A798-781B277596FC}" type="presOf" srcId="{11EA09FB-450E-4112-A7D2-5255C6A666C0}" destId="{A5510141-CF36-4EFC-B413-6E0702BD9468}" srcOrd="0" destOrd="0" presId="urn:microsoft.com/office/officeart/2008/layout/LinedList"/>
    <dgm:cxn modelId="{ECAA06C0-3BD1-44D3-95E1-CF963FCC9F56}" srcId="{C02E9E25-3EEF-4973-B494-8F05B241C33B}" destId="{9E4A24E3-1CD6-44BC-A5F1-219451BDC165}" srcOrd="4" destOrd="0" parTransId="{95C63FD3-94D1-4C92-9749-F8920AD1B7AF}" sibTransId="{E40ACF3B-DFA3-450E-9A55-AD4DBA6ADCC1}"/>
    <dgm:cxn modelId="{97244382-10D6-4125-8923-F22769832B55}" type="presOf" srcId="{19987349-57F3-4441-960F-AEE8C330F133}" destId="{16C05633-C5B7-4D73-AF25-78F64B89FE22}" srcOrd="0" destOrd="0" presId="urn:microsoft.com/office/officeart/2008/layout/LinedList"/>
    <dgm:cxn modelId="{DB0DB791-9CFE-4498-8117-367BD0474D4E}" type="presOf" srcId="{B83738FA-3D92-4EDE-BF2B-7425FC2D9472}" destId="{0D1221E0-7440-4FB9-84BE-1B17F6439B26}" srcOrd="0" destOrd="0" presId="urn:microsoft.com/office/officeart/2008/layout/LinedList"/>
    <dgm:cxn modelId="{EA39D436-B60A-4BA9-BC7A-35C001258A86}" srcId="{C02E9E25-3EEF-4973-B494-8F05B241C33B}" destId="{28240F36-B2B6-4315-80AD-ABEA14CFDB8C}" srcOrd="3" destOrd="0" parTransId="{BA3C76D8-EFEE-4306-A784-1255486BCF79}" sibTransId="{13461319-4D6A-4E58-8143-1F8DAB727787}"/>
    <dgm:cxn modelId="{5BFB4E82-704A-4B87-A0A6-0F0A00EC128E}" type="presOf" srcId="{9D3E4657-9D42-418B-8348-23387CE3EC0C}" destId="{DEE01669-BC02-4DB2-AE5F-C53710F467B2}" srcOrd="0" destOrd="0" presId="urn:microsoft.com/office/officeart/2008/layout/LinedList"/>
    <dgm:cxn modelId="{733445DC-55EA-4A9B-9AC8-B51C808E999B}" type="presParOf" srcId="{B685A6C5-6109-419A-97E5-885CF04A0DFE}" destId="{2FEFD1AF-DE12-418E-99FE-34C32907242E}" srcOrd="0" destOrd="0" presId="urn:microsoft.com/office/officeart/2008/layout/LinedList"/>
    <dgm:cxn modelId="{B09849BD-E597-411D-82BB-A4A502D2C7FF}" type="presParOf" srcId="{B685A6C5-6109-419A-97E5-885CF04A0DFE}" destId="{D7ED5FEF-12F9-4687-9832-37F420938B21}" srcOrd="1" destOrd="0" presId="urn:microsoft.com/office/officeart/2008/layout/LinedList"/>
    <dgm:cxn modelId="{1AF06F36-2069-4870-BBC0-A3C60D66ADA4}" type="presParOf" srcId="{D7ED5FEF-12F9-4687-9832-37F420938B21}" destId="{3997B11D-EBEC-4B56-8D58-020B40608620}" srcOrd="0" destOrd="0" presId="urn:microsoft.com/office/officeart/2008/layout/LinedList"/>
    <dgm:cxn modelId="{DC4B5A76-BEE3-4482-BEBE-AB23C02381E2}" type="presParOf" srcId="{D7ED5FEF-12F9-4687-9832-37F420938B21}" destId="{9EACDC71-10E7-472D-913C-022E7C999614}" srcOrd="1" destOrd="0" presId="urn:microsoft.com/office/officeart/2008/layout/LinedList"/>
    <dgm:cxn modelId="{71528777-6BB7-44A7-9405-5B7909F9E70F}" type="presParOf" srcId="{9EACDC71-10E7-472D-913C-022E7C999614}" destId="{1668ADBB-6481-4AC2-9124-64BA92AE77B3}" srcOrd="0" destOrd="0" presId="urn:microsoft.com/office/officeart/2008/layout/LinedList"/>
    <dgm:cxn modelId="{6DAE9E54-F5CA-4DB9-992E-1EC3D031C342}" type="presParOf" srcId="{9EACDC71-10E7-472D-913C-022E7C999614}" destId="{901AADBC-7FF7-4086-9826-090B2A4586C3}" srcOrd="1" destOrd="0" presId="urn:microsoft.com/office/officeart/2008/layout/LinedList"/>
    <dgm:cxn modelId="{4C0C3B7F-F064-46FB-8FF1-98DA157F7F8D}" type="presParOf" srcId="{901AADBC-7FF7-4086-9826-090B2A4586C3}" destId="{91900A46-920F-4133-B2A6-47D0FDA9073F}" srcOrd="0" destOrd="0" presId="urn:microsoft.com/office/officeart/2008/layout/LinedList"/>
    <dgm:cxn modelId="{583C2AE7-8130-4A1C-A070-F938ACFC719A}" type="presParOf" srcId="{901AADBC-7FF7-4086-9826-090B2A4586C3}" destId="{25E705CE-375F-46A3-A749-341C1902EAAF}" srcOrd="1" destOrd="0" presId="urn:microsoft.com/office/officeart/2008/layout/LinedList"/>
    <dgm:cxn modelId="{24E8BDAD-72FC-4A1E-A406-332ECEA6B205}" type="presParOf" srcId="{901AADBC-7FF7-4086-9826-090B2A4586C3}" destId="{770CF5FE-BCBF-4BCB-9554-9E1AE26DBBFD}" srcOrd="2" destOrd="0" presId="urn:microsoft.com/office/officeart/2008/layout/LinedList"/>
    <dgm:cxn modelId="{72375CDD-2255-413F-AB0D-A0BD2ECDE6EB}" type="presParOf" srcId="{9EACDC71-10E7-472D-913C-022E7C999614}" destId="{F460A9F8-8DEA-4728-97E1-3F95F9F9801B}" srcOrd="2" destOrd="0" presId="urn:microsoft.com/office/officeart/2008/layout/LinedList"/>
    <dgm:cxn modelId="{44636F37-707C-45CA-BB38-6FBAF07C2D70}" type="presParOf" srcId="{9EACDC71-10E7-472D-913C-022E7C999614}" destId="{1F90D8C5-A455-47BB-AD35-1A94C9EC025D}" srcOrd="3" destOrd="0" presId="urn:microsoft.com/office/officeart/2008/layout/LinedList"/>
    <dgm:cxn modelId="{79100177-0C85-4958-A148-9A8886EB1E69}" type="presParOf" srcId="{B685A6C5-6109-419A-97E5-885CF04A0DFE}" destId="{DF7C4223-8D27-4FAB-A999-AA274C4C8E3E}" srcOrd="2" destOrd="0" presId="urn:microsoft.com/office/officeart/2008/layout/LinedList"/>
    <dgm:cxn modelId="{AAF108F2-E0D8-49FD-947A-1E0CA8CD1D44}" type="presParOf" srcId="{B685A6C5-6109-419A-97E5-885CF04A0DFE}" destId="{6A23F249-9207-4C7F-828D-1739D3933748}" srcOrd="3" destOrd="0" presId="urn:microsoft.com/office/officeart/2008/layout/LinedList"/>
    <dgm:cxn modelId="{4C774610-D7AD-41CE-B642-42ED854F9115}" type="presParOf" srcId="{6A23F249-9207-4C7F-828D-1739D3933748}" destId="{16C05633-C5B7-4D73-AF25-78F64B89FE22}" srcOrd="0" destOrd="0" presId="urn:microsoft.com/office/officeart/2008/layout/LinedList"/>
    <dgm:cxn modelId="{132523F0-3EB2-4FDA-9617-B5703A11D15D}" type="presParOf" srcId="{6A23F249-9207-4C7F-828D-1739D3933748}" destId="{20E8AEC4-F8A2-4ACD-9A1F-B6F45D55D078}" srcOrd="1" destOrd="0" presId="urn:microsoft.com/office/officeart/2008/layout/LinedList"/>
    <dgm:cxn modelId="{7F5A53F0-D3DA-4BB9-8942-F06F6993B80F}" type="presParOf" srcId="{20E8AEC4-F8A2-4ACD-9A1F-B6F45D55D078}" destId="{9E554F8B-B979-4465-8A61-9EA77EAE543E}" srcOrd="0" destOrd="0" presId="urn:microsoft.com/office/officeart/2008/layout/LinedList"/>
    <dgm:cxn modelId="{0C7DE624-4115-419B-A4DE-AA5729C61C5D}" type="presParOf" srcId="{20E8AEC4-F8A2-4ACD-9A1F-B6F45D55D078}" destId="{6DEA90BD-6523-40B7-B3B1-5995B6CF27FB}" srcOrd="1" destOrd="0" presId="urn:microsoft.com/office/officeart/2008/layout/LinedList"/>
    <dgm:cxn modelId="{0BA6BBB5-6B49-4715-8DAD-93AC950A3FBA}" type="presParOf" srcId="{6DEA90BD-6523-40B7-B3B1-5995B6CF27FB}" destId="{C4483AE6-6CAE-4821-A33B-62AB893693BC}" srcOrd="0" destOrd="0" presId="urn:microsoft.com/office/officeart/2008/layout/LinedList"/>
    <dgm:cxn modelId="{9F766A97-2A26-499B-BA83-090E69C49285}" type="presParOf" srcId="{6DEA90BD-6523-40B7-B3B1-5995B6CF27FB}" destId="{77CC44B4-F99B-4BC0-8AC3-E9659BC0AB9A}" srcOrd="1" destOrd="0" presId="urn:microsoft.com/office/officeart/2008/layout/LinedList"/>
    <dgm:cxn modelId="{ADABC00C-2EA6-4EA1-97D1-926ACFE4CA0C}" type="presParOf" srcId="{6DEA90BD-6523-40B7-B3B1-5995B6CF27FB}" destId="{8D1EBCCD-4C00-47C6-ACC5-D35FF6140378}" srcOrd="2" destOrd="0" presId="urn:microsoft.com/office/officeart/2008/layout/LinedList"/>
    <dgm:cxn modelId="{37B99B92-0934-41DD-9AE2-D5E5220E37D6}" type="presParOf" srcId="{20E8AEC4-F8A2-4ACD-9A1F-B6F45D55D078}" destId="{FBFB4E8E-BD90-4182-A81E-15344B0EB966}" srcOrd="2" destOrd="0" presId="urn:microsoft.com/office/officeart/2008/layout/LinedList"/>
    <dgm:cxn modelId="{41F12A34-160F-4622-AE9C-F811E57C6AC2}" type="presParOf" srcId="{20E8AEC4-F8A2-4ACD-9A1F-B6F45D55D078}" destId="{D7F608CF-9D2D-41D0-AF12-1414997A8BAB}" srcOrd="3" destOrd="0" presId="urn:microsoft.com/office/officeart/2008/layout/LinedList"/>
    <dgm:cxn modelId="{F983E133-E1B5-4A77-B6CC-C0F11E71ED0F}" type="presParOf" srcId="{B685A6C5-6109-419A-97E5-885CF04A0DFE}" destId="{20D24B49-ECF3-4FF8-9909-985EB0F45D6A}" srcOrd="4" destOrd="0" presId="urn:microsoft.com/office/officeart/2008/layout/LinedList"/>
    <dgm:cxn modelId="{07247C06-9FED-4ED0-B409-A6ACBE8B2C8E}" type="presParOf" srcId="{B685A6C5-6109-419A-97E5-885CF04A0DFE}" destId="{0AA1F860-6ACF-4423-9A51-DB914CFBA847}" srcOrd="5" destOrd="0" presId="urn:microsoft.com/office/officeart/2008/layout/LinedList"/>
    <dgm:cxn modelId="{63D1F4BF-EDA8-4023-BC19-5579E73AEDB4}" type="presParOf" srcId="{0AA1F860-6ACF-4423-9A51-DB914CFBA847}" destId="{A5510141-CF36-4EFC-B413-6E0702BD9468}" srcOrd="0" destOrd="0" presId="urn:microsoft.com/office/officeart/2008/layout/LinedList"/>
    <dgm:cxn modelId="{95DFEE0C-E1CD-4049-B67B-B25F0E0C7907}" type="presParOf" srcId="{0AA1F860-6ACF-4423-9A51-DB914CFBA847}" destId="{66963844-1EF9-4BE2-A02B-549A20C76875}" srcOrd="1" destOrd="0" presId="urn:microsoft.com/office/officeart/2008/layout/LinedList"/>
    <dgm:cxn modelId="{5E65F74F-6452-4FA0-9B23-938834F0B4C5}" type="presParOf" srcId="{66963844-1EF9-4BE2-A02B-549A20C76875}" destId="{EE4D1575-96DB-42A9-93FB-E3913042AC4E}" srcOrd="0" destOrd="0" presId="urn:microsoft.com/office/officeart/2008/layout/LinedList"/>
    <dgm:cxn modelId="{09E0E271-C359-4CC3-8773-5D5CBFA1DD26}" type="presParOf" srcId="{66963844-1EF9-4BE2-A02B-549A20C76875}" destId="{FBDF0443-CB1E-46EA-A8AC-C8D29DAD0EFB}" srcOrd="1" destOrd="0" presId="urn:microsoft.com/office/officeart/2008/layout/LinedList"/>
    <dgm:cxn modelId="{AC5371C0-97FF-45AE-BB34-E6504C9D4255}" type="presParOf" srcId="{FBDF0443-CB1E-46EA-A8AC-C8D29DAD0EFB}" destId="{2BE4405F-1F69-4264-AA65-40BB36EB61DF}" srcOrd="0" destOrd="0" presId="urn:microsoft.com/office/officeart/2008/layout/LinedList"/>
    <dgm:cxn modelId="{53DA35CF-FAA4-4E34-A46C-617C3DF7B3D1}" type="presParOf" srcId="{FBDF0443-CB1E-46EA-A8AC-C8D29DAD0EFB}" destId="{E825BE99-CE2F-4ACE-8177-3A99BCFD0748}" srcOrd="1" destOrd="0" presId="urn:microsoft.com/office/officeart/2008/layout/LinedList"/>
    <dgm:cxn modelId="{159DE3F8-8463-433A-8659-456ABC1B0FED}" type="presParOf" srcId="{FBDF0443-CB1E-46EA-A8AC-C8D29DAD0EFB}" destId="{BD1B2232-F897-4F85-A4CA-BA24EE3485C2}" srcOrd="2" destOrd="0" presId="urn:microsoft.com/office/officeart/2008/layout/LinedList"/>
    <dgm:cxn modelId="{C51CDA58-D049-4B99-93BC-5CA18B985A0E}" type="presParOf" srcId="{66963844-1EF9-4BE2-A02B-549A20C76875}" destId="{13C27AFA-9D36-4842-B859-4BC581E1455B}" srcOrd="2" destOrd="0" presId="urn:microsoft.com/office/officeart/2008/layout/LinedList"/>
    <dgm:cxn modelId="{5CBD3995-78AA-48B3-9531-D2AB70AFE22D}" type="presParOf" srcId="{66963844-1EF9-4BE2-A02B-549A20C76875}" destId="{76A07C7C-0ADF-4A84-88D6-57E206C9BD9B}" srcOrd="3" destOrd="0" presId="urn:microsoft.com/office/officeart/2008/layout/LinedList"/>
    <dgm:cxn modelId="{E8870623-A171-4F1F-946E-1982FAA7BC8E}" type="presParOf" srcId="{B685A6C5-6109-419A-97E5-885CF04A0DFE}" destId="{FC6FB5C4-A5DB-4840-BA5B-42C9669FDB7D}" srcOrd="6" destOrd="0" presId="urn:microsoft.com/office/officeart/2008/layout/LinedList"/>
    <dgm:cxn modelId="{67FEE946-DB61-4DB2-97DC-A537400AFF76}" type="presParOf" srcId="{B685A6C5-6109-419A-97E5-885CF04A0DFE}" destId="{8A32F226-0E18-4480-AE3F-9672C80CE64F}" srcOrd="7" destOrd="0" presId="urn:microsoft.com/office/officeart/2008/layout/LinedList"/>
    <dgm:cxn modelId="{A2887DDE-8B99-427B-8B40-EADF8E0F975E}" type="presParOf" srcId="{8A32F226-0E18-4480-AE3F-9672C80CE64F}" destId="{00E8343D-2F9B-4D76-A1AF-96A5736E9A78}" srcOrd="0" destOrd="0" presId="urn:microsoft.com/office/officeart/2008/layout/LinedList"/>
    <dgm:cxn modelId="{25F1412F-1760-4D4A-AB86-BFDFDC7E3C9F}" type="presParOf" srcId="{8A32F226-0E18-4480-AE3F-9672C80CE64F}" destId="{59B1D0CA-E28B-4EFD-BCDF-F49A71D3C2DB}" srcOrd="1" destOrd="0" presId="urn:microsoft.com/office/officeart/2008/layout/LinedList"/>
    <dgm:cxn modelId="{99007F6B-671A-47DD-BCF1-F24C6D969213}" type="presParOf" srcId="{59B1D0CA-E28B-4EFD-BCDF-F49A71D3C2DB}" destId="{3CDF49E6-4AAA-4635-B583-6BBFE69E381C}" srcOrd="0" destOrd="0" presId="urn:microsoft.com/office/officeart/2008/layout/LinedList"/>
    <dgm:cxn modelId="{0CD15257-7CB5-48F6-B855-BCB5121CEE25}" type="presParOf" srcId="{59B1D0CA-E28B-4EFD-BCDF-F49A71D3C2DB}" destId="{9678707A-EF98-4AE7-B04A-73AECEED3E0B}" srcOrd="1" destOrd="0" presId="urn:microsoft.com/office/officeart/2008/layout/LinedList"/>
    <dgm:cxn modelId="{813E9BA5-F8B3-4E43-9206-549B15AC6B93}" type="presParOf" srcId="{9678707A-EF98-4AE7-B04A-73AECEED3E0B}" destId="{53B386CB-93BF-4A56-A50E-56AC0FE75406}" srcOrd="0" destOrd="0" presId="urn:microsoft.com/office/officeart/2008/layout/LinedList"/>
    <dgm:cxn modelId="{C4DC5836-3640-4780-91A0-23C01E498492}" type="presParOf" srcId="{9678707A-EF98-4AE7-B04A-73AECEED3E0B}" destId="{C09BAE7A-D44B-4950-AAC4-29E18E22CF68}" srcOrd="1" destOrd="0" presId="urn:microsoft.com/office/officeart/2008/layout/LinedList"/>
    <dgm:cxn modelId="{80513B17-9C4C-45B9-9434-5A2BEDCFB0A1}" type="presParOf" srcId="{9678707A-EF98-4AE7-B04A-73AECEED3E0B}" destId="{8235AB16-1A99-4EDA-81FD-7CDC4FCA5EFD}" srcOrd="2" destOrd="0" presId="urn:microsoft.com/office/officeart/2008/layout/LinedList"/>
    <dgm:cxn modelId="{0C2B3C0D-59BE-4DC8-B9B6-477E1DB50B69}" type="presParOf" srcId="{59B1D0CA-E28B-4EFD-BCDF-F49A71D3C2DB}" destId="{75C4DA27-E381-43AD-BA3F-614ECACB68FF}" srcOrd="2" destOrd="0" presId="urn:microsoft.com/office/officeart/2008/layout/LinedList"/>
    <dgm:cxn modelId="{8EAE11EF-17FD-4742-891E-03F4AA1019FD}" type="presParOf" srcId="{59B1D0CA-E28B-4EFD-BCDF-F49A71D3C2DB}" destId="{9DB212A3-410F-4964-94A5-11F52F83CDFC}" srcOrd="3" destOrd="0" presId="urn:microsoft.com/office/officeart/2008/layout/LinedList"/>
    <dgm:cxn modelId="{58451C80-0A9C-467C-86AB-7FCE5C0662BE}" type="presParOf" srcId="{B685A6C5-6109-419A-97E5-885CF04A0DFE}" destId="{8F109E00-E838-40C9-AE0F-0612AC3ED68A}" srcOrd="8" destOrd="0" presId="urn:microsoft.com/office/officeart/2008/layout/LinedList"/>
    <dgm:cxn modelId="{67C852A7-F440-4279-A12C-6BFA9E18A63C}" type="presParOf" srcId="{B685A6C5-6109-419A-97E5-885CF04A0DFE}" destId="{F2B30673-6666-44ED-931C-096CDBC469F9}" srcOrd="9" destOrd="0" presId="urn:microsoft.com/office/officeart/2008/layout/LinedList"/>
    <dgm:cxn modelId="{7CA6296B-8E59-4F3A-AC0D-ECA603536CE2}" type="presParOf" srcId="{F2B30673-6666-44ED-931C-096CDBC469F9}" destId="{6BB6FE7B-31D3-4FCB-AC29-B4908EB2BBDD}" srcOrd="0" destOrd="0" presId="urn:microsoft.com/office/officeart/2008/layout/LinedList"/>
    <dgm:cxn modelId="{83E12AF1-359A-43AA-B54A-CA04B88ECFEF}" type="presParOf" srcId="{F2B30673-6666-44ED-931C-096CDBC469F9}" destId="{8096A000-FE4D-43C1-AB84-4EC052BFCC02}" srcOrd="1" destOrd="0" presId="urn:microsoft.com/office/officeart/2008/layout/LinedList"/>
    <dgm:cxn modelId="{57987562-B9F0-4894-A6AE-283FECFE391A}" type="presParOf" srcId="{8096A000-FE4D-43C1-AB84-4EC052BFCC02}" destId="{BEA8DDA1-2EF8-4FDD-AF92-AC4C93DC7912}" srcOrd="0" destOrd="0" presId="urn:microsoft.com/office/officeart/2008/layout/LinedList"/>
    <dgm:cxn modelId="{F8C96B93-0E76-416D-961C-A450F7B84E6B}" type="presParOf" srcId="{8096A000-FE4D-43C1-AB84-4EC052BFCC02}" destId="{0705ABDA-177B-4EA3-A750-849C5C65F5D2}" srcOrd="1" destOrd="0" presId="urn:microsoft.com/office/officeart/2008/layout/LinedList"/>
    <dgm:cxn modelId="{4165E947-0215-4AB2-ADCE-C652082B2FF9}" type="presParOf" srcId="{0705ABDA-177B-4EA3-A750-849C5C65F5D2}" destId="{075F4D6A-A749-4172-89B6-3833E829C7A3}" srcOrd="0" destOrd="0" presId="urn:microsoft.com/office/officeart/2008/layout/LinedList"/>
    <dgm:cxn modelId="{DB4D2081-5354-4625-A959-6D6F2AD4A6C9}" type="presParOf" srcId="{0705ABDA-177B-4EA3-A750-849C5C65F5D2}" destId="{6E186B21-CDDA-4D32-81BB-E36D74292969}" srcOrd="1" destOrd="0" presId="urn:microsoft.com/office/officeart/2008/layout/LinedList"/>
    <dgm:cxn modelId="{5082AA95-B6E9-4040-9F51-C536F634E91D}" type="presParOf" srcId="{0705ABDA-177B-4EA3-A750-849C5C65F5D2}" destId="{BFF0A6FA-C4F4-4DB0-B716-27C8D54D8087}" srcOrd="2" destOrd="0" presId="urn:microsoft.com/office/officeart/2008/layout/LinedList"/>
    <dgm:cxn modelId="{B40E6CDA-39B6-472D-B42A-604EE72B3525}" type="presParOf" srcId="{8096A000-FE4D-43C1-AB84-4EC052BFCC02}" destId="{7F48B3B7-D3D9-44D4-96F4-D962D1127EB2}" srcOrd="2" destOrd="0" presId="urn:microsoft.com/office/officeart/2008/layout/LinedList"/>
    <dgm:cxn modelId="{412BA113-A82F-4F3E-B859-F648FFA4EAED}" type="presParOf" srcId="{8096A000-FE4D-43C1-AB84-4EC052BFCC02}" destId="{8E9A809C-9D59-43D2-B85D-D3670E6E84DA}" srcOrd="3" destOrd="0" presId="urn:microsoft.com/office/officeart/2008/layout/LinedList"/>
    <dgm:cxn modelId="{50F0D24D-7E2C-4179-BBE6-6C984640A03A}" type="presParOf" srcId="{B685A6C5-6109-419A-97E5-885CF04A0DFE}" destId="{EF4AE075-62E9-4F01-8A41-40C6ABD30B29}" srcOrd="10" destOrd="0" presId="urn:microsoft.com/office/officeart/2008/layout/LinedList"/>
    <dgm:cxn modelId="{ACB50507-AE6C-4EA1-9341-F88FC3C56721}" type="presParOf" srcId="{B685A6C5-6109-419A-97E5-885CF04A0DFE}" destId="{AC837FBF-2C60-4AD9-A829-FF0012F113D2}" srcOrd="11" destOrd="0" presId="urn:microsoft.com/office/officeart/2008/layout/LinedList"/>
    <dgm:cxn modelId="{8925DEF6-0136-47E1-B0BF-FB08AC1AB8FA}" type="presParOf" srcId="{AC837FBF-2C60-4AD9-A829-FF0012F113D2}" destId="{E6FB732B-9CF0-40FF-A048-38C265ECED24}" srcOrd="0" destOrd="0" presId="urn:microsoft.com/office/officeart/2008/layout/LinedList"/>
    <dgm:cxn modelId="{E7EF13D1-2323-4AAF-BE61-FF3E21A280CA}" type="presParOf" srcId="{AC837FBF-2C60-4AD9-A829-FF0012F113D2}" destId="{9C71A7C0-0EF3-40BD-AFB6-23DE55C3E72E}" srcOrd="1" destOrd="0" presId="urn:microsoft.com/office/officeart/2008/layout/LinedList"/>
    <dgm:cxn modelId="{B43EECF0-F225-499A-9AFB-341013BCFFFF}" type="presParOf" srcId="{9C71A7C0-0EF3-40BD-AFB6-23DE55C3E72E}" destId="{F3ECA3B3-DA52-4C7E-83A6-00A85D13782F}" srcOrd="0" destOrd="0" presId="urn:microsoft.com/office/officeart/2008/layout/LinedList"/>
    <dgm:cxn modelId="{64A30C93-F0B4-4B87-B079-0E8D050032B1}" type="presParOf" srcId="{9C71A7C0-0EF3-40BD-AFB6-23DE55C3E72E}" destId="{EFBDEC77-3575-4D56-BC3C-0A3CD4267021}" srcOrd="1" destOrd="0" presId="urn:microsoft.com/office/officeart/2008/layout/LinedList"/>
    <dgm:cxn modelId="{E431F130-4987-4531-83D7-55F741635B36}" type="presParOf" srcId="{EFBDEC77-3575-4D56-BC3C-0A3CD4267021}" destId="{A6DB8A46-D9A6-4DB0-81B4-EBF4E7A03593}" srcOrd="0" destOrd="0" presId="urn:microsoft.com/office/officeart/2008/layout/LinedList"/>
    <dgm:cxn modelId="{FFF611D3-0A54-41ED-B311-E03F2B48DE85}" type="presParOf" srcId="{EFBDEC77-3575-4D56-BC3C-0A3CD4267021}" destId="{824D77CE-D11F-4BEF-8C9E-A1C66FA2677B}" srcOrd="1" destOrd="0" presId="urn:microsoft.com/office/officeart/2008/layout/LinedList"/>
    <dgm:cxn modelId="{FC4ED282-CACF-4791-AA9E-E2B827A9A3C0}" type="presParOf" srcId="{EFBDEC77-3575-4D56-BC3C-0A3CD4267021}" destId="{9FE2A01C-D59B-454E-B712-E5E3F57C3F30}" srcOrd="2" destOrd="0" presId="urn:microsoft.com/office/officeart/2008/layout/LinedList"/>
    <dgm:cxn modelId="{C9C86AC9-777A-486F-85AC-1217A49776A7}" type="presParOf" srcId="{9C71A7C0-0EF3-40BD-AFB6-23DE55C3E72E}" destId="{8DD44EFE-FC82-4E3A-957D-BD70F3F13368}" srcOrd="2" destOrd="0" presId="urn:microsoft.com/office/officeart/2008/layout/LinedList"/>
    <dgm:cxn modelId="{299EF9EC-B39F-48C5-9280-F073E15356DC}" type="presParOf" srcId="{9C71A7C0-0EF3-40BD-AFB6-23DE55C3E72E}" destId="{FA38302A-BB16-4FCA-940C-473E595DC91D}" srcOrd="3" destOrd="0" presId="urn:microsoft.com/office/officeart/2008/layout/LinedList"/>
    <dgm:cxn modelId="{E9ACB394-7E9C-4F86-BDE7-235172509265}" type="presParOf" srcId="{B685A6C5-6109-419A-97E5-885CF04A0DFE}" destId="{4B9130A0-97CE-4584-A190-B113D36955A3}" srcOrd="12" destOrd="0" presId="urn:microsoft.com/office/officeart/2008/layout/LinedList"/>
    <dgm:cxn modelId="{38F794E1-DE7D-4C0D-83D7-E2A78D0E1AAD}" type="presParOf" srcId="{B685A6C5-6109-419A-97E5-885CF04A0DFE}" destId="{33EBB839-978F-4CE0-B4BC-C4FBD5B6E8E2}" srcOrd="13" destOrd="0" presId="urn:microsoft.com/office/officeart/2008/layout/LinedList"/>
    <dgm:cxn modelId="{8E339578-6F9C-4322-B219-03906D767B03}" type="presParOf" srcId="{33EBB839-978F-4CE0-B4BC-C4FBD5B6E8E2}" destId="{D7669EEF-4690-4142-9468-140C0FBAA36C}" srcOrd="0" destOrd="0" presId="urn:microsoft.com/office/officeart/2008/layout/LinedList"/>
    <dgm:cxn modelId="{F9FB6121-09FA-4A88-A3ED-8F4FB662E6AF}" type="presParOf" srcId="{33EBB839-978F-4CE0-B4BC-C4FBD5B6E8E2}" destId="{EB3E776D-CF9A-4601-87EE-4AA3EF58BB77}" srcOrd="1" destOrd="0" presId="urn:microsoft.com/office/officeart/2008/layout/LinedList"/>
    <dgm:cxn modelId="{E1AC1E0F-28D1-4105-8758-7FC52A70B25D}" type="presParOf" srcId="{EB3E776D-CF9A-4601-87EE-4AA3EF58BB77}" destId="{47DBC838-1C74-44AF-8F76-B0D5404F1224}" srcOrd="0" destOrd="0" presId="urn:microsoft.com/office/officeart/2008/layout/LinedList"/>
    <dgm:cxn modelId="{F02FE7EF-77FB-4000-A602-C7361F904C2E}" type="presParOf" srcId="{EB3E776D-CF9A-4601-87EE-4AA3EF58BB77}" destId="{68A9360F-EC3B-4714-BC8E-3F3EF407BCD3}" srcOrd="1" destOrd="0" presId="urn:microsoft.com/office/officeart/2008/layout/LinedList"/>
    <dgm:cxn modelId="{ECAC4C8B-00E1-4F6E-8A18-A758F912A988}" type="presParOf" srcId="{68A9360F-EC3B-4714-BC8E-3F3EF407BCD3}" destId="{0EF7CB23-99A1-424B-BCCA-CA15160AF534}" srcOrd="0" destOrd="0" presId="urn:microsoft.com/office/officeart/2008/layout/LinedList"/>
    <dgm:cxn modelId="{06125925-2B39-486D-9C47-B436A53EF445}" type="presParOf" srcId="{68A9360F-EC3B-4714-BC8E-3F3EF407BCD3}" destId="{0D1221E0-7440-4FB9-84BE-1B17F6439B26}" srcOrd="1" destOrd="0" presId="urn:microsoft.com/office/officeart/2008/layout/LinedList"/>
    <dgm:cxn modelId="{9414AFDF-F42F-4C85-8FAC-A39F42135B12}" type="presParOf" srcId="{68A9360F-EC3B-4714-BC8E-3F3EF407BCD3}" destId="{C0CFEFCD-D444-4667-A7B7-F68933261091}" srcOrd="2" destOrd="0" presId="urn:microsoft.com/office/officeart/2008/layout/LinedList"/>
    <dgm:cxn modelId="{E9EEFCEB-EFCE-4D70-8559-22B7D8C2A634}" type="presParOf" srcId="{EB3E776D-CF9A-4601-87EE-4AA3EF58BB77}" destId="{E078435C-00AA-4EA6-8EAF-020D7BAB7A34}" srcOrd="2" destOrd="0" presId="urn:microsoft.com/office/officeart/2008/layout/LinedList"/>
    <dgm:cxn modelId="{292FD095-A632-450D-8A02-57285BF7A85E}" type="presParOf" srcId="{EB3E776D-CF9A-4601-87EE-4AA3EF58BB77}" destId="{B719AE03-62E5-4058-A802-EDDCECB261FC}" srcOrd="3" destOrd="0" presId="urn:microsoft.com/office/officeart/2008/layout/LinedList"/>
    <dgm:cxn modelId="{09FBCA42-B75A-4C02-BC45-74303C580470}" type="presParOf" srcId="{B685A6C5-6109-419A-97E5-885CF04A0DFE}" destId="{BF1A337E-6C1C-47E2-8E68-C75BFCAFF475}" srcOrd="14" destOrd="0" presId="urn:microsoft.com/office/officeart/2008/layout/LinedList"/>
    <dgm:cxn modelId="{5DE2EB20-C1D2-4887-8701-69E1C1A8A971}" type="presParOf" srcId="{B685A6C5-6109-419A-97E5-885CF04A0DFE}" destId="{9A8C83DF-2652-4D46-BF74-8A0F08AF0DE0}" srcOrd="15" destOrd="0" presId="urn:microsoft.com/office/officeart/2008/layout/LinedList"/>
    <dgm:cxn modelId="{4B6DC584-DB77-437C-BEEF-03478C35EE8A}" type="presParOf" srcId="{9A8C83DF-2652-4D46-BF74-8A0F08AF0DE0}" destId="{69C6DB61-8FE8-4A26-B4E6-D40E4291AB23}" srcOrd="0" destOrd="0" presId="urn:microsoft.com/office/officeart/2008/layout/LinedList"/>
    <dgm:cxn modelId="{69417984-6634-40D8-BDE7-B95C3A7045E2}" type="presParOf" srcId="{9A8C83DF-2652-4D46-BF74-8A0F08AF0DE0}" destId="{0A2CA803-EE22-4068-8B1B-0C3CD7207D68}" srcOrd="1" destOrd="0" presId="urn:microsoft.com/office/officeart/2008/layout/LinedList"/>
    <dgm:cxn modelId="{10501245-E87B-4D98-A8AE-446534883D88}" type="presParOf" srcId="{0A2CA803-EE22-4068-8B1B-0C3CD7207D68}" destId="{4D5858BB-91FD-4D41-AFD3-B4AA9E82ACEC}" srcOrd="0" destOrd="0" presId="urn:microsoft.com/office/officeart/2008/layout/LinedList"/>
    <dgm:cxn modelId="{1467EF94-D3E2-4FA9-841B-8FF8F2FE4682}" type="presParOf" srcId="{0A2CA803-EE22-4068-8B1B-0C3CD7207D68}" destId="{13C9073F-F9FF-4730-97FA-84E4CB51339C}" srcOrd="1" destOrd="0" presId="urn:microsoft.com/office/officeart/2008/layout/LinedList"/>
    <dgm:cxn modelId="{39D53630-0974-4500-A9C2-3B020DF881C5}" type="presParOf" srcId="{13C9073F-F9FF-4730-97FA-84E4CB51339C}" destId="{7D92191A-2BCB-4A82-A6AA-1778F7D00A34}" srcOrd="0" destOrd="0" presId="urn:microsoft.com/office/officeart/2008/layout/LinedList"/>
    <dgm:cxn modelId="{867A220D-9285-485F-8F7D-D4252E4B06C9}" type="presParOf" srcId="{13C9073F-F9FF-4730-97FA-84E4CB51339C}" destId="{DEE01669-BC02-4DB2-AE5F-C53710F467B2}" srcOrd="1" destOrd="0" presId="urn:microsoft.com/office/officeart/2008/layout/LinedList"/>
    <dgm:cxn modelId="{2BF251DB-FC94-480C-B748-E9F18438AF38}" type="presParOf" srcId="{13C9073F-F9FF-4730-97FA-84E4CB51339C}" destId="{92673F51-0BC3-4F83-B64E-F0733D346C7D}" srcOrd="2" destOrd="0" presId="urn:microsoft.com/office/officeart/2008/layout/LinedList"/>
    <dgm:cxn modelId="{B1C7D7D3-319F-4D42-9D23-F52E425E9AF4}" type="presParOf" srcId="{0A2CA803-EE22-4068-8B1B-0C3CD7207D68}" destId="{7C405CE5-A3A8-48FB-B48D-F7A41ED991FB}" srcOrd="2" destOrd="0" presId="urn:microsoft.com/office/officeart/2008/layout/LinedList"/>
    <dgm:cxn modelId="{06724AB6-1D72-4864-9018-6998DBCC9DB8}" type="presParOf" srcId="{0A2CA803-EE22-4068-8B1B-0C3CD7207D68}" destId="{4E257C9A-DA40-4222-B81A-90F05B7C19C2}" srcOrd="3" destOrd="0" presId="urn:microsoft.com/office/officeart/2008/layout/Line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02E85-9146-40C6-B69B-EB08F92B98E3}">
      <dsp:nvSpPr>
        <dsp:cNvPr id="0" name=""/>
        <dsp:cNvSpPr/>
      </dsp:nvSpPr>
      <dsp:spPr>
        <a:xfrm>
          <a:off x="3037730" y="-25063"/>
          <a:ext cx="3982939" cy="3982939"/>
        </a:xfrm>
        <a:prstGeom prst="circularArrow">
          <a:avLst>
            <a:gd name="adj1" fmla="val 5544"/>
            <a:gd name="adj2" fmla="val 330680"/>
            <a:gd name="adj3" fmla="val 13740709"/>
            <a:gd name="adj4" fmla="val 1740743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9650B-1CD9-4C72-8833-A56133D0E9F9}">
      <dsp:nvSpPr>
        <dsp:cNvPr id="0" name=""/>
        <dsp:cNvSpPr/>
      </dsp:nvSpPr>
      <dsp:spPr>
        <a:xfrm>
          <a:off x="4082541" y="1742"/>
          <a:ext cx="1893316" cy="946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Set Goals</a:t>
          </a:r>
          <a:endParaRPr lang="en-US" sz="3200" kern="1200" dirty="0"/>
        </a:p>
      </dsp:txBody>
      <dsp:txXfrm>
        <a:off x="4128753" y="47954"/>
        <a:ext cx="1800892" cy="854234"/>
      </dsp:txXfrm>
    </dsp:sp>
    <dsp:sp modelId="{1C6D00B7-71BD-4370-BC3A-9686CEEF70BE}">
      <dsp:nvSpPr>
        <dsp:cNvPr id="0" name=""/>
        <dsp:cNvSpPr/>
      </dsp:nvSpPr>
      <dsp:spPr>
        <a:xfrm>
          <a:off x="5697893" y="1175364"/>
          <a:ext cx="1893316" cy="946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Learn</a:t>
          </a:r>
          <a:endParaRPr lang="en-US" sz="3200" kern="1200" dirty="0"/>
        </a:p>
      </dsp:txBody>
      <dsp:txXfrm>
        <a:off x="5744105" y="1221576"/>
        <a:ext cx="1800892" cy="854234"/>
      </dsp:txXfrm>
    </dsp:sp>
    <dsp:sp modelId="{F4F9CBCC-44BC-48E7-A923-D3C393A58095}">
      <dsp:nvSpPr>
        <dsp:cNvPr id="0" name=""/>
        <dsp:cNvSpPr/>
      </dsp:nvSpPr>
      <dsp:spPr>
        <a:xfrm>
          <a:off x="5080884" y="3074324"/>
          <a:ext cx="1893316" cy="946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Network</a:t>
          </a:r>
          <a:endParaRPr lang="en-US" sz="3200" kern="1200" dirty="0"/>
        </a:p>
      </dsp:txBody>
      <dsp:txXfrm>
        <a:off x="5127096" y="3120536"/>
        <a:ext cx="1800892" cy="854234"/>
      </dsp:txXfrm>
    </dsp:sp>
    <dsp:sp modelId="{3AF143AB-3839-4A01-B945-4A2A4068B6EE}">
      <dsp:nvSpPr>
        <dsp:cNvPr id="0" name=""/>
        <dsp:cNvSpPr/>
      </dsp:nvSpPr>
      <dsp:spPr>
        <a:xfrm>
          <a:off x="3084199" y="3074324"/>
          <a:ext cx="1893316" cy="946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Share</a:t>
          </a:r>
          <a:endParaRPr lang="en-US" sz="3200" kern="1200" dirty="0"/>
        </a:p>
      </dsp:txBody>
      <dsp:txXfrm>
        <a:off x="3130411" y="3120536"/>
        <a:ext cx="1800892" cy="854234"/>
      </dsp:txXfrm>
    </dsp:sp>
    <dsp:sp modelId="{F27CB222-BF57-4A41-9244-2747A2E6996C}">
      <dsp:nvSpPr>
        <dsp:cNvPr id="0" name=""/>
        <dsp:cNvSpPr/>
      </dsp:nvSpPr>
      <dsp:spPr>
        <a:xfrm>
          <a:off x="2467189" y="1175364"/>
          <a:ext cx="1893316" cy="9466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Repeat</a:t>
          </a:r>
          <a:endParaRPr lang="en-US" sz="3200" kern="1200" dirty="0"/>
        </a:p>
      </dsp:txBody>
      <dsp:txXfrm>
        <a:off x="2513401" y="1221576"/>
        <a:ext cx="1800892" cy="854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F5D33-DD06-44E3-B869-3369FAA4199E}">
      <dsp:nvSpPr>
        <dsp:cNvPr id="0" name=""/>
        <dsp:cNvSpPr/>
      </dsp:nvSpPr>
      <dsp:spPr>
        <a:xfrm>
          <a:off x="0" y="3553678"/>
          <a:ext cx="105156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E292C5-907E-4BAA-B7D4-10DD74F55FFA}">
      <dsp:nvSpPr>
        <dsp:cNvPr id="0" name=""/>
        <dsp:cNvSpPr/>
      </dsp:nvSpPr>
      <dsp:spPr>
        <a:xfrm>
          <a:off x="0" y="2770276"/>
          <a:ext cx="105156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AD992A-C5BA-4143-8E81-0EB2CF53A6CA}">
      <dsp:nvSpPr>
        <dsp:cNvPr id="0" name=""/>
        <dsp:cNvSpPr/>
      </dsp:nvSpPr>
      <dsp:spPr>
        <a:xfrm>
          <a:off x="0" y="2001302"/>
          <a:ext cx="105156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C10193-5AB4-4E43-89A5-66AC5973646D}">
      <dsp:nvSpPr>
        <dsp:cNvPr id="0" name=""/>
        <dsp:cNvSpPr/>
      </dsp:nvSpPr>
      <dsp:spPr>
        <a:xfrm>
          <a:off x="0" y="1199693"/>
          <a:ext cx="105156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C0282-7C42-4184-AAEB-ED6820B5AA68}">
      <dsp:nvSpPr>
        <dsp:cNvPr id="0" name=""/>
        <dsp:cNvSpPr/>
      </dsp:nvSpPr>
      <dsp:spPr>
        <a:xfrm>
          <a:off x="0" y="354970"/>
          <a:ext cx="105156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58429B-1D4F-4BDE-98B8-92FD5B9B732F}">
      <dsp:nvSpPr>
        <dsp:cNvPr id="0" name=""/>
        <dsp:cNvSpPr/>
      </dsp:nvSpPr>
      <dsp:spPr>
        <a:xfrm>
          <a:off x="2734055" y="212251"/>
          <a:ext cx="7781544" cy="1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  Cybersecurity Concepts</a:t>
          </a:r>
          <a:endParaRPr lang="en-US" sz="2500" kern="1200" baseline="0" dirty="0"/>
        </a:p>
      </dsp:txBody>
      <dsp:txXfrm>
        <a:off x="2734055" y="212251"/>
        <a:ext cx="7781544" cy="142719"/>
      </dsp:txXfrm>
    </dsp:sp>
    <dsp:sp modelId="{A9C5E563-6D50-4C22-85FB-6A170C777B1B}">
      <dsp:nvSpPr>
        <dsp:cNvPr id="0" name=""/>
        <dsp:cNvSpPr/>
      </dsp:nvSpPr>
      <dsp:spPr>
        <a:xfrm>
          <a:off x="0" y="2242"/>
          <a:ext cx="2734056" cy="562737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DOMAIN  1</a:t>
          </a:r>
          <a:endParaRPr lang="en-US" sz="2000" b="1" kern="1200" dirty="0"/>
        </a:p>
      </dsp:txBody>
      <dsp:txXfrm>
        <a:off x="27476" y="29718"/>
        <a:ext cx="2679104" cy="535261"/>
      </dsp:txXfrm>
    </dsp:sp>
    <dsp:sp modelId="{0612C812-EC4C-4A27-A317-D5C93C358249}">
      <dsp:nvSpPr>
        <dsp:cNvPr id="0" name=""/>
        <dsp:cNvSpPr/>
      </dsp:nvSpPr>
      <dsp:spPr>
        <a:xfrm>
          <a:off x="0" y="564979"/>
          <a:ext cx="10515600" cy="28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564979"/>
        <a:ext cx="10515600" cy="285481"/>
      </dsp:txXfrm>
    </dsp:sp>
    <dsp:sp modelId="{D54CBAEF-FFB2-4688-9A57-004641A27582}">
      <dsp:nvSpPr>
        <dsp:cNvPr id="0" name=""/>
        <dsp:cNvSpPr/>
      </dsp:nvSpPr>
      <dsp:spPr>
        <a:xfrm>
          <a:off x="2734055" y="1056974"/>
          <a:ext cx="7781544" cy="1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  Security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Architecture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Principles</a:t>
          </a:r>
          <a:endParaRPr lang="en-US" sz="2500" kern="1200" baseline="0" dirty="0"/>
        </a:p>
      </dsp:txBody>
      <dsp:txXfrm>
        <a:off x="2734055" y="1056974"/>
        <a:ext cx="7781544" cy="142719"/>
      </dsp:txXfrm>
    </dsp:sp>
    <dsp:sp modelId="{B450693D-CE56-40B3-9633-C85CDC0A6C33}">
      <dsp:nvSpPr>
        <dsp:cNvPr id="0" name=""/>
        <dsp:cNvSpPr/>
      </dsp:nvSpPr>
      <dsp:spPr>
        <a:xfrm>
          <a:off x="0" y="857596"/>
          <a:ext cx="2734056" cy="5414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DOMAIN 2</a:t>
          </a:r>
          <a:endParaRPr lang="en-US" sz="2000" b="1" kern="1200" dirty="0"/>
        </a:p>
      </dsp:txBody>
      <dsp:txXfrm>
        <a:off x="26437" y="884033"/>
        <a:ext cx="2681182" cy="515037"/>
      </dsp:txXfrm>
    </dsp:sp>
    <dsp:sp modelId="{F5473732-9A40-4374-9FB8-CC31AC1C0F72}">
      <dsp:nvSpPr>
        <dsp:cNvPr id="0" name=""/>
        <dsp:cNvSpPr/>
      </dsp:nvSpPr>
      <dsp:spPr>
        <a:xfrm>
          <a:off x="0" y="1399071"/>
          <a:ext cx="10515600" cy="28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1399071"/>
        <a:ext cx="10515600" cy="285481"/>
      </dsp:txXfrm>
    </dsp:sp>
    <dsp:sp modelId="{D4915346-A594-4985-8060-24A0784CA1AE}">
      <dsp:nvSpPr>
        <dsp:cNvPr id="0" name=""/>
        <dsp:cNvSpPr/>
      </dsp:nvSpPr>
      <dsp:spPr>
        <a:xfrm>
          <a:off x="2734055" y="1858583"/>
          <a:ext cx="7781544" cy="1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  Security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of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Networks,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Systems,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Applications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and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Data</a:t>
          </a:r>
          <a:endParaRPr lang="en-US" sz="2500" kern="1200" baseline="0" dirty="0"/>
        </a:p>
      </dsp:txBody>
      <dsp:txXfrm>
        <a:off x="2734055" y="1858583"/>
        <a:ext cx="7781544" cy="142719"/>
      </dsp:txXfrm>
    </dsp:sp>
    <dsp:sp modelId="{1D45217F-3F1A-49A9-9D82-F42CDB71A7F6}">
      <dsp:nvSpPr>
        <dsp:cNvPr id="0" name=""/>
        <dsp:cNvSpPr/>
      </dsp:nvSpPr>
      <dsp:spPr>
        <a:xfrm>
          <a:off x="0" y="1691688"/>
          <a:ext cx="2734056" cy="476509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DOMAIN 3</a:t>
          </a:r>
          <a:endParaRPr lang="en-US" sz="2000" b="1" kern="1200" dirty="0"/>
        </a:p>
      </dsp:txBody>
      <dsp:txXfrm>
        <a:off x="23265" y="1714953"/>
        <a:ext cx="2687526" cy="453244"/>
      </dsp:txXfrm>
    </dsp:sp>
    <dsp:sp modelId="{0EB1C559-44EC-42B5-BCDA-208534F38998}">
      <dsp:nvSpPr>
        <dsp:cNvPr id="0" name=""/>
        <dsp:cNvSpPr/>
      </dsp:nvSpPr>
      <dsp:spPr>
        <a:xfrm>
          <a:off x="0" y="2168197"/>
          <a:ext cx="10515600" cy="28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2168197"/>
        <a:ext cx="10515600" cy="285481"/>
      </dsp:txXfrm>
    </dsp:sp>
    <dsp:sp modelId="{F271C453-06D9-4352-B7CA-B2082566549D}">
      <dsp:nvSpPr>
        <dsp:cNvPr id="0" name=""/>
        <dsp:cNvSpPr/>
      </dsp:nvSpPr>
      <dsp:spPr>
        <a:xfrm>
          <a:off x="2734055" y="2627557"/>
          <a:ext cx="7781544" cy="1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  Incident</a:t>
          </a:r>
          <a:r>
            <a:rPr lang="en-US" sz="800" kern="1200" dirty="0" smtClean="0"/>
            <a:t> </a:t>
          </a:r>
          <a:r>
            <a:rPr lang="en-US" sz="2500" kern="1200" baseline="0" dirty="0" smtClean="0"/>
            <a:t>Response</a:t>
          </a:r>
          <a:endParaRPr lang="en-US" sz="2500" kern="1200" baseline="0" dirty="0"/>
        </a:p>
      </dsp:txBody>
      <dsp:txXfrm>
        <a:off x="2734055" y="2627557"/>
        <a:ext cx="7781544" cy="142719"/>
      </dsp:txXfrm>
    </dsp:sp>
    <dsp:sp modelId="{6F8AC552-7BDC-4895-B59C-1268252FB0FB}">
      <dsp:nvSpPr>
        <dsp:cNvPr id="0" name=""/>
        <dsp:cNvSpPr/>
      </dsp:nvSpPr>
      <dsp:spPr>
        <a:xfrm>
          <a:off x="0" y="2460815"/>
          <a:ext cx="2734056" cy="476203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DOMAIN 4</a:t>
          </a:r>
          <a:endParaRPr lang="en-US" sz="2000" b="1" kern="1200" dirty="0"/>
        </a:p>
      </dsp:txBody>
      <dsp:txXfrm>
        <a:off x="23250" y="2484065"/>
        <a:ext cx="2687556" cy="452953"/>
      </dsp:txXfrm>
    </dsp:sp>
    <dsp:sp modelId="{E7812243-B666-41D4-9A83-60352F299C10}">
      <dsp:nvSpPr>
        <dsp:cNvPr id="0" name=""/>
        <dsp:cNvSpPr/>
      </dsp:nvSpPr>
      <dsp:spPr>
        <a:xfrm>
          <a:off x="0" y="2937018"/>
          <a:ext cx="10515600" cy="28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2937018"/>
        <a:ext cx="10515600" cy="285481"/>
      </dsp:txXfrm>
    </dsp:sp>
    <dsp:sp modelId="{9FB4B046-AB1A-4917-AC2A-B7449F49305D}">
      <dsp:nvSpPr>
        <dsp:cNvPr id="0" name=""/>
        <dsp:cNvSpPr/>
      </dsp:nvSpPr>
      <dsp:spPr>
        <a:xfrm>
          <a:off x="2734055" y="3410959"/>
          <a:ext cx="7781544" cy="142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/>
            <a:t>  Security Implications and Adoption of Evolving Technology</a:t>
          </a:r>
          <a:endParaRPr lang="en-US" sz="2500" kern="1200" baseline="0" dirty="0"/>
        </a:p>
      </dsp:txBody>
      <dsp:txXfrm>
        <a:off x="2734055" y="3410959"/>
        <a:ext cx="7781544" cy="142719"/>
      </dsp:txXfrm>
    </dsp:sp>
    <dsp:sp modelId="{17354339-67E7-4A29-BDDB-E7FCC83842BD}">
      <dsp:nvSpPr>
        <dsp:cNvPr id="0" name=""/>
        <dsp:cNvSpPr/>
      </dsp:nvSpPr>
      <dsp:spPr>
        <a:xfrm>
          <a:off x="0" y="3229635"/>
          <a:ext cx="2734056" cy="50536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DOMAIN 5</a:t>
          </a:r>
          <a:endParaRPr lang="en-US" sz="2000" b="1" kern="1200" dirty="0"/>
        </a:p>
      </dsp:txBody>
      <dsp:txXfrm>
        <a:off x="24674" y="3254309"/>
        <a:ext cx="2684708" cy="480691"/>
      </dsp:txXfrm>
    </dsp:sp>
    <dsp:sp modelId="{394EEA00-3424-4F51-AD6F-1A266BE7B656}">
      <dsp:nvSpPr>
        <dsp:cNvPr id="0" name=""/>
        <dsp:cNvSpPr/>
      </dsp:nvSpPr>
      <dsp:spPr>
        <a:xfrm>
          <a:off x="0" y="3735001"/>
          <a:ext cx="10515600" cy="2854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500" kern="1200" dirty="0"/>
        </a:p>
      </dsp:txBody>
      <dsp:txXfrm>
        <a:off x="0" y="3735001"/>
        <a:ext cx="10515600" cy="285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FD1AF-DE12-418E-99FE-34C32907242E}">
      <dsp:nvSpPr>
        <dsp:cNvPr id="0" name=""/>
        <dsp:cNvSpPr/>
      </dsp:nvSpPr>
      <dsp:spPr>
        <a:xfrm>
          <a:off x="0" y="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7B11D-EBEC-4B56-8D58-020B40608620}">
      <dsp:nvSpPr>
        <dsp:cNvPr id="0" name=""/>
        <dsp:cNvSpPr/>
      </dsp:nvSpPr>
      <dsp:spPr>
        <a:xfrm>
          <a:off x="0" y="0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1 </a:t>
          </a:r>
          <a:endParaRPr lang="en-US" sz="2300" b="1" kern="1200" dirty="0"/>
        </a:p>
      </dsp:txBody>
      <dsp:txXfrm>
        <a:off x="0" y="0"/>
        <a:ext cx="2011680" cy="502840"/>
      </dsp:txXfrm>
    </dsp:sp>
    <dsp:sp modelId="{25E705CE-375F-46A3-A749-341C1902EAAF}">
      <dsp:nvSpPr>
        <dsp:cNvPr id="0" name=""/>
        <dsp:cNvSpPr/>
      </dsp:nvSpPr>
      <dsp:spPr>
        <a:xfrm>
          <a:off x="2162556" y="22834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Cybersecurity Introduction and Overview</a:t>
          </a:r>
          <a:endParaRPr lang="en-US" sz="2100" kern="1200" dirty="0"/>
        </a:p>
      </dsp:txBody>
      <dsp:txXfrm>
        <a:off x="2162556" y="22834"/>
        <a:ext cx="7895844" cy="456681"/>
      </dsp:txXfrm>
    </dsp:sp>
    <dsp:sp modelId="{F460A9F8-8DEA-4728-97E1-3F95F9F9801B}">
      <dsp:nvSpPr>
        <dsp:cNvPr id="0" name=""/>
        <dsp:cNvSpPr/>
      </dsp:nvSpPr>
      <dsp:spPr>
        <a:xfrm>
          <a:off x="2011680" y="479515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C4223-8D27-4FAB-A999-AA274C4C8E3E}">
      <dsp:nvSpPr>
        <dsp:cNvPr id="0" name=""/>
        <dsp:cNvSpPr/>
      </dsp:nvSpPr>
      <dsp:spPr>
        <a:xfrm>
          <a:off x="0" y="502840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05633-C5B7-4D73-AF25-78F64B89FE22}">
      <dsp:nvSpPr>
        <dsp:cNvPr id="0" name=""/>
        <dsp:cNvSpPr/>
      </dsp:nvSpPr>
      <dsp:spPr>
        <a:xfrm>
          <a:off x="0" y="502840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2</a:t>
          </a:r>
          <a:endParaRPr lang="en-US" sz="2300" b="1" kern="1200" dirty="0"/>
        </a:p>
      </dsp:txBody>
      <dsp:txXfrm>
        <a:off x="0" y="502840"/>
        <a:ext cx="2011680" cy="502840"/>
      </dsp:txXfrm>
    </dsp:sp>
    <dsp:sp modelId="{77CC44B4-F99B-4BC0-8AC3-E9659BC0AB9A}">
      <dsp:nvSpPr>
        <dsp:cNvPr id="0" name=""/>
        <dsp:cNvSpPr/>
      </dsp:nvSpPr>
      <dsp:spPr>
        <a:xfrm>
          <a:off x="2162556" y="525674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 1: Cybersecurity Concepts</a:t>
          </a:r>
          <a:endParaRPr lang="en-US" sz="2100" kern="1200" dirty="0"/>
        </a:p>
      </dsp:txBody>
      <dsp:txXfrm>
        <a:off x="2162556" y="525674"/>
        <a:ext cx="7895844" cy="456681"/>
      </dsp:txXfrm>
    </dsp:sp>
    <dsp:sp modelId="{FBFB4E8E-BD90-4182-A81E-15344B0EB966}">
      <dsp:nvSpPr>
        <dsp:cNvPr id="0" name=""/>
        <dsp:cNvSpPr/>
      </dsp:nvSpPr>
      <dsp:spPr>
        <a:xfrm>
          <a:off x="2011680" y="98235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D24B49-ECF3-4FF8-9909-985EB0F45D6A}">
      <dsp:nvSpPr>
        <dsp:cNvPr id="0" name=""/>
        <dsp:cNvSpPr/>
      </dsp:nvSpPr>
      <dsp:spPr>
        <a:xfrm>
          <a:off x="0" y="100568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10141-CF36-4EFC-B413-6E0702BD9468}">
      <dsp:nvSpPr>
        <dsp:cNvPr id="0" name=""/>
        <dsp:cNvSpPr/>
      </dsp:nvSpPr>
      <dsp:spPr>
        <a:xfrm>
          <a:off x="0" y="1005681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3</a:t>
          </a:r>
          <a:endParaRPr lang="en-US" sz="2300" b="1" kern="1200" dirty="0"/>
        </a:p>
      </dsp:txBody>
      <dsp:txXfrm>
        <a:off x="0" y="1005681"/>
        <a:ext cx="2011680" cy="502840"/>
      </dsp:txXfrm>
    </dsp:sp>
    <dsp:sp modelId="{E825BE99-CE2F-4ACE-8177-3A99BCFD0748}">
      <dsp:nvSpPr>
        <dsp:cNvPr id="0" name=""/>
        <dsp:cNvSpPr/>
      </dsp:nvSpPr>
      <dsp:spPr>
        <a:xfrm>
          <a:off x="2162556" y="1028515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Domain: 2 Security Architecture Principles</a:t>
          </a:r>
          <a:endParaRPr lang="en-US" sz="2100" kern="1200" dirty="0"/>
        </a:p>
      </dsp:txBody>
      <dsp:txXfrm>
        <a:off x="2162556" y="1028515"/>
        <a:ext cx="7895844" cy="456681"/>
      </dsp:txXfrm>
    </dsp:sp>
    <dsp:sp modelId="{13C27AFA-9D36-4842-B859-4BC581E1455B}">
      <dsp:nvSpPr>
        <dsp:cNvPr id="0" name=""/>
        <dsp:cNvSpPr/>
      </dsp:nvSpPr>
      <dsp:spPr>
        <a:xfrm>
          <a:off x="2011680" y="1485196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FB5C4-A5DB-4840-BA5B-42C9669FDB7D}">
      <dsp:nvSpPr>
        <dsp:cNvPr id="0" name=""/>
        <dsp:cNvSpPr/>
      </dsp:nvSpPr>
      <dsp:spPr>
        <a:xfrm>
          <a:off x="0" y="1508521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E8343D-2F9B-4D76-A1AF-96A5736E9A78}">
      <dsp:nvSpPr>
        <dsp:cNvPr id="0" name=""/>
        <dsp:cNvSpPr/>
      </dsp:nvSpPr>
      <dsp:spPr>
        <a:xfrm>
          <a:off x="0" y="1508521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4</a:t>
          </a:r>
          <a:endParaRPr lang="en-US" sz="2300" b="1" kern="1200" dirty="0"/>
        </a:p>
      </dsp:txBody>
      <dsp:txXfrm>
        <a:off x="0" y="1508521"/>
        <a:ext cx="2011680" cy="502840"/>
      </dsp:txXfrm>
    </dsp:sp>
    <dsp:sp modelId="{C09BAE7A-D44B-4950-AAC4-29E18E22CF68}">
      <dsp:nvSpPr>
        <dsp:cNvPr id="0" name=""/>
        <dsp:cNvSpPr/>
      </dsp:nvSpPr>
      <dsp:spPr>
        <a:xfrm>
          <a:off x="2162556" y="1531355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 3: Security of Networks, Systems, Applications and Data</a:t>
          </a:r>
          <a:endParaRPr lang="en-US" sz="2100" kern="1200" dirty="0"/>
        </a:p>
      </dsp:txBody>
      <dsp:txXfrm>
        <a:off x="2162556" y="1531355"/>
        <a:ext cx="7895844" cy="456681"/>
      </dsp:txXfrm>
    </dsp:sp>
    <dsp:sp modelId="{75C4DA27-E381-43AD-BA3F-614ECACB68FF}">
      <dsp:nvSpPr>
        <dsp:cNvPr id="0" name=""/>
        <dsp:cNvSpPr/>
      </dsp:nvSpPr>
      <dsp:spPr>
        <a:xfrm>
          <a:off x="2011680" y="198803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09E00-E838-40C9-AE0F-0612AC3ED68A}">
      <dsp:nvSpPr>
        <dsp:cNvPr id="0" name=""/>
        <dsp:cNvSpPr/>
      </dsp:nvSpPr>
      <dsp:spPr>
        <a:xfrm>
          <a:off x="0" y="201136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6FE7B-31D3-4FCB-AC29-B4908EB2BBDD}">
      <dsp:nvSpPr>
        <dsp:cNvPr id="0" name=""/>
        <dsp:cNvSpPr/>
      </dsp:nvSpPr>
      <dsp:spPr>
        <a:xfrm>
          <a:off x="0" y="2011362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5</a:t>
          </a:r>
          <a:endParaRPr lang="en-US" sz="2300" b="1" kern="1200" dirty="0"/>
        </a:p>
      </dsp:txBody>
      <dsp:txXfrm>
        <a:off x="0" y="2011362"/>
        <a:ext cx="2011680" cy="502840"/>
      </dsp:txXfrm>
    </dsp:sp>
    <dsp:sp modelId="{6E186B21-CDDA-4D32-81BB-E36D74292969}">
      <dsp:nvSpPr>
        <dsp:cNvPr id="0" name=""/>
        <dsp:cNvSpPr/>
      </dsp:nvSpPr>
      <dsp:spPr>
        <a:xfrm>
          <a:off x="2162556" y="2034196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 4: Incident Response</a:t>
          </a:r>
          <a:endParaRPr lang="en-US" sz="2100" kern="1200" dirty="0"/>
        </a:p>
      </dsp:txBody>
      <dsp:txXfrm>
        <a:off x="2162556" y="2034196"/>
        <a:ext cx="7895844" cy="456681"/>
      </dsp:txXfrm>
    </dsp:sp>
    <dsp:sp modelId="{7F48B3B7-D3D9-44D4-96F4-D962D1127EB2}">
      <dsp:nvSpPr>
        <dsp:cNvPr id="0" name=""/>
        <dsp:cNvSpPr/>
      </dsp:nvSpPr>
      <dsp:spPr>
        <a:xfrm>
          <a:off x="2011680" y="2490877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4AE075-62E9-4F01-8A41-40C6ABD30B29}">
      <dsp:nvSpPr>
        <dsp:cNvPr id="0" name=""/>
        <dsp:cNvSpPr/>
      </dsp:nvSpPr>
      <dsp:spPr>
        <a:xfrm>
          <a:off x="0" y="251420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B732B-9CF0-40FF-A048-38C265ECED24}">
      <dsp:nvSpPr>
        <dsp:cNvPr id="0" name=""/>
        <dsp:cNvSpPr/>
      </dsp:nvSpPr>
      <dsp:spPr>
        <a:xfrm>
          <a:off x="0" y="2514203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6</a:t>
          </a:r>
          <a:endParaRPr lang="en-US" sz="2300" b="1" kern="1200" dirty="0"/>
        </a:p>
      </dsp:txBody>
      <dsp:txXfrm>
        <a:off x="0" y="2514203"/>
        <a:ext cx="2011680" cy="502840"/>
      </dsp:txXfrm>
    </dsp:sp>
    <dsp:sp modelId="{824D77CE-D11F-4BEF-8C9E-A1C66FA2677B}">
      <dsp:nvSpPr>
        <dsp:cNvPr id="0" name=""/>
        <dsp:cNvSpPr/>
      </dsp:nvSpPr>
      <dsp:spPr>
        <a:xfrm>
          <a:off x="2162556" y="2537037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Domain 5: Security Implications and Adaptation of Evolving Solutions</a:t>
          </a:r>
          <a:endParaRPr lang="en-US" sz="2100" kern="1200" dirty="0"/>
        </a:p>
      </dsp:txBody>
      <dsp:txXfrm>
        <a:off x="2162556" y="2537037"/>
        <a:ext cx="7895844" cy="456681"/>
      </dsp:txXfrm>
    </dsp:sp>
    <dsp:sp modelId="{8DD44EFE-FC82-4E3A-957D-BD70F3F13368}">
      <dsp:nvSpPr>
        <dsp:cNvPr id="0" name=""/>
        <dsp:cNvSpPr/>
      </dsp:nvSpPr>
      <dsp:spPr>
        <a:xfrm>
          <a:off x="2011680" y="2993718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130A0-97CE-4584-A190-B113D36955A3}">
      <dsp:nvSpPr>
        <dsp:cNvPr id="0" name=""/>
        <dsp:cNvSpPr/>
      </dsp:nvSpPr>
      <dsp:spPr>
        <a:xfrm>
          <a:off x="0" y="3017043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69EEF-4690-4142-9468-140C0FBAA36C}">
      <dsp:nvSpPr>
        <dsp:cNvPr id="0" name=""/>
        <dsp:cNvSpPr/>
      </dsp:nvSpPr>
      <dsp:spPr>
        <a:xfrm>
          <a:off x="0" y="3017043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7 </a:t>
          </a:r>
          <a:endParaRPr lang="en-US" sz="2300" b="1" kern="1200" dirty="0"/>
        </a:p>
      </dsp:txBody>
      <dsp:txXfrm>
        <a:off x="0" y="3017043"/>
        <a:ext cx="2011680" cy="502840"/>
      </dsp:txXfrm>
    </dsp:sp>
    <dsp:sp modelId="{0D1221E0-7440-4FB9-84BE-1B17F6439B26}">
      <dsp:nvSpPr>
        <dsp:cNvPr id="0" name=""/>
        <dsp:cNvSpPr/>
      </dsp:nvSpPr>
      <dsp:spPr>
        <a:xfrm>
          <a:off x="2162556" y="3039877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Review course material</a:t>
          </a:r>
          <a:endParaRPr lang="en-US" sz="2100" kern="1200" dirty="0"/>
        </a:p>
      </dsp:txBody>
      <dsp:txXfrm>
        <a:off x="2162556" y="3039877"/>
        <a:ext cx="7895844" cy="456681"/>
      </dsp:txXfrm>
    </dsp:sp>
    <dsp:sp modelId="{E078435C-00AA-4EA6-8EAF-020D7BAB7A34}">
      <dsp:nvSpPr>
        <dsp:cNvPr id="0" name=""/>
        <dsp:cNvSpPr/>
      </dsp:nvSpPr>
      <dsp:spPr>
        <a:xfrm>
          <a:off x="2011680" y="3496559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A337E-6C1C-47E2-8E68-C75BFCAFF475}">
      <dsp:nvSpPr>
        <dsp:cNvPr id="0" name=""/>
        <dsp:cNvSpPr/>
      </dsp:nvSpPr>
      <dsp:spPr>
        <a:xfrm>
          <a:off x="0" y="3519884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6DB61-8FE8-4A26-B4E6-D40E4291AB23}">
      <dsp:nvSpPr>
        <dsp:cNvPr id="0" name=""/>
        <dsp:cNvSpPr/>
      </dsp:nvSpPr>
      <dsp:spPr>
        <a:xfrm>
          <a:off x="0" y="3519884"/>
          <a:ext cx="2011680" cy="502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b="1" kern="1200" dirty="0" smtClean="0"/>
            <a:t>Week 8 </a:t>
          </a:r>
          <a:endParaRPr lang="en-US" sz="2300" b="1" kern="1200" dirty="0"/>
        </a:p>
      </dsp:txBody>
      <dsp:txXfrm>
        <a:off x="0" y="3519884"/>
        <a:ext cx="2011680" cy="502840"/>
      </dsp:txXfrm>
    </dsp:sp>
    <dsp:sp modelId="{DEE01669-BC02-4DB2-AE5F-C53710F467B2}">
      <dsp:nvSpPr>
        <dsp:cNvPr id="0" name=""/>
        <dsp:cNvSpPr/>
      </dsp:nvSpPr>
      <dsp:spPr>
        <a:xfrm>
          <a:off x="2162556" y="3542718"/>
          <a:ext cx="7895844" cy="4566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Practice Exam</a:t>
          </a:r>
          <a:endParaRPr lang="en-US" sz="2100" kern="1200" dirty="0"/>
        </a:p>
      </dsp:txBody>
      <dsp:txXfrm>
        <a:off x="2162556" y="3542718"/>
        <a:ext cx="7895844" cy="456681"/>
      </dsp:txXfrm>
    </dsp:sp>
    <dsp:sp modelId="{7C405CE5-A3A8-48FB-B48D-F7A41ED991FB}">
      <dsp:nvSpPr>
        <dsp:cNvPr id="0" name=""/>
        <dsp:cNvSpPr/>
      </dsp:nvSpPr>
      <dsp:spPr>
        <a:xfrm>
          <a:off x="2011680" y="3999399"/>
          <a:ext cx="8046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23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086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9460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600"/>
            </a:lvl3pPr>
            <a:lvl4pPr marL="749808" indent="-182880">
              <a:buClrTx/>
              <a:buFont typeface="Arial" panose="020B0604020202020204" pitchFamily="34" charset="0"/>
              <a:buChar char="•"/>
              <a:defRPr/>
            </a:lvl4pPr>
            <a:lvl5pPr marL="932688" indent="-18288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CULTURELINK </a:t>
            </a:r>
            <a:r>
              <a:rPr lang="en-CA" dirty="0" err="1" smtClean="0"/>
              <a:t>csx</a:t>
            </a:r>
            <a:r>
              <a:rPr lang="en-CA" dirty="0" smtClean="0"/>
              <a:t> CYBERSECURITY PROGRAM 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31830" y="160626"/>
            <a:ext cx="2388326" cy="4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43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070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5891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7868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433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2083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254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4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73328D-50D3-4297-9D01-DA2EB22D6D3D}" type="datetimeFigureOut">
              <a:rPr lang="en-CA" smtClean="0"/>
              <a:t>2019-04-08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D5E23BB-E085-41CF-8332-60B9C3049B1E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13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Overview - Cybersecurity CSX Fundamentals Program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 err="1" smtClean="0"/>
              <a:t>CultureLink</a:t>
            </a:r>
            <a:r>
              <a:rPr lang="en-CA" b="1" dirty="0" smtClean="0"/>
              <a:t> – 2019</a:t>
            </a:r>
          </a:p>
          <a:p>
            <a:r>
              <a:rPr lang="en-CA" sz="2000" b="1" dirty="0" smtClean="0"/>
              <a:t>- Alex Rodas</a:t>
            </a:r>
            <a:endParaRPr lang="en-CA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291" y="263648"/>
            <a:ext cx="2909909" cy="49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9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8994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Domain 3: Security of Networks, Systems, Applications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Vulnerability assessment tools, including open source tools</a:t>
            </a:r>
          </a:p>
          <a:p>
            <a:pPr lvl="1">
              <a:buClr>
                <a:schemeClr val="accent1"/>
              </a:buClr>
            </a:pPr>
            <a:r>
              <a:rPr lang="en-CA" dirty="0" smtClean="0"/>
              <a:t>Information testing execution standard</a:t>
            </a:r>
          </a:p>
          <a:p>
            <a:pPr lvl="1">
              <a:buClr>
                <a:schemeClr val="accent1"/>
              </a:buClr>
            </a:pPr>
            <a:r>
              <a:rPr lang="en-CA" dirty="0" smtClean="0"/>
              <a:t>PCI penetration guide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Network system management principles (access-list, hardening of </a:t>
            </a:r>
            <a:r>
              <a:rPr lang="en-CA" dirty="0" err="1" smtClean="0"/>
              <a:t>system,etc</a:t>
            </a:r>
            <a:r>
              <a:rPr lang="en-CA" dirty="0" smtClean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Remote access technology (VPN, IPSEC, NAC)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Basic UNIX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Understand basic network components (hubs, switches, bridges, servers,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Network topologies, LAN, WAN WLAN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44369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9581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Domain 4: Incident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Different phases (Preparation, Detection/Analysis, Containment, Post incident)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Difference between an event vs. incident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Incident response categories (abusive content, fraud, availability, intrusion,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Business continuity / disaster recovery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Handling of incident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Common forensic tools and support application (Wireshark, VMware)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Network traffic analysis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Logs, registries (</a:t>
            </a:r>
            <a:r>
              <a:rPr lang="en-CA" dirty="0" err="1" smtClean="0"/>
              <a:t>filesystem</a:t>
            </a:r>
            <a:r>
              <a:rPr lang="en-CA" dirty="0" smtClean="0"/>
              <a:t> that need protection – Unix / Windows)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24439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95355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Domain 5: Security Implications and Adaptation of Evolving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Discussion on emerging technologies</a:t>
            </a:r>
          </a:p>
          <a:p>
            <a:pPr lvl="1">
              <a:buClr>
                <a:schemeClr val="accent1"/>
              </a:buClr>
            </a:pPr>
            <a:r>
              <a:rPr lang="en-CA" dirty="0" err="1" smtClean="0"/>
              <a:t>IoT</a:t>
            </a:r>
            <a:endParaRPr lang="en-CA" dirty="0" smtClean="0"/>
          </a:p>
          <a:p>
            <a:pPr lvl="1">
              <a:buClr>
                <a:schemeClr val="accent1"/>
              </a:buClr>
            </a:pPr>
            <a:r>
              <a:rPr lang="en-CA" dirty="0" smtClean="0"/>
              <a:t>Big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The </a:t>
            </a:r>
            <a:r>
              <a:rPr lang="en-CA" dirty="0"/>
              <a:t>risks associated with mobile </a:t>
            </a:r>
            <a:r>
              <a:rPr lang="en-CA" dirty="0" smtClean="0"/>
              <a:t>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Cloud concepts around data and collaboration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Risk moving applications and infrastructure to the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</a:t>
            </a:r>
            <a:r>
              <a:rPr lang="en-CA" dirty="0" smtClean="0"/>
              <a:t>Risk associated with outsourcing</a:t>
            </a:r>
            <a:endParaRPr lang="en-CA" dirty="0"/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44472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2340"/>
          </a:xfrm>
        </p:spPr>
        <p:txBody>
          <a:bodyPr/>
          <a:lstStyle/>
          <a:p>
            <a:r>
              <a:rPr lang="en-CA" dirty="0" smtClean="0"/>
              <a:t>              8 Week Program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569235"/>
            <a:ext cx="1596536" cy="78916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</a:t>
            </a:r>
            <a:r>
              <a:rPr lang="en-CA" sz="2800" dirty="0" smtClean="0"/>
              <a:t>Quizzes </a:t>
            </a:r>
            <a:r>
              <a:rPr lang="en-CA" sz="2800" dirty="0"/>
              <a:t>/ </a:t>
            </a:r>
            <a:r>
              <a:rPr lang="en-CA" sz="2800" dirty="0" smtClean="0"/>
              <a:t>Reviews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Student Current Events 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Each student presents a relevant topic regarding security</a:t>
            </a:r>
          </a:p>
          <a:p>
            <a:pPr lvl="1">
              <a:buClr>
                <a:schemeClr val="accent1"/>
              </a:buClr>
            </a:pPr>
            <a:r>
              <a:rPr lang="en-CA" sz="2400" b="1" dirty="0"/>
              <a:t>Goal - &gt; </a:t>
            </a:r>
            <a:r>
              <a:rPr lang="en-CA" sz="2400" dirty="0"/>
              <a:t>be able to present and discuss, build soft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Guest speakers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Entrepreneurs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Blockchain</a:t>
            </a:r>
          </a:p>
          <a:p>
            <a:pPr lvl="1">
              <a:buClr>
                <a:schemeClr val="accent1"/>
              </a:buClr>
            </a:pPr>
            <a:r>
              <a:rPr lang="en-CA" sz="2400" dirty="0" err="1" smtClean="0"/>
              <a:t>IoT</a:t>
            </a:r>
            <a:r>
              <a:rPr lang="en-CA" sz="2400" dirty="0" smtClean="0"/>
              <a:t> leaders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Auditing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IT Consultants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Vendors (Microsoft, Cisco, etc.)</a:t>
            </a:r>
          </a:p>
          <a:p>
            <a:pPr lvl="1">
              <a:buClr>
                <a:schemeClr val="accent1"/>
              </a:buClr>
            </a:pPr>
            <a:r>
              <a:rPr lang="en-CA" sz="2400" dirty="0" smtClean="0"/>
              <a:t>Industry leaders</a:t>
            </a:r>
          </a:p>
        </p:txBody>
      </p:sp>
    </p:spTree>
    <p:extLst>
      <p:ext uri="{BB962C8B-B14F-4D97-AF65-F5344CB8AC3E}">
        <p14:creationId xmlns:p14="http://schemas.microsoft.com/office/powerpoint/2010/main" val="81026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Certification Exam Details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The </a:t>
            </a:r>
            <a:r>
              <a:rPr lang="en-CA" sz="2800" dirty="0"/>
              <a:t>Cybersecurity Fundamentals Certificate exam is an </a:t>
            </a:r>
            <a:r>
              <a:rPr lang="en-CA" sz="2800" b="1" dirty="0" smtClean="0"/>
              <a:t>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Closed-book</a:t>
            </a:r>
            <a:r>
              <a:rPr lang="en-CA" sz="2800" dirty="0"/>
              <a:t>, </a:t>
            </a:r>
            <a:r>
              <a:rPr lang="en-CA" sz="2800" b="1" dirty="0"/>
              <a:t>remotely proctored</a:t>
            </a:r>
            <a:r>
              <a:rPr lang="en-CA" sz="2800" dirty="0"/>
              <a:t> exam.  </a:t>
            </a:r>
            <a:endParaRPr lang="en-CA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Covers five </a:t>
            </a:r>
            <a:r>
              <a:rPr lang="en-CA" sz="2800" dirty="0"/>
              <a:t>domains and includes a total of </a:t>
            </a:r>
            <a:r>
              <a:rPr lang="en-CA" sz="2800" b="1" dirty="0"/>
              <a:t>75 </a:t>
            </a:r>
            <a:r>
              <a:rPr lang="en-CA" sz="2800" b="1" dirty="0" smtClean="0"/>
              <a:t>questions</a:t>
            </a:r>
            <a:endParaRPr lang="en-CA" sz="2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CA" sz="2800" dirty="0" smtClean="0"/>
              <a:t> Each </a:t>
            </a:r>
            <a:r>
              <a:rPr lang="en-CA" sz="2800" b="1" dirty="0"/>
              <a:t>multiple-choice question </a:t>
            </a:r>
            <a:r>
              <a:rPr lang="en-CA" sz="2800" dirty="0"/>
              <a:t>has four options with only one correct answer. You will be given </a:t>
            </a:r>
            <a:r>
              <a:rPr lang="en-CA" sz="2800" b="1" dirty="0"/>
              <a:t>2 hours (120 minutes) to complete </a:t>
            </a:r>
            <a:r>
              <a:rPr lang="en-CA" sz="2800" dirty="0"/>
              <a:t>the exam. The </a:t>
            </a:r>
            <a:r>
              <a:rPr lang="en-CA" sz="2800" b="1" dirty="0"/>
              <a:t>passing score is 65%.  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266755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Q &amp; 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982" y="3058511"/>
            <a:ext cx="2738996" cy="725213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CA" sz="4400" dirty="0" smtClean="0"/>
              <a:t>Thank you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152700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Introductory Bio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92" y="2051438"/>
            <a:ext cx="7793725" cy="396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ISACA 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 smtClean="0"/>
              <a:t> Established 1969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 </a:t>
            </a:r>
            <a:r>
              <a:rPr lang="en-CA" sz="2800" dirty="0" smtClean="0"/>
              <a:t>ISACA </a:t>
            </a:r>
            <a:r>
              <a:rPr lang="en-CA" sz="2800" dirty="0"/>
              <a:t>has a presence in more than </a:t>
            </a:r>
            <a:r>
              <a:rPr lang="en-CA" sz="2800" b="1" dirty="0"/>
              <a:t>180 countries</a:t>
            </a:r>
            <a:r>
              <a:rPr lang="en-CA" sz="2800" dirty="0"/>
              <a:t>, including more than </a:t>
            </a:r>
            <a:r>
              <a:rPr lang="en-CA" sz="2800" b="1" dirty="0"/>
              <a:t>217 chapters </a:t>
            </a:r>
            <a:r>
              <a:rPr lang="en-CA" sz="2800" dirty="0"/>
              <a:t>and offices in both the United States and </a:t>
            </a:r>
            <a:r>
              <a:rPr lang="en-CA" sz="2800" dirty="0" smtClean="0"/>
              <a:t>China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 ISACA offers the </a:t>
            </a:r>
            <a:r>
              <a:rPr lang="en-CA" sz="2800" b="1" dirty="0"/>
              <a:t>Cybersecurity Nexus™</a:t>
            </a:r>
            <a:r>
              <a:rPr lang="en-CA" sz="2800" dirty="0"/>
              <a:t>, a comprehensive set of resources for cybersecurity </a:t>
            </a:r>
            <a:r>
              <a:rPr lang="en-CA" sz="2800" dirty="0" smtClean="0"/>
              <a:t>professionals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 smtClean="0"/>
              <a:t> </a:t>
            </a:r>
            <a:r>
              <a:rPr lang="en-CA" sz="2800" b="1" dirty="0" smtClean="0"/>
              <a:t>COBIT 2019 </a:t>
            </a:r>
            <a:r>
              <a:rPr lang="en-CA" sz="2800" dirty="0" smtClean="0"/>
              <a:t>– Business Framework that helps with Governance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CA" sz="2800" dirty="0"/>
              <a:t> </a:t>
            </a:r>
            <a:r>
              <a:rPr lang="en-CA" sz="2800" dirty="0" smtClean="0"/>
              <a:t>CEGIT, CISM, CISA, CRISC (Governance, Security, Audit, Risk)</a:t>
            </a:r>
            <a:endParaRPr lang="en-CA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120" y="4967149"/>
            <a:ext cx="1824051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ISACA – CSX Fundamentals</a:t>
            </a:r>
            <a:endParaRPr lang="en-CA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708" y="1948723"/>
            <a:ext cx="6964070" cy="41619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78" y="2010366"/>
            <a:ext cx="3819746" cy="174097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334" y="4605641"/>
            <a:ext cx="4416427" cy="12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6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Penetrating the Market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684357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ine Callout 1 (Border and Accent Bar) 5"/>
          <p:cNvSpPr/>
          <p:nvPr/>
        </p:nvSpPr>
        <p:spPr>
          <a:xfrm>
            <a:off x="9215529" y="4676504"/>
            <a:ext cx="1939834" cy="960120"/>
          </a:xfrm>
          <a:prstGeom prst="accentBorderCallout1">
            <a:avLst>
              <a:gd name="adj1" fmla="val 48380"/>
              <a:gd name="adj2" fmla="val -6845"/>
              <a:gd name="adj3" fmla="val 71378"/>
              <a:gd name="adj4" fmla="val -52811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ISACA Chapter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Join security networks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LinkedIn</a:t>
            </a:r>
            <a:endParaRPr lang="en-CA" sz="1400" b="1" dirty="0">
              <a:solidFill>
                <a:schemeClr val="tx1"/>
              </a:solidFill>
            </a:endParaRPr>
          </a:p>
          <a:p>
            <a:r>
              <a:rPr lang="en-CA" sz="1400" b="1" dirty="0">
                <a:solidFill>
                  <a:schemeClr val="tx1"/>
                </a:solidFill>
              </a:rPr>
              <a:t>Twitter</a:t>
            </a:r>
          </a:p>
        </p:txBody>
      </p:sp>
      <p:sp>
        <p:nvSpPr>
          <p:cNvPr id="7" name="Line Callout 1 (Border and Accent Bar) 6"/>
          <p:cNvSpPr/>
          <p:nvPr/>
        </p:nvSpPr>
        <p:spPr>
          <a:xfrm>
            <a:off x="9215529" y="2188028"/>
            <a:ext cx="1939834" cy="698863"/>
          </a:xfrm>
          <a:prstGeom prst="accentBorderCallout1">
            <a:avLst>
              <a:gd name="adj1" fmla="val 48380"/>
              <a:gd name="adj2" fmla="val -6845"/>
              <a:gd name="adj3" fmla="val 116238"/>
              <a:gd name="adj4" fmla="val -29579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Fundamentals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Concepts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Language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9" name="Line Callout 1 (Border and Accent Bar) 8"/>
          <p:cNvSpPr/>
          <p:nvPr/>
        </p:nvSpPr>
        <p:spPr>
          <a:xfrm>
            <a:off x="1096963" y="4745422"/>
            <a:ext cx="1939834" cy="891202"/>
          </a:xfrm>
          <a:prstGeom prst="accentBorderCallout1">
            <a:avLst>
              <a:gd name="adj1" fmla="val 60530"/>
              <a:gd name="adj2" fmla="val 106960"/>
              <a:gd name="adj3" fmla="val 65770"/>
              <a:gd name="adj4" fmla="val 158300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Ideas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Comments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Volunteer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Thank you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0" name="Line Callout 1 (Border and Accent Bar) 9"/>
          <p:cNvSpPr/>
          <p:nvPr/>
        </p:nvSpPr>
        <p:spPr>
          <a:xfrm>
            <a:off x="1096963" y="2188028"/>
            <a:ext cx="1939834" cy="698863"/>
          </a:xfrm>
          <a:prstGeom prst="accentBorderCallout1">
            <a:avLst>
              <a:gd name="adj1" fmla="val 60530"/>
              <a:gd name="adj2" fmla="val 106960"/>
              <a:gd name="adj3" fmla="val 119976"/>
              <a:gd name="adj4" fmla="val 129007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Don’t give up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Takes time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Be patient</a:t>
            </a:r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8" name="Line Callout 1 (Border and Accent Bar) 7"/>
          <p:cNvSpPr/>
          <p:nvPr/>
        </p:nvSpPr>
        <p:spPr>
          <a:xfrm>
            <a:off x="7360452" y="832194"/>
            <a:ext cx="2466721" cy="1080689"/>
          </a:xfrm>
          <a:prstGeom prst="accentBorderCallout1">
            <a:avLst>
              <a:gd name="adj1" fmla="val 48380"/>
              <a:gd name="adj2" fmla="val -6845"/>
              <a:gd name="adj3" fmla="val 95328"/>
              <a:gd name="adj4" fmla="val -23614"/>
            </a:avLst>
          </a:prstGeom>
          <a:solidFill>
            <a:schemeClr val="accent1">
              <a:lumMod val="40000"/>
              <a:lumOff val="6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 smtClean="0">
                <a:solidFill>
                  <a:schemeClr val="tx1"/>
                </a:solidFill>
              </a:rPr>
              <a:t>Current status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Where do you want to go? 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Make a plan, how to get there</a:t>
            </a:r>
          </a:p>
          <a:p>
            <a:r>
              <a:rPr lang="en-CA" sz="1400" b="1" dirty="0" smtClean="0">
                <a:solidFill>
                  <a:schemeClr val="tx1"/>
                </a:solidFill>
              </a:rPr>
              <a:t>Execute</a:t>
            </a:r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59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2340"/>
          </a:xfrm>
        </p:spPr>
        <p:txBody>
          <a:bodyPr/>
          <a:lstStyle/>
          <a:p>
            <a:r>
              <a:rPr lang="en-CA" dirty="0" smtClean="0"/>
              <a:t>            Fundamentals - Five Domains</a:t>
            </a:r>
            <a:endParaRPr lang="en-C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871886"/>
              </p:ext>
            </p:extLst>
          </p:nvPr>
        </p:nvGraphicFramePr>
        <p:xfrm>
          <a:off x="1058091" y="2042206"/>
          <a:ext cx="105156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091" y="549782"/>
            <a:ext cx="1596536" cy="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8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52340"/>
          </a:xfrm>
        </p:spPr>
        <p:txBody>
          <a:bodyPr/>
          <a:lstStyle/>
          <a:p>
            <a:r>
              <a:rPr lang="en-CA" dirty="0" smtClean="0"/>
              <a:t>             8 Week Program</a:t>
            </a:r>
            <a:endParaRPr lang="en-CA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75" y="549782"/>
            <a:ext cx="1596536" cy="789162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616135"/>
              </p:ext>
            </p:extLst>
          </p:nvPr>
        </p:nvGraphicFramePr>
        <p:xfrm>
          <a:off x="1097280" y="2016080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259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Domain 1: Cybersecurity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Cybersecurity principles used to manage risk related to:</a:t>
            </a:r>
          </a:p>
          <a:p>
            <a:pPr lvl="2">
              <a:buClr>
                <a:schemeClr val="accent1"/>
              </a:buClr>
            </a:pPr>
            <a:r>
              <a:rPr lang="en-CA" dirty="0" smtClean="0"/>
              <a:t>Processing</a:t>
            </a:r>
          </a:p>
          <a:p>
            <a:pPr lvl="2">
              <a:buClr>
                <a:schemeClr val="accent1"/>
              </a:buClr>
            </a:pPr>
            <a:r>
              <a:rPr lang="en-CA" dirty="0" smtClean="0"/>
              <a:t>Storage</a:t>
            </a:r>
          </a:p>
          <a:p>
            <a:pPr lvl="2">
              <a:buClr>
                <a:schemeClr val="accent1"/>
              </a:buClr>
            </a:pPr>
            <a:r>
              <a:rPr lang="en-CA" dirty="0" smtClean="0"/>
              <a:t>Transmission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Risk Management process </a:t>
            </a:r>
            <a:r>
              <a:rPr lang="en-CA" sz="2000" dirty="0" smtClean="0"/>
              <a:t>(risk, threat, asset, vulnerability)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Security </a:t>
            </a:r>
            <a:r>
              <a:rPr lang="en-CA" dirty="0"/>
              <a:t>Management </a:t>
            </a:r>
            <a:r>
              <a:rPr lang="en-CA" sz="2000" dirty="0" smtClean="0"/>
              <a:t>(change mgt., config. mgt., access-list)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Threat actors </a:t>
            </a:r>
            <a:r>
              <a:rPr lang="en-CA" sz="2000" dirty="0" smtClean="0"/>
              <a:t>(i.e. script kiddies, nation states, social hackers,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Cybersecurity roles </a:t>
            </a:r>
            <a:r>
              <a:rPr lang="en-CA" sz="2000" dirty="0" smtClean="0"/>
              <a:t>(Board of Directors, Exec. Mgt., Senior Mgt. Security practitioners)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Cybersecurity controls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904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/>
              <a:t>Domain: 2 Security Architecture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Understand the principles when designing a network</a:t>
            </a:r>
          </a:p>
          <a:p>
            <a:pPr lvl="1">
              <a:buClr>
                <a:schemeClr val="accent1"/>
              </a:buClr>
            </a:pPr>
            <a:r>
              <a:rPr lang="en-CA" dirty="0" smtClean="0"/>
              <a:t>What are the security and operational objectives?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 smtClean="0"/>
              <a:t> Security </a:t>
            </a:r>
            <a:r>
              <a:rPr lang="en-CA" dirty="0"/>
              <a:t>architecture concepts:</a:t>
            </a:r>
          </a:p>
          <a:p>
            <a:pPr lvl="1">
              <a:buClr>
                <a:schemeClr val="accent1"/>
              </a:buClr>
            </a:pPr>
            <a:r>
              <a:rPr lang="en-CA" dirty="0"/>
              <a:t>What are the security and operational objectives</a:t>
            </a:r>
            <a:r>
              <a:rPr lang="en-CA" dirty="0" smtClean="0"/>
              <a:t>?</a:t>
            </a:r>
          </a:p>
          <a:p>
            <a:pPr lvl="1">
              <a:buClr>
                <a:schemeClr val="accent1"/>
              </a:buClr>
            </a:pPr>
            <a:r>
              <a:rPr lang="en-CA" dirty="0"/>
              <a:t> </a:t>
            </a:r>
            <a:r>
              <a:rPr lang="en-CA" dirty="0" smtClean="0"/>
              <a:t>Defense in depth tactic</a:t>
            </a:r>
          </a:p>
          <a:p>
            <a:pPr lvl="1">
              <a:buClr>
                <a:schemeClr val="accent1"/>
              </a:buClr>
            </a:pPr>
            <a:r>
              <a:rPr lang="en-CA" dirty="0" smtClean="0"/>
              <a:t>Topologies,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Intrusion detection methodologies (IDS, IPS)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Traffic flows across network</a:t>
            </a:r>
          </a:p>
          <a:p>
            <a:pPr marL="0" indent="0">
              <a:buNone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319949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2703</TotalTime>
  <Words>723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Overview - Cybersecurity CSX Fundamentals Program</vt:lpstr>
      <vt:lpstr>Introductory Bio</vt:lpstr>
      <vt:lpstr>ISACA Background</vt:lpstr>
      <vt:lpstr>ISACA – CSX Fundamentals</vt:lpstr>
      <vt:lpstr>Penetrating the Market</vt:lpstr>
      <vt:lpstr>            Fundamentals - Five Domains</vt:lpstr>
      <vt:lpstr>             8 Week Program</vt:lpstr>
      <vt:lpstr>Domain 1: Cybersecurity Concepts</vt:lpstr>
      <vt:lpstr>Domain: 2 Security Architecture Principles</vt:lpstr>
      <vt:lpstr>Domain 3: Security of Networks, Systems, Applications and Data</vt:lpstr>
      <vt:lpstr>Domain 4: Incident Response</vt:lpstr>
      <vt:lpstr>Domain 5: Security Implications and Adaptation of Evolving Solutions</vt:lpstr>
      <vt:lpstr>              8 Week Program</vt:lpstr>
      <vt:lpstr>Certification Exam Details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CSX Fundamentals</dc:title>
  <dc:creator>Alex Rodas</dc:creator>
  <cp:lastModifiedBy>nadwa nimer</cp:lastModifiedBy>
  <cp:revision>37</cp:revision>
  <dcterms:created xsi:type="dcterms:W3CDTF">2019-03-18T23:02:59Z</dcterms:created>
  <dcterms:modified xsi:type="dcterms:W3CDTF">2019-04-08T15:08:28Z</dcterms:modified>
</cp:coreProperties>
</file>