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5" r:id="rId6"/>
    <p:sldId id="279" r:id="rId7"/>
    <p:sldId id="259" r:id="rId8"/>
    <p:sldId id="278" r:id="rId9"/>
    <p:sldId id="267" r:id="rId10"/>
    <p:sldId id="265" r:id="rId11"/>
    <p:sldId id="260" r:id="rId12"/>
    <p:sldId id="269" r:id="rId13"/>
    <p:sldId id="276" r:id="rId14"/>
    <p:sldId id="277" r:id="rId15"/>
    <p:sldId id="261" r:id="rId16"/>
    <p:sldId id="272" r:id="rId17"/>
    <p:sldId id="274" r:id="rId18"/>
  </p:sldIdLst>
  <p:sldSz cx="12192000" cy="6858000"/>
  <p:notesSz cx="6858000" cy="9144000"/>
  <p:embeddedFontLst>
    <p:embeddedFont>
      <p:font typeface="Yu Gothic UI Semilight" panose="020B0400000000000000" pitchFamily="34" charset="-128"/>
      <p:regular r:id="rId19"/>
    </p:embeddedFont>
    <p:embeddedFont>
      <p:font typeface="Microsoft JhengHei" panose="020B0604030504040204" pitchFamily="34" charset="-120"/>
      <p:regular r:id="rId20"/>
      <p:bold r:id="rId21"/>
    </p:embeddedFont>
    <p:embeddedFont>
      <p:font typeface="Segoe UI Black" panose="020B0A02040204020203" pitchFamily="34" charset="0"/>
      <p:bold r:id="rId22"/>
      <p:bold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思源黑体 Bold" panose="02010600030101010101" charset="-122"/>
      <p:bold r:id="rId26"/>
    </p:embeddedFont>
    <p:embeddedFont>
      <p:font typeface="Microsoft Himalaya" panose="01010100010101010101" pitchFamily="2" charset="0"/>
      <p:regular r:id="rId27"/>
    </p:embeddedFont>
    <p:embeddedFont>
      <p:font typeface="思源黑体 Normal" panose="02010600030101010101" charset="-122"/>
      <p:regular r:id="rId28"/>
    </p:embeddedFont>
    <p:embeddedFont>
      <p:font typeface="等线 Light" panose="02010600030101010101" pitchFamily="2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6EED-E199-4451-B5BC-35A16D488258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F9F3-49E6-4190-BFCF-FA114516C2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64332" y="6303578"/>
            <a:ext cx="317500" cy="0"/>
          </a:xfrm>
          <a:prstGeom prst="line">
            <a:avLst/>
          </a:prstGeom>
          <a:ln w="19050">
            <a:solidFill>
              <a:srgbClr val="5B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51545" y="1709942"/>
            <a:ext cx="208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5B84C4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2022</a:t>
            </a:r>
            <a:endParaRPr lang="zh-CN" altLang="en-US" sz="4800" dirty="0">
              <a:solidFill>
                <a:srgbClr val="5B84C4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7287" y="2856199"/>
            <a:ext cx="868337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cs typeface="+mn-ea"/>
                <a:sym typeface="+mn-lt"/>
              </a:rPr>
              <a:t>牙科医院预约管理系统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56096" y="4165603"/>
            <a:ext cx="407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2998" y="4890231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汇报组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第一组：董云鹏，赵熙，肖蔚尔，罗世才，徐国洪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后端开发框架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1673" y="852213"/>
            <a:ext cx="2579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YOUR ENGLISH TITLE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87" y="2705453"/>
            <a:ext cx="5857875" cy="26479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24054" y="1528838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分层架构，完整实现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7667" y="2034791"/>
            <a:ext cx="237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第三部分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829" y="2822310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经验教训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4094" y="4102272"/>
            <a:ext cx="65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经验教训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46196" y="2943167"/>
            <a:ext cx="308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一个问题的处理比较延迟，对于需要达成共识的问题回复不及时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8450" y="2528209"/>
            <a:ext cx="30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：协作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沟通周期太长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94071" y="1697364"/>
            <a:ext cx="30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：代码框架的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确定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3855" y="4739246"/>
            <a:ext cx="1725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无法聚集，沟通不便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4829" y="4287974"/>
            <a:ext cx="3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Q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Himalaya" panose="01010100010101010101" pitchFamily="2" charset="0"/>
                <a:ea typeface="思源黑体 Bold" panose="020B0800000000000000" pitchFamily="34" charset="-122"/>
                <a:cs typeface="Microsoft Himalaya" panose="01010100010101010101" pitchFamily="2" charset="0"/>
              </a:rPr>
              <a:t>疫情导致没有面对面开发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460756" y="2380091"/>
            <a:ext cx="3287694" cy="2682320"/>
            <a:chOff x="3902232" y="2050743"/>
            <a:chExt cx="4328542" cy="3531515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232" y="2185683"/>
              <a:ext cx="4328542" cy="32178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Straight Connector 6"/>
            <p:cNvSpPr/>
            <p:nvPr/>
          </p:nvSpPr>
          <p:spPr>
            <a:xfrm flipV="1">
              <a:off x="7111078" y="2631768"/>
              <a:ext cx="9525" cy="1163637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oval" w="med" len="med"/>
              <a:tailEnd type="none" w="med" len="med"/>
            </a:ln>
          </p:spPr>
        </p:sp>
        <p:sp>
          <p:nvSpPr>
            <p:cNvPr id="6" name="Straight Connector 10"/>
            <p:cNvSpPr/>
            <p:nvPr/>
          </p:nvSpPr>
          <p:spPr>
            <a:xfrm flipV="1">
              <a:off x="5271166" y="2050743"/>
              <a:ext cx="11112" cy="116205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oval" w="med" len="med"/>
              <a:tailEnd type="none" w="med" len="med"/>
            </a:ln>
          </p:spPr>
        </p:sp>
        <p:sp>
          <p:nvSpPr>
            <p:cNvPr id="7" name="Straight Connector 12"/>
            <p:cNvSpPr/>
            <p:nvPr/>
          </p:nvSpPr>
          <p:spPr>
            <a:xfrm flipV="1">
              <a:off x="5639038" y="3623955"/>
              <a:ext cx="9525" cy="116205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none" w="med" len="med"/>
              <a:tailEnd type="oval" w="med" len="med"/>
            </a:ln>
          </p:spPr>
        </p:sp>
        <p:sp>
          <p:nvSpPr>
            <p:cNvPr id="8" name="Straight Connector 13"/>
            <p:cNvSpPr/>
            <p:nvPr/>
          </p:nvSpPr>
          <p:spPr>
            <a:xfrm>
              <a:off x="7120603" y="2631768"/>
              <a:ext cx="893763" cy="1587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none" w="med" len="med"/>
              <a:tailEnd type="oval" w="med" len="med"/>
            </a:ln>
          </p:spPr>
        </p:sp>
        <p:sp>
          <p:nvSpPr>
            <p:cNvPr id="9" name="Straight Connector 15"/>
            <p:cNvSpPr/>
            <p:nvPr/>
          </p:nvSpPr>
          <p:spPr>
            <a:xfrm flipH="1">
              <a:off x="4101178" y="2050743"/>
              <a:ext cx="1181100" cy="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none" w="med" len="med"/>
              <a:tailEnd type="oval" w="med" len="med"/>
            </a:ln>
          </p:spPr>
        </p:sp>
        <p:sp>
          <p:nvSpPr>
            <p:cNvPr id="10" name="Straight Connector 17"/>
            <p:cNvSpPr/>
            <p:nvPr/>
          </p:nvSpPr>
          <p:spPr>
            <a:xfrm flipH="1">
              <a:off x="4121816" y="4787593"/>
              <a:ext cx="1519127" cy="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none" w="med" len="med"/>
              <a:tailEnd type="oval" w="med" len="med"/>
            </a:ln>
          </p:spPr>
        </p:sp>
        <p:sp>
          <p:nvSpPr>
            <p:cNvPr id="17" name="Straight Connector 6"/>
            <p:cNvSpPr/>
            <p:nvPr/>
          </p:nvSpPr>
          <p:spPr>
            <a:xfrm rot="10800000" flipV="1">
              <a:off x="6235165" y="3934748"/>
              <a:ext cx="13486" cy="164751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Straight Connector 13"/>
            <p:cNvSpPr/>
            <p:nvPr/>
          </p:nvSpPr>
          <p:spPr>
            <a:xfrm>
              <a:off x="6235163" y="5558641"/>
              <a:ext cx="1454559" cy="0"/>
            </a:xfrm>
            <a:prstGeom prst="line">
              <a:avLst/>
            </a:prstGeom>
            <a:ln w="12700" cap="flat" cmpd="sng">
              <a:solidFill>
                <a:srgbClr val="5B84C4"/>
              </a:solidFill>
              <a:prstDash val="sysDot"/>
              <a:bevel/>
              <a:headEnd type="none" w="med" len="med"/>
              <a:tailEnd type="oval" w="med" len="med"/>
            </a:ln>
          </p:spPr>
        </p:sp>
      </p:grpSp>
      <p:sp>
        <p:nvSpPr>
          <p:cNvPr id="20" name="文本框 19"/>
          <p:cNvSpPr txBox="1"/>
          <p:nvPr/>
        </p:nvSpPr>
        <p:spPr>
          <a:xfrm>
            <a:off x="7538103" y="4739246"/>
            <a:ext cx="349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不同成员代码合起来困难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05231" y="5398889"/>
            <a:ext cx="391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不同小组成员的代码合起来运行的时候总是报各种错误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27322" y="2169187"/>
            <a:ext cx="3498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造成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过多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的返工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效的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工作</a:t>
            </a:r>
          </a:p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经验教训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43597" y="2315363"/>
            <a:ext cx="321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由于线上的方式，沟通不便，对一些小细节的认知有差异，对代码的编写造成危害。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33638" y="1697364"/>
            <a:ext cx="393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</a:t>
            </a:r>
            <a:r>
              <a:rPr lang="zh-CN" altLang="zh-CN" dirty="0"/>
              <a:t>着手项目编写前，小组成员要对细节进行充分统一认知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4071" y="1697364"/>
            <a:ext cx="30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</a:t>
            </a:r>
            <a:r>
              <a:rPr lang="zh-CN" altLang="en-US" dirty="0"/>
              <a:t>代码框架的提前确定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3855" y="4739246"/>
            <a:ext cx="234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根据技术的难度留有富余时间，减少出现后期赶工的情况，造成小组内部焦虑。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67218" y="4287974"/>
            <a:ext cx="578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EXP2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：</a:t>
            </a:r>
            <a:r>
              <a:rPr lang="zh-CN" altLang="zh-CN" dirty="0"/>
              <a:t>进行迭代计划时，要充分考虑到技术学习的时间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Himalaya" panose="01010100010101010101" pitchFamily="2" charset="0"/>
              <a:ea typeface="思源黑体 Bold" panose="020B0800000000000000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33639" y="4179333"/>
            <a:ext cx="42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EXP4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CN" altLang="zh-CN" dirty="0"/>
              <a:t>前后端人员要保持密切沟通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60056" y="4739246"/>
            <a:ext cx="24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这</a:t>
            </a:r>
            <a:r>
              <a:rPr lang="zh-CN" altLang="zh-CN" sz="1200" dirty="0" smtClean="0"/>
              <a:t>前后</a:t>
            </a:r>
            <a:r>
              <a:rPr lang="zh-CN" altLang="zh-CN" sz="1200" dirty="0"/>
              <a:t>端的衔接过程有巨大帮助</a:t>
            </a:r>
            <a:r>
              <a:rPr lang="zh-CN" altLang="zh-CN" sz="1200" dirty="0" smtClean="0"/>
              <a:t>，</a:t>
            </a:r>
            <a:endParaRPr lang="en-US" altLang="zh-CN" sz="1200" dirty="0" smtClean="0"/>
          </a:p>
          <a:p>
            <a:pPr algn="r"/>
            <a:r>
              <a:rPr lang="zh-CN" altLang="zh-CN" sz="1200" dirty="0" smtClean="0"/>
              <a:t>极</a:t>
            </a:r>
            <a:r>
              <a:rPr lang="zh-CN" altLang="zh-CN" sz="1200" dirty="0"/>
              <a:t>大程度上减少代码的重新编写，如有需要，微小改动即可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3043" y="2176864"/>
            <a:ext cx="274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lang="zh-CN" altLang="en-US" sz="1200" dirty="0"/>
              <a:t>在开发的前期就最好确定开发的前后端框架（与老师沟通去学习）</a:t>
            </a:r>
            <a:endParaRPr lang="en-US" altLang="zh-CN" sz="1200" dirty="0"/>
          </a:p>
          <a:p>
            <a:pPr algn="r"/>
            <a:r>
              <a:rPr lang="zh-CN" altLang="en-US" sz="1200" dirty="0"/>
              <a:t>以防止过多 的返工和无效的分工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00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20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经验教训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94071" y="1280904"/>
            <a:ext cx="830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做得好的地方：</a:t>
            </a:r>
            <a:r>
              <a:rPr lang="zh-CN" altLang="en-US" dirty="0" smtClean="0"/>
              <a:t>我们</a:t>
            </a:r>
            <a:r>
              <a:rPr lang="zh-CN" altLang="en-US" dirty="0"/>
              <a:t>前后端成员通过石墨文档共享编辑，便于进行前后端通信时信息的同步和更新，前端提出准确的反馈格式和需求，后端按需实现各项功能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71" y="2553077"/>
            <a:ext cx="4330417" cy="43049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70" y="2541053"/>
            <a:ext cx="3682620" cy="43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7667" y="2034791"/>
            <a:ext cx="237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第四部分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829" y="2822310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成员贡献和分工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4094" y="4102272"/>
            <a:ext cx="65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309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成员贡献和分工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83829" y="2535007"/>
            <a:ext cx="3000826" cy="2495002"/>
            <a:chOff x="5680874" y="2326741"/>
            <a:chExt cx="5449900" cy="4531259"/>
          </a:xfrm>
          <a:solidFill>
            <a:srgbClr val="5B84C4"/>
          </a:solidFill>
        </p:grpSpPr>
        <p:sp>
          <p:nvSpPr>
            <p:cNvPr id="5" name="Freeform 182"/>
            <p:cNvSpPr/>
            <p:nvPr/>
          </p:nvSpPr>
          <p:spPr bwMode="auto">
            <a:xfrm>
              <a:off x="7326628" y="2740139"/>
              <a:ext cx="184710" cy="14952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184"/>
            <p:cNvSpPr>
              <a:spLocks noEditPoints="1"/>
            </p:cNvSpPr>
            <p:nvPr/>
          </p:nvSpPr>
          <p:spPr bwMode="auto">
            <a:xfrm>
              <a:off x="7502542" y="3313326"/>
              <a:ext cx="184710" cy="184710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87"/>
            <p:cNvSpPr>
              <a:spLocks noEditPoints="1"/>
            </p:cNvSpPr>
            <p:nvPr/>
          </p:nvSpPr>
          <p:spPr bwMode="auto">
            <a:xfrm>
              <a:off x="7030506" y="3464319"/>
              <a:ext cx="158322" cy="129004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97"/>
            <p:cNvSpPr>
              <a:spLocks noEditPoints="1"/>
            </p:cNvSpPr>
            <p:nvPr/>
          </p:nvSpPr>
          <p:spPr bwMode="auto">
            <a:xfrm>
              <a:off x="6750509" y="2976157"/>
              <a:ext cx="158322" cy="137800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201"/>
            <p:cNvSpPr/>
            <p:nvPr/>
          </p:nvSpPr>
          <p:spPr bwMode="auto">
            <a:xfrm>
              <a:off x="6423827" y="2890386"/>
              <a:ext cx="148062" cy="143663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224"/>
            <p:cNvSpPr>
              <a:spLocks noEditPoints="1"/>
            </p:cNvSpPr>
            <p:nvPr/>
          </p:nvSpPr>
          <p:spPr bwMode="auto">
            <a:xfrm>
              <a:off x="7146570" y="3062648"/>
              <a:ext cx="112878" cy="11287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65"/>
            <p:cNvSpPr>
              <a:spLocks noEditPoints="1"/>
            </p:cNvSpPr>
            <p:nvPr/>
          </p:nvSpPr>
          <p:spPr bwMode="auto">
            <a:xfrm>
              <a:off x="8210597" y="3717929"/>
              <a:ext cx="177380" cy="199370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70"/>
            <p:cNvSpPr>
              <a:spLocks noEditPoints="1"/>
            </p:cNvSpPr>
            <p:nvPr/>
          </p:nvSpPr>
          <p:spPr bwMode="auto">
            <a:xfrm>
              <a:off x="8129970" y="3282542"/>
              <a:ext cx="227224" cy="197904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7880758" y="3585993"/>
              <a:ext cx="177380" cy="177380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76"/>
            <p:cNvSpPr>
              <a:spLocks noEditPoints="1"/>
            </p:cNvSpPr>
            <p:nvPr/>
          </p:nvSpPr>
          <p:spPr bwMode="auto">
            <a:xfrm>
              <a:off x="7484951" y="4733835"/>
              <a:ext cx="153926" cy="114344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80"/>
            <p:cNvSpPr>
              <a:spLocks noEditPoints="1"/>
            </p:cNvSpPr>
            <p:nvPr/>
          </p:nvSpPr>
          <p:spPr bwMode="auto">
            <a:xfrm>
              <a:off x="8107980" y="2773856"/>
              <a:ext cx="184710" cy="184710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81"/>
            <p:cNvSpPr>
              <a:spLocks noEditPoints="1"/>
            </p:cNvSpPr>
            <p:nvPr/>
          </p:nvSpPr>
          <p:spPr bwMode="auto">
            <a:xfrm>
              <a:off x="7760550" y="3047989"/>
              <a:ext cx="189108" cy="143663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3"/>
            <p:cNvSpPr>
              <a:spLocks noEditPoints="1"/>
            </p:cNvSpPr>
            <p:nvPr/>
          </p:nvSpPr>
          <p:spPr bwMode="auto">
            <a:xfrm>
              <a:off x="7568510" y="3780966"/>
              <a:ext cx="164187" cy="16272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88"/>
            <p:cNvSpPr>
              <a:spLocks noEditPoints="1"/>
            </p:cNvSpPr>
            <p:nvPr/>
          </p:nvSpPr>
          <p:spPr bwMode="auto">
            <a:xfrm>
              <a:off x="6999720" y="4447974"/>
              <a:ext cx="171516" cy="172982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9"/>
            <p:cNvSpPr>
              <a:spLocks noEditPoints="1"/>
            </p:cNvSpPr>
            <p:nvPr/>
          </p:nvSpPr>
          <p:spPr bwMode="auto">
            <a:xfrm>
              <a:off x="6451965" y="3918459"/>
              <a:ext cx="112878" cy="11287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0"/>
            <p:cNvSpPr>
              <a:spLocks noEditPoints="1"/>
            </p:cNvSpPr>
            <p:nvPr/>
          </p:nvSpPr>
          <p:spPr bwMode="auto">
            <a:xfrm>
              <a:off x="6494478" y="3329146"/>
              <a:ext cx="161254" cy="14952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91"/>
            <p:cNvSpPr>
              <a:spLocks noEditPoints="1"/>
            </p:cNvSpPr>
            <p:nvPr/>
          </p:nvSpPr>
          <p:spPr bwMode="auto">
            <a:xfrm>
              <a:off x="6803283" y="3917299"/>
              <a:ext cx="155392" cy="15245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95"/>
            <p:cNvSpPr>
              <a:spLocks noEditPoints="1"/>
            </p:cNvSpPr>
            <p:nvPr/>
          </p:nvSpPr>
          <p:spPr bwMode="auto">
            <a:xfrm>
              <a:off x="5937416" y="3358465"/>
              <a:ext cx="196438" cy="211097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05"/>
            <p:cNvSpPr>
              <a:spLocks noEditPoints="1"/>
            </p:cNvSpPr>
            <p:nvPr/>
          </p:nvSpPr>
          <p:spPr bwMode="auto">
            <a:xfrm>
              <a:off x="5680874" y="3969767"/>
              <a:ext cx="102617" cy="114344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auto">
            <a:xfrm>
              <a:off x="6303995" y="4232693"/>
              <a:ext cx="170051" cy="14952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5"/>
            <p:cNvSpPr>
              <a:spLocks noEditPoints="1"/>
            </p:cNvSpPr>
            <p:nvPr/>
          </p:nvSpPr>
          <p:spPr bwMode="auto">
            <a:xfrm>
              <a:off x="10866903" y="4808599"/>
              <a:ext cx="256542" cy="238950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6"/>
            <p:cNvSpPr>
              <a:spLocks noEditPoints="1"/>
            </p:cNvSpPr>
            <p:nvPr/>
          </p:nvSpPr>
          <p:spPr bwMode="auto">
            <a:xfrm>
              <a:off x="10689523" y="4939068"/>
              <a:ext cx="161254" cy="161255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7"/>
            <p:cNvSpPr>
              <a:spLocks noEditPoints="1"/>
            </p:cNvSpPr>
            <p:nvPr/>
          </p:nvSpPr>
          <p:spPr bwMode="auto">
            <a:xfrm>
              <a:off x="10965121" y="4499283"/>
              <a:ext cx="139266" cy="136333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8"/>
            <p:cNvSpPr>
              <a:spLocks noEditPoints="1"/>
            </p:cNvSpPr>
            <p:nvPr/>
          </p:nvSpPr>
          <p:spPr bwMode="auto">
            <a:xfrm>
              <a:off x="10941667" y="4669333"/>
              <a:ext cx="109947" cy="10994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9"/>
            <p:cNvSpPr/>
            <p:nvPr/>
          </p:nvSpPr>
          <p:spPr bwMode="auto">
            <a:xfrm>
              <a:off x="10742297" y="4691322"/>
              <a:ext cx="177380" cy="178846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60"/>
            <p:cNvSpPr>
              <a:spLocks noEditPoints="1"/>
            </p:cNvSpPr>
            <p:nvPr/>
          </p:nvSpPr>
          <p:spPr bwMode="auto">
            <a:xfrm>
              <a:off x="10948995" y="4295515"/>
              <a:ext cx="148062" cy="148061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61"/>
            <p:cNvSpPr>
              <a:spLocks noEditPoints="1"/>
            </p:cNvSpPr>
            <p:nvPr/>
          </p:nvSpPr>
          <p:spPr bwMode="auto">
            <a:xfrm>
              <a:off x="10800935" y="4518339"/>
              <a:ext cx="140732" cy="124606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62"/>
            <p:cNvSpPr>
              <a:spLocks noEditPoints="1"/>
            </p:cNvSpPr>
            <p:nvPr/>
          </p:nvSpPr>
          <p:spPr bwMode="auto">
            <a:xfrm>
              <a:off x="10496017" y="4760222"/>
              <a:ext cx="227224" cy="199370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10888892" y="4450905"/>
              <a:ext cx="120208" cy="48376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11001770" y="3936357"/>
              <a:ext cx="129004" cy="12607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10984179" y="4077088"/>
              <a:ext cx="112878" cy="9088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10793605" y="4254468"/>
              <a:ext cx="133402" cy="177380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10303978" y="4465566"/>
              <a:ext cx="455911" cy="25654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10787741" y="3794159"/>
              <a:ext cx="218427" cy="23748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10658737" y="4364415"/>
              <a:ext cx="109947" cy="115809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5"/>
            <p:cNvSpPr/>
            <p:nvPr/>
          </p:nvSpPr>
          <p:spPr bwMode="auto">
            <a:xfrm>
              <a:off x="10752558" y="4060962"/>
              <a:ext cx="167118" cy="170051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10957792" y="4170909"/>
              <a:ext cx="58638" cy="10701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10503346" y="4141591"/>
              <a:ext cx="219892" cy="221358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28"/>
            <p:cNvSpPr>
              <a:spLocks noEditPoints="1"/>
            </p:cNvSpPr>
            <p:nvPr/>
          </p:nvSpPr>
          <p:spPr bwMode="auto">
            <a:xfrm>
              <a:off x="10680727" y="3657825"/>
              <a:ext cx="155392" cy="218426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29"/>
            <p:cNvSpPr>
              <a:spLocks noEditPoints="1"/>
            </p:cNvSpPr>
            <p:nvPr/>
          </p:nvSpPr>
          <p:spPr bwMode="auto">
            <a:xfrm>
              <a:off x="10623554" y="3892379"/>
              <a:ext cx="150993" cy="150993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0"/>
            <p:cNvSpPr>
              <a:spLocks noEditPoints="1"/>
            </p:cNvSpPr>
            <p:nvPr/>
          </p:nvSpPr>
          <p:spPr bwMode="auto">
            <a:xfrm>
              <a:off x="10428583" y="4975717"/>
              <a:ext cx="244815" cy="208166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10519473" y="3459922"/>
              <a:ext cx="221359" cy="228689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2"/>
            <p:cNvSpPr>
              <a:spLocks noEditPoints="1"/>
            </p:cNvSpPr>
            <p:nvPr/>
          </p:nvSpPr>
          <p:spPr bwMode="auto">
            <a:xfrm>
              <a:off x="10454970" y="3634371"/>
              <a:ext cx="206700" cy="14659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3"/>
            <p:cNvSpPr>
              <a:spLocks noEditPoints="1"/>
            </p:cNvSpPr>
            <p:nvPr/>
          </p:nvSpPr>
          <p:spPr bwMode="auto">
            <a:xfrm>
              <a:off x="10311307" y="4848179"/>
              <a:ext cx="165653" cy="143663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34"/>
            <p:cNvSpPr>
              <a:spLocks noEditPoints="1"/>
            </p:cNvSpPr>
            <p:nvPr/>
          </p:nvSpPr>
          <p:spPr bwMode="auto">
            <a:xfrm>
              <a:off x="10541462" y="3256154"/>
              <a:ext cx="136334" cy="186175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35"/>
            <p:cNvSpPr>
              <a:spLocks noEditPoints="1"/>
            </p:cNvSpPr>
            <p:nvPr/>
          </p:nvSpPr>
          <p:spPr bwMode="auto">
            <a:xfrm>
              <a:off x="10394866" y="3121288"/>
              <a:ext cx="214029" cy="203767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6"/>
            <p:cNvSpPr>
              <a:spLocks noEditPoints="1"/>
            </p:cNvSpPr>
            <p:nvPr/>
          </p:nvSpPr>
          <p:spPr bwMode="auto">
            <a:xfrm>
              <a:off x="10311307" y="3004011"/>
              <a:ext cx="162721" cy="165653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10386070" y="3354374"/>
              <a:ext cx="129004" cy="148061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10375809" y="3800023"/>
              <a:ext cx="209632" cy="222825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10337694" y="4065361"/>
              <a:ext cx="196438" cy="148061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10563450" y="4022847"/>
              <a:ext cx="117276" cy="109946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10177905" y="2898463"/>
              <a:ext cx="143663" cy="155392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9996127" y="2822233"/>
              <a:ext cx="152459" cy="155392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10296648" y="4247139"/>
              <a:ext cx="177380" cy="199370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10243874" y="5145767"/>
              <a:ext cx="184710" cy="150993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0054765" y="3178459"/>
              <a:ext cx="300521" cy="30052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9997593" y="3021602"/>
              <a:ext cx="142197" cy="14073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0158848" y="3052387"/>
              <a:ext cx="131936" cy="102617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93"/>
            <p:cNvSpPr>
              <a:spLocks noEditPoints="1"/>
            </p:cNvSpPr>
            <p:nvPr/>
          </p:nvSpPr>
          <p:spPr bwMode="auto">
            <a:xfrm>
              <a:off x="10155917" y="5304091"/>
              <a:ext cx="189108" cy="193505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94"/>
            <p:cNvSpPr>
              <a:spLocks noEditPoints="1"/>
            </p:cNvSpPr>
            <p:nvPr/>
          </p:nvSpPr>
          <p:spPr bwMode="auto">
            <a:xfrm>
              <a:off x="10295181" y="5016763"/>
              <a:ext cx="112878" cy="114344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95"/>
            <p:cNvSpPr>
              <a:spLocks noEditPoints="1"/>
            </p:cNvSpPr>
            <p:nvPr/>
          </p:nvSpPr>
          <p:spPr bwMode="auto">
            <a:xfrm>
              <a:off x="10045969" y="4631218"/>
              <a:ext cx="284395" cy="27706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96"/>
            <p:cNvSpPr>
              <a:spLocks noEditPoints="1"/>
            </p:cNvSpPr>
            <p:nvPr/>
          </p:nvSpPr>
          <p:spPr bwMode="auto">
            <a:xfrm>
              <a:off x="9936023" y="4922942"/>
              <a:ext cx="344500" cy="301987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97"/>
            <p:cNvSpPr>
              <a:spLocks noEditPoints="1"/>
            </p:cNvSpPr>
            <p:nvPr/>
          </p:nvSpPr>
          <p:spPr bwMode="auto">
            <a:xfrm>
              <a:off x="9982933" y="5248384"/>
              <a:ext cx="146595" cy="14659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98"/>
            <p:cNvSpPr>
              <a:spLocks noEditPoints="1"/>
            </p:cNvSpPr>
            <p:nvPr/>
          </p:nvSpPr>
          <p:spPr bwMode="auto">
            <a:xfrm>
              <a:off x="10019582" y="5493199"/>
              <a:ext cx="224291" cy="225757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99"/>
            <p:cNvSpPr>
              <a:spLocks noEditPoints="1"/>
            </p:cNvSpPr>
            <p:nvPr/>
          </p:nvSpPr>
          <p:spPr bwMode="auto">
            <a:xfrm>
              <a:off x="10158848" y="4472896"/>
              <a:ext cx="126072" cy="12607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100"/>
            <p:cNvSpPr>
              <a:spLocks noEditPoints="1"/>
            </p:cNvSpPr>
            <p:nvPr/>
          </p:nvSpPr>
          <p:spPr bwMode="auto">
            <a:xfrm>
              <a:off x="10048902" y="4298446"/>
              <a:ext cx="231620" cy="145129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10246804" y="3528822"/>
              <a:ext cx="240416" cy="241882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02"/>
            <p:cNvSpPr/>
            <p:nvPr/>
          </p:nvSpPr>
          <p:spPr bwMode="auto">
            <a:xfrm>
              <a:off x="10000525" y="3499503"/>
              <a:ext cx="296122" cy="287327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103"/>
            <p:cNvSpPr>
              <a:spLocks noEditPoints="1"/>
            </p:cNvSpPr>
            <p:nvPr/>
          </p:nvSpPr>
          <p:spPr bwMode="auto">
            <a:xfrm>
              <a:off x="10057696" y="5727751"/>
              <a:ext cx="98219" cy="155392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104"/>
            <p:cNvSpPr>
              <a:spLocks noEditPoints="1"/>
            </p:cNvSpPr>
            <p:nvPr/>
          </p:nvSpPr>
          <p:spPr bwMode="auto">
            <a:xfrm>
              <a:off x="9950682" y="5894870"/>
              <a:ext cx="152459" cy="206699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105"/>
            <p:cNvSpPr>
              <a:spLocks noEditPoints="1"/>
            </p:cNvSpPr>
            <p:nvPr/>
          </p:nvSpPr>
          <p:spPr bwMode="auto">
            <a:xfrm>
              <a:off x="9916966" y="4480225"/>
              <a:ext cx="205233" cy="155392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106"/>
            <p:cNvSpPr>
              <a:spLocks noEditPoints="1"/>
            </p:cNvSpPr>
            <p:nvPr/>
          </p:nvSpPr>
          <p:spPr bwMode="auto">
            <a:xfrm>
              <a:off x="10136858" y="3827876"/>
              <a:ext cx="192040" cy="192039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107"/>
            <p:cNvSpPr>
              <a:spLocks noEditPoints="1"/>
            </p:cNvSpPr>
            <p:nvPr/>
          </p:nvSpPr>
          <p:spPr bwMode="auto">
            <a:xfrm>
              <a:off x="10098743" y="4062429"/>
              <a:ext cx="203767" cy="203767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108"/>
            <p:cNvSpPr>
              <a:spLocks noEditPoints="1"/>
            </p:cNvSpPr>
            <p:nvPr/>
          </p:nvSpPr>
          <p:spPr bwMode="auto">
            <a:xfrm>
              <a:off x="9914034" y="3820546"/>
              <a:ext cx="184710" cy="184710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109"/>
            <p:cNvSpPr>
              <a:spLocks noEditPoints="1"/>
            </p:cNvSpPr>
            <p:nvPr/>
          </p:nvSpPr>
          <p:spPr bwMode="auto">
            <a:xfrm>
              <a:off x="9911102" y="4038974"/>
              <a:ext cx="172982" cy="139266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110"/>
            <p:cNvSpPr>
              <a:spLocks noEditPoints="1"/>
            </p:cNvSpPr>
            <p:nvPr/>
          </p:nvSpPr>
          <p:spPr bwMode="auto">
            <a:xfrm>
              <a:off x="9842203" y="4231013"/>
              <a:ext cx="181779" cy="211097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11"/>
            <p:cNvSpPr>
              <a:spLocks noEditPoints="1"/>
            </p:cNvSpPr>
            <p:nvPr/>
          </p:nvSpPr>
          <p:spPr bwMode="auto">
            <a:xfrm>
              <a:off x="9792360" y="3512696"/>
              <a:ext cx="246279" cy="183244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112"/>
            <p:cNvSpPr>
              <a:spLocks noEditPoints="1"/>
            </p:cNvSpPr>
            <p:nvPr/>
          </p:nvSpPr>
          <p:spPr bwMode="auto">
            <a:xfrm>
              <a:off x="9773302" y="4697186"/>
              <a:ext cx="275599" cy="275599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113"/>
            <p:cNvSpPr>
              <a:spLocks noEditPoints="1"/>
            </p:cNvSpPr>
            <p:nvPr/>
          </p:nvSpPr>
          <p:spPr bwMode="auto">
            <a:xfrm>
              <a:off x="9727858" y="5032890"/>
              <a:ext cx="202301" cy="23455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114"/>
            <p:cNvSpPr/>
            <p:nvPr/>
          </p:nvSpPr>
          <p:spPr bwMode="auto">
            <a:xfrm>
              <a:off x="9751313" y="4481691"/>
              <a:ext cx="109947" cy="192039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115"/>
            <p:cNvSpPr>
              <a:spLocks noEditPoints="1"/>
            </p:cNvSpPr>
            <p:nvPr/>
          </p:nvSpPr>
          <p:spPr bwMode="auto">
            <a:xfrm>
              <a:off x="9682412" y="3741385"/>
              <a:ext cx="209632" cy="187642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116"/>
            <p:cNvSpPr>
              <a:spLocks noEditPoints="1"/>
            </p:cNvSpPr>
            <p:nvPr/>
          </p:nvSpPr>
          <p:spPr bwMode="auto">
            <a:xfrm>
              <a:off x="9688277" y="3967142"/>
              <a:ext cx="183245" cy="193505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117"/>
            <p:cNvSpPr>
              <a:spLocks noEditPoints="1"/>
            </p:cNvSpPr>
            <p:nvPr/>
          </p:nvSpPr>
          <p:spPr bwMode="auto">
            <a:xfrm>
              <a:off x="9852464" y="3294270"/>
              <a:ext cx="186176" cy="186175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118"/>
            <p:cNvSpPr>
              <a:spLocks noEditPoints="1"/>
            </p:cNvSpPr>
            <p:nvPr/>
          </p:nvSpPr>
          <p:spPr bwMode="auto">
            <a:xfrm>
              <a:off x="9770371" y="2779720"/>
              <a:ext cx="184710" cy="124606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119"/>
            <p:cNvSpPr/>
            <p:nvPr/>
          </p:nvSpPr>
          <p:spPr bwMode="auto">
            <a:xfrm>
              <a:off x="9724927" y="3090503"/>
              <a:ext cx="287327" cy="27266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120"/>
            <p:cNvSpPr/>
            <p:nvPr/>
          </p:nvSpPr>
          <p:spPr bwMode="auto">
            <a:xfrm>
              <a:off x="9786496" y="2920451"/>
              <a:ext cx="180313" cy="189107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121"/>
            <p:cNvSpPr/>
            <p:nvPr/>
          </p:nvSpPr>
          <p:spPr bwMode="auto">
            <a:xfrm>
              <a:off x="9603252" y="4211956"/>
              <a:ext cx="227224" cy="227222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122"/>
            <p:cNvSpPr>
              <a:spLocks noEditPoints="1"/>
            </p:cNvSpPr>
            <p:nvPr/>
          </p:nvSpPr>
          <p:spPr bwMode="auto">
            <a:xfrm>
              <a:off x="9499170" y="3461388"/>
              <a:ext cx="249212" cy="252144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123"/>
            <p:cNvSpPr>
              <a:spLocks noEditPoints="1"/>
            </p:cNvSpPr>
            <p:nvPr/>
          </p:nvSpPr>
          <p:spPr bwMode="auto">
            <a:xfrm>
              <a:off x="9478646" y="4436246"/>
              <a:ext cx="230155" cy="241882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124"/>
            <p:cNvSpPr/>
            <p:nvPr/>
          </p:nvSpPr>
          <p:spPr bwMode="auto">
            <a:xfrm>
              <a:off x="9387757" y="3761908"/>
              <a:ext cx="255076" cy="255076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125"/>
            <p:cNvSpPr>
              <a:spLocks noEditPoints="1"/>
            </p:cNvSpPr>
            <p:nvPr/>
          </p:nvSpPr>
          <p:spPr bwMode="auto">
            <a:xfrm>
              <a:off x="9471316" y="3159402"/>
              <a:ext cx="243349" cy="263871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126"/>
            <p:cNvSpPr>
              <a:spLocks noEditPoints="1"/>
            </p:cNvSpPr>
            <p:nvPr/>
          </p:nvSpPr>
          <p:spPr bwMode="auto">
            <a:xfrm>
              <a:off x="9538750" y="2954169"/>
              <a:ext cx="205233" cy="200834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127"/>
            <p:cNvSpPr>
              <a:spLocks noEditPoints="1"/>
            </p:cNvSpPr>
            <p:nvPr/>
          </p:nvSpPr>
          <p:spPr bwMode="auto">
            <a:xfrm>
              <a:off x="9626707" y="2779720"/>
              <a:ext cx="114344" cy="14952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128"/>
            <p:cNvSpPr>
              <a:spLocks noEditPoints="1"/>
            </p:cNvSpPr>
            <p:nvPr/>
          </p:nvSpPr>
          <p:spPr bwMode="auto">
            <a:xfrm>
              <a:off x="9291004" y="4003791"/>
              <a:ext cx="312249" cy="313714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129"/>
            <p:cNvSpPr>
              <a:spLocks noEditPoints="1"/>
            </p:cNvSpPr>
            <p:nvPr/>
          </p:nvSpPr>
          <p:spPr bwMode="auto">
            <a:xfrm>
              <a:off x="9063781" y="2693229"/>
              <a:ext cx="517482" cy="22429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130"/>
            <p:cNvSpPr>
              <a:spLocks noEditPoints="1"/>
            </p:cNvSpPr>
            <p:nvPr/>
          </p:nvSpPr>
          <p:spPr bwMode="auto">
            <a:xfrm>
              <a:off x="9162000" y="2961498"/>
              <a:ext cx="287327" cy="25654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131"/>
            <p:cNvSpPr>
              <a:spLocks noEditPoints="1"/>
            </p:cNvSpPr>
            <p:nvPr/>
          </p:nvSpPr>
          <p:spPr bwMode="auto">
            <a:xfrm>
              <a:off x="9191319" y="3245892"/>
              <a:ext cx="253610" cy="252144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132"/>
            <p:cNvSpPr>
              <a:spLocks noEditPoints="1"/>
            </p:cNvSpPr>
            <p:nvPr/>
          </p:nvSpPr>
          <p:spPr bwMode="auto">
            <a:xfrm>
              <a:off x="9207444" y="3550812"/>
              <a:ext cx="237484" cy="250678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133"/>
            <p:cNvSpPr>
              <a:spLocks noEditPoints="1"/>
            </p:cNvSpPr>
            <p:nvPr/>
          </p:nvSpPr>
          <p:spPr bwMode="auto">
            <a:xfrm>
              <a:off x="9584195" y="4710380"/>
              <a:ext cx="200836" cy="200834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134"/>
            <p:cNvSpPr>
              <a:spLocks noEditPoints="1"/>
            </p:cNvSpPr>
            <p:nvPr/>
          </p:nvSpPr>
          <p:spPr bwMode="auto">
            <a:xfrm>
              <a:off x="9291004" y="4681062"/>
              <a:ext cx="350363" cy="350362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135"/>
            <p:cNvSpPr>
              <a:spLocks noEditPoints="1"/>
            </p:cNvSpPr>
            <p:nvPr/>
          </p:nvSpPr>
          <p:spPr bwMode="auto">
            <a:xfrm>
              <a:off x="9751313" y="5308488"/>
              <a:ext cx="203767" cy="206699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136"/>
            <p:cNvSpPr>
              <a:spLocks noEditPoints="1"/>
            </p:cNvSpPr>
            <p:nvPr/>
          </p:nvSpPr>
          <p:spPr bwMode="auto">
            <a:xfrm>
              <a:off x="9441998" y="5057810"/>
              <a:ext cx="249212" cy="247745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137"/>
            <p:cNvSpPr/>
            <p:nvPr/>
          </p:nvSpPr>
          <p:spPr bwMode="auto">
            <a:xfrm>
              <a:off x="9516762" y="5358331"/>
              <a:ext cx="287327" cy="29025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38"/>
            <p:cNvSpPr>
              <a:spLocks noEditPoints="1"/>
            </p:cNvSpPr>
            <p:nvPr/>
          </p:nvSpPr>
          <p:spPr bwMode="auto">
            <a:xfrm>
              <a:off x="9135613" y="4409859"/>
              <a:ext cx="299054" cy="247745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39"/>
            <p:cNvSpPr>
              <a:spLocks noEditPoints="1"/>
            </p:cNvSpPr>
            <p:nvPr/>
          </p:nvSpPr>
          <p:spPr bwMode="auto">
            <a:xfrm>
              <a:off x="9003678" y="4122532"/>
              <a:ext cx="252144" cy="252144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40"/>
            <p:cNvSpPr/>
            <p:nvPr/>
          </p:nvSpPr>
          <p:spPr bwMode="auto">
            <a:xfrm>
              <a:off x="9021269" y="3833741"/>
              <a:ext cx="321044" cy="260939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41"/>
            <p:cNvSpPr>
              <a:spLocks noEditPoints="1"/>
            </p:cNvSpPr>
            <p:nvPr/>
          </p:nvSpPr>
          <p:spPr bwMode="auto">
            <a:xfrm>
              <a:off x="9164932" y="5169223"/>
              <a:ext cx="310782" cy="29319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42"/>
            <p:cNvSpPr>
              <a:spLocks noEditPoints="1"/>
            </p:cNvSpPr>
            <p:nvPr/>
          </p:nvSpPr>
          <p:spPr bwMode="auto">
            <a:xfrm>
              <a:off x="9150273" y="5485868"/>
              <a:ext cx="237484" cy="180312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43"/>
            <p:cNvSpPr>
              <a:spLocks noEditPoints="1"/>
            </p:cNvSpPr>
            <p:nvPr/>
          </p:nvSpPr>
          <p:spPr bwMode="auto">
            <a:xfrm>
              <a:off x="9094567" y="4900954"/>
              <a:ext cx="252144" cy="255076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44"/>
            <p:cNvSpPr>
              <a:spLocks noEditPoints="1"/>
            </p:cNvSpPr>
            <p:nvPr/>
          </p:nvSpPr>
          <p:spPr bwMode="auto">
            <a:xfrm>
              <a:off x="9015405" y="4676663"/>
              <a:ext cx="244815" cy="208166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45"/>
            <p:cNvSpPr>
              <a:spLocks noEditPoints="1"/>
            </p:cNvSpPr>
            <p:nvPr/>
          </p:nvSpPr>
          <p:spPr bwMode="auto">
            <a:xfrm>
              <a:off x="8805773" y="4409859"/>
              <a:ext cx="277065" cy="24481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46"/>
            <p:cNvSpPr>
              <a:spLocks noEditPoints="1"/>
            </p:cNvSpPr>
            <p:nvPr/>
          </p:nvSpPr>
          <p:spPr bwMode="auto">
            <a:xfrm>
              <a:off x="8874674" y="3495104"/>
              <a:ext cx="303453" cy="306383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47"/>
            <p:cNvSpPr>
              <a:spLocks noEditPoints="1"/>
            </p:cNvSpPr>
            <p:nvPr/>
          </p:nvSpPr>
          <p:spPr bwMode="auto">
            <a:xfrm>
              <a:off x="9758642" y="5641259"/>
              <a:ext cx="230155" cy="230155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48"/>
            <p:cNvSpPr>
              <a:spLocks noEditPoints="1"/>
            </p:cNvSpPr>
            <p:nvPr/>
          </p:nvSpPr>
          <p:spPr bwMode="auto">
            <a:xfrm>
              <a:off x="9506499" y="5591417"/>
              <a:ext cx="203767" cy="203767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49"/>
            <p:cNvSpPr/>
            <p:nvPr/>
          </p:nvSpPr>
          <p:spPr bwMode="auto">
            <a:xfrm>
              <a:off x="9758642" y="5965236"/>
              <a:ext cx="272667" cy="269735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50"/>
            <p:cNvSpPr>
              <a:spLocks noEditPoints="1"/>
            </p:cNvSpPr>
            <p:nvPr/>
          </p:nvSpPr>
          <p:spPr bwMode="auto">
            <a:xfrm>
              <a:off x="8936245" y="5705762"/>
              <a:ext cx="268270" cy="41193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51"/>
            <p:cNvSpPr>
              <a:spLocks noEditPoints="1"/>
            </p:cNvSpPr>
            <p:nvPr/>
          </p:nvSpPr>
          <p:spPr bwMode="auto">
            <a:xfrm>
              <a:off x="9257287" y="5720421"/>
              <a:ext cx="228689" cy="260939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52"/>
            <p:cNvSpPr>
              <a:spLocks noEditPoints="1"/>
            </p:cNvSpPr>
            <p:nvPr/>
          </p:nvSpPr>
          <p:spPr bwMode="auto">
            <a:xfrm>
              <a:off x="8838024" y="3212176"/>
              <a:ext cx="300521" cy="222825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53"/>
            <p:cNvSpPr>
              <a:spLocks noEditPoints="1"/>
            </p:cNvSpPr>
            <p:nvPr/>
          </p:nvSpPr>
          <p:spPr bwMode="auto">
            <a:xfrm>
              <a:off x="8467139" y="5021162"/>
              <a:ext cx="155392" cy="158322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54"/>
            <p:cNvSpPr/>
            <p:nvPr/>
          </p:nvSpPr>
          <p:spPr bwMode="auto">
            <a:xfrm>
              <a:off x="8733942" y="4836451"/>
              <a:ext cx="209632" cy="200834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55"/>
            <p:cNvSpPr>
              <a:spLocks noEditPoints="1"/>
            </p:cNvSpPr>
            <p:nvPr/>
          </p:nvSpPr>
          <p:spPr bwMode="auto">
            <a:xfrm>
              <a:off x="8096253" y="5186813"/>
              <a:ext cx="196438" cy="196438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56"/>
            <p:cNvSpPr>
              <a:spLocks noEditPoints="1"/>
            </p:cNvSpPr>
            <p:nvPr/>
          </p:nvSpPr>
          <p:spPr bwMode="auto">
            <a:xfrm>
              <a:off x="8681169" y="3951017"/>
              <a:ext cx="164187" cy="17444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57"/>
            <p:cNvSpPr>
              <a:spLocks noEditPoints="1"/>
            </p:cNvSpPr>
            <p:nvPr/>
          </p:nvSpPr>
          <p:spPr bwMode="auto">
            <a:xfrm>
              <a:off x="8814570" y="2905792"/>
              <a:ext cx="181779" cy="211097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58"/>
            <p:cNvSpPr>
              <a:spLocks noEditPoints="1"/>
            </p:cNvSpPr>
            <p:nvPr/>
          </p:nvSpPr>
          <p:spPr bwMode="auto">
            <a:xfrm>
              <a:off x="8580017" y="4276458"/>
              <a:ext cx="184710" cy="184710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59"/>
            <p:cNvSpPr>
              <a:spLocks noEditPoints="1"/>
            </p:cNvSpPr>
            <p:nvPr/>
          </p:nvSpPr>
          <p:spPr bwMode="auto">
            <a:xfrm>
              <a:off x="8261906" y="4774882"/>
              <a:ext cx="171516" cy="148061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60"/>
            <p:cNvSpPr>
              <a:spLocks noEditPoints="1"/>
            </p:cNvSpPr>
            <p:nvPr/>
          </p:nvSpPr>
          <p:spPr bwMode="auto">
            <a:xfrm>
              <a:off x="8524311" y="4632684"/>
              <a:ext cx="172982" cy="172982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61"/>
            <p:cNvSpPr>
              <a:spLocks noEditPoints="1"/>
            </p:cNvSpPr>
            <p:nvPr/>
          </p:nvSpPr>
          <p:spPr bwMode="auto">
            <a:xfrm>
              <a:off x="8874674" y="2565691"/>
              <a:ext cx="165653" cy="165653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62"/>
            <p:cNvSpPr/>
            <p:nvPr/>
          </p:nvSpPr>
          <p:spPr bwMode="auto">
            <a:xfrm>
              <a:off x="8323476" y="4068293"/>
              <a:ext cx="181779" cy="189107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63"/>
            <p:cNvSpPr>
              <a:spLocks noEditPoints="1"/>
            </p:cNvSpPr>
            <p:nvPr/>
          </p:nvSpPr>
          <p:spPr bwMode="auto">
            <a:xfrm>
              <a:off x="8497924" y="3407147"/>
              <a:ext cx="192040" cy="190574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64"/>
            <p:cNvSpPr>
              <a:spLocks noEditPoints="1"/>
            </p:cNvSpPr>
            <p:nvPr/>
          </p:nvSpPr>
          <p:spPr bwMode="auto">
            <a:xfrm>
              <a:off x="8582949" y="3729658"/>
              <a:ext cx="109947" cy="115809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66"/>
            <p:cNvSpPr>
              <a:spLocks noEditPoints="1"/>
            </p:cNvSpPr>
            <p:nvPr/>
          </p:nvSpPr>
          <p:spPr bwMode="auto">
            <a:xfrm>
              <a:off x="8345465" y="4427451"/>
              <a:ext cx="80628" cy="155392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67"/>
            <p:cNvSpPr/>
            <p:nvPr/>
          </p:nvSpPr>
          <p:spPr bwMode="auto">
            <a:xfrm>
              <a:off x="8402638" y="2935111"/>
              <a:ext cx="219892" cy="219892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68"/>
            <p:cNvSpPr>
              <a:spLocks noEditPoints="1"/>
            </p:cNvSpPr>
            <p:nvPr/>
          </p:nvSpPr>
          <p:spPr bwMode="auto">
            <a:xfrm>
              <a:off x="7889554" y="4832053"/>
              <a:ext cx="170051" cy="150993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69"/>
            <p:cNvSpPr/>
            <p:nvPr/>
          </p:nvSpPr>
          <p:spPr bwMode="auto">
            <a:xfrm>
              <a:off x="8027354" y="4511011"/>
              <a:ext cx="155392" cy="155392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71"/>
            <p:cNvSpPr>
              <a:spLocks noEditPoints="1"/>
            </p:cNvSpPr>
            <p:nvPr/>
          </p:nvSpPr>
          <p:spPr bwMode="auto">
            <a:xfrm>
              <a:off x="8594677" y="2637523"/>
              <a:ext cx="129004" cy="12753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74"/>
            <p:cNvSpPr>
              <a:spLocks noEditPoints="1"/>
            </p:cNvSpPr>
            <p:nvPr/>
          </p:nvSpPr>
          <p:spPr bwMode="auto">
            <a:xfrm>
              <a:off x="7684321" y="4371744"/>
              <a:ext cx="150993" cy="149528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75"/>
            <p:cNvSpPr>
              <a:spLocks noEditPoints="1"/>
            </p:cNvSpPr>
            <p:nvPr/>
          </p:nvSpPr>
          <p:spPr bwMode="auto">
            <a:xfrm>
              <a:off x="7635944" y="5167758"/>
              <a:ext cx="155392" cy="136333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77"/>
            <p:cNvSpPr>
              <a:spLocks noEditPoints="1"/>
            </p:cNvSpPr>
            <p:nvPr/>
          </p:nvSpPr>
          <p:spPr bwMode="auto">
            <a:xfrm>
              <a:off x="7861700" y="5478539"/>
              <a:ext cx="112878" cy="11580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78"/>
            <p:cNvSpPr>
              <a:spLocks noEditPoints="1"/>
            </p:cNvSpPr>
            <p:nvPr/>
          </p:nvSpPr>
          <p:spPr bwMode="auto">
            <a:xfrm>
              <a:off x="7234273" y="5444821"/>
              <a:ext cx="186176" cy="187642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79"/>
            <p:cNvSpPr>
              <a:spLocks noEditPoints="1"/>
            </p:cNvSpPr>
            <p:nvPr/>
          </p:nvSpPr>
          <p:spPr bwMode="auto">
            <a:xfrm>
              <a:off x="7219613" y="5016763"/>
              <a:ext cx="136334" cy="139266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85"/>
            <p:cNvSpPr>
              <a:spLocks noEditPoints="1"/>
            </p:cNvSpPr>
            <p:nvPr/>
          </p:nvSpPr>
          <p:spPr bwMode="auto">
            <a:xfrm>
              <a:off x="7287048" y="4197296"/>
              <a:ext cx="215495" cy="120208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86"/>
            <p:cNvSpPr>
              <a:spLocks noEditPoints="1"/>
            </p:cNvSpPr>
            <p:nvPr/>
          </p:nvSpPr>
          <p:spPr bwMode="auto">
            <a:xfrm>
              <a:off x="7839711" y="2380980"/>
              <a:ext cx="155392" cy="15392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94"/>
            <p:cNvSpPr>
              <a:spLocks noEditPoints="1"/>
            </p:cNvSpPr>
            <p:nvPr/>
          </p:nvSpPr>
          <p:spPr bwMode="auto">
            <a:xfrm>
              <a:off x="8229655" y="5535711"/>
              <a:ext cx="143663" cy="14659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96"/>
            <p:cNvSpPr>
              <a:spLocks noEditPoints="1"/>
            </p:cNvSpPr>
            <p:nvPr/>
          </p:nvSpPr>
          <p:spPr bwMode="auto">
            <a:xfrm>
              <a:off x="7382335" y="5855288"/>
              <a:ext cx="165653" cy="164187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206"/>
            <p:cNvSpPr>
              <a:spLocks noEditPoints="1"/>
            </p:cNvSpPr>
            <p:nvPr/>
          </p:nvSpPr>
          <p:spPr bwMode="auto">
            <a:xfrm>
              <a:off x="9714664" y="6237903"/>
              <a:ext cx="285862" cy="253609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207"/>
            <p:cNvSpPr>
              <a:spLocks noEditPoints="1"/>
            </p:cNvSpPr>
            <p:nvPr/>
          </p:nvSpPr>
          <p:spPr bwMode="auto">
            <a:xfrm>
              <a:off x="9547546" y="5868483"/>
              <a:ext cx="167118" cy="168584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208"/>
            <p:cNvSpPr>
              <a:spLocks noEditPoints="1"/>
            </p:cNvSpPr>
            <p:nvPr/>
          </p:nvSpPr>
          <p:spPr bwMode="auto">
            <a:xfrm>
              <a:off x="8735408" y="6147013"/>
              <a:ext cx="206700" cy="23455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209"/>
            <p:cNvSpPr/>
            <p:nvPr/>
          </p:nvSpPr>
          <p:spPr bwMode="auto">
            <a:xfrm>
              <a:off x="8478866" y="6388896"/>
              <a:ext cx="278530" cy="233086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210"/>
            <p:cNvSpPr>
              <a:spLocks noEditPoints="1"/>
            </p:cNvSpPr>
            <p:nvPr/>
          </p:nvSpPr>
          <p:spPr bwMode="auto">
            <a:xfrm>
              <a:off x="9100431" y="6045863"/>
              <a:ext cx="238951" cy="25654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211"/>
            <p:cNvSpPr/>
            <p:nvPr/>
          </p:nvSpPr>
          <p:spPr bwMode="auto">
            <a:xfrm>
              <a:off x="9400950" y="6078113"/>
              <a:ext cx="274134" cy="27266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212"/>
            <p:cNvSpPr/>
            <p:nvPr/>
          </p:nvSpPr>
          <p:spPr bwMode="auto">
            <a:xfrm>
              <a:off x="9418541" y="6415283"/>
              <a:ext cx="258008" cy="211097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213"/>
            <p:cNvSpPr/>
            <p:nvPr/>
          </p:nvSpPr>
          <p:spPr bwMode="auto">
            <a:xfrm>
              <a:off x="9801156" y="6547218"/>
              <a:ext cx="181779" cy="189107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214"/>
            <p:cNvSpPr>
              <a:spLocks noEditPoints="1"/>
            </p:cNvSpPr>
            <p:nvPr/>
          </p:nvSpPr>
          <p:spPr bwMode="auto">
            <a:xfrm>
              <a:off x="9472783" y="6585333"/>
              <a:ext cx="274134" cy="27266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215"/>
            <p:cNvSpPr>
              <a:spLocks noEditPoints="1"/>
            </p:cNvSpPr>
            <p:nvPr/>
          </p:nvSpPr>
          <p:spPr bwMode="auto">
            <a:xfrm>
              <a:off x="8805773" y="6359576"/>
              <a:ext cx="274134" cy="268269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216"/>
            <p:cNvSpPr>
              <a:spLocks noEditPoints="1"/>
            </p:cNvSpPr>
            <p:nvPr/>
          </p:nvSpPr>
          <p:spPr bwMode="auto">
            <a:xfrm>
              <a:off x="9131216" y="6366907"/>
              <a:ext cx="250678" cy="252144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217"/>
            <p:cNvSpPr/>
            <p:nvPr/>
          </p:nvSpPr>
          <p:spPr bwMode="auto">
            <a:xfrm>
              <a:off x="9094567" y="6668893"/>
              <a:ext cx="306384" cy="172982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218"/>
            <p:cNvSpPr>
              <a:spLocks noEditPoints="1"/>
            </p:cNvSpPr>
            <p:nvPr/>
          </p:nvSpPr>
          <p:spPr bwMode="auto">
            <a:xfrm>
              <a:off x="8810172" y="6668893"/>
              <a:ext cx="211097" cy="172982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219"/>
            <p:cNvSpPr>
              <a:spLocks noEditPoints="1"/>
            </p:cNvSpPr>
            <p:nvPr/>
          </p:nvSpPr>
          <p:spPr bwMode="auto">
            <a:xfrm>
              <a:off x="8503788" y="6627845"/>
              <a:ext cx="203767" cy="206699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227"/>
            <p:cNvSpPr>
              <a:spLocks noEditPoints="1"/>
            </p:cNvSpPr>
            <p:nvPr/>
          </p:nvSpPr>
          <p:spPr bwMode="auto">
            <a:xfrm>
              <a:off x="7903823" y="4053629"/>
              <a:ext cx="172982" cy="170051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229"/>
            <p:cNvSpPr>
              <a:spLocks noEditPoints="1"/>
            </p:cNvSpPr>
            <p:nvPr/>
          </p:nvSpPr>
          <p:spPr bwMode="auto">
            <a:xfrm>
              <a:off x="8373319" y="2326741"/>
              <a:ext cx="142197" cy="140732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id-ID" sz="1000" b="1" ker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7065365" y="1056537"/>
            <a:ext cx="209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 后期前端开发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整体统筹，进度的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掌舵者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330949" y="3505509"/>
            <a:ext cx="36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前期数据库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搭建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少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部分后端功能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并发实现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并发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测试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8822884" y="6254295"/>
            <a:ext cx="220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前期前端页面的搭建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负责汇报展示，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制作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384242" y="1010371"/>
            <a:ext cx="15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董云鹏（组长）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75709" y="3018660"/>
            <a:ext cx="71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赵熙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9041616" y="3003381"/>
            <a:ext cx="24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肖蔚尔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75488" y="947184"/>
            <a:ext cx="601258" cy="601258"/>
          </a:xfrm>
          <a:prstGeom prst="ellipse">
            <a:avLst/>
          </a:prstGeom>
          <a:solidFill>
            <a:srgbClr val="5B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1474384" y="2854470"/>
            <a:ext cx="601258" cy="601258"/>
          </a:xfrm>
          <a:prstGeom prst="ellipse">
            <a:avLst/>
          </a:prstGeom>
          <a:solidFill>
            <a:srgbClr val="5B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2743078" y="5717965"/>
            <a:ext cx="601258" cy="601258"/>
          </a:xfrm>
          <a:prstGeom prst="ellipse">
            <a:avLst/>
          </a:prstGeom>
          <a:solidFill>
            <a:srgbClr val="5B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336138" y="2828671"/>
            <a:ext cx="601258" cy="601258"/>
          </a:xfrm>
          <a:prstGeom prst="ellipse">
            <a:avLst/>
          </a:prstGeom>
          <a:solidFill>
            <a:srgbClr val="5B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7423719" y="5717965"/>
            <a:ext cx="601258" cy="601258"/>
          </a:xfrm>
          <a:prstGeom prst="ellipse">
            <a:avLst/>
          </a:prstGeom>
          <a:solidFill>
            <a:srgbClr val="5B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</a:t>
            </a:r>
            <a:r>
              <a:rPr lang="en-US" altLang="zh-CN" sz="1600" dirty="0" smtClean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55341" y="3441546"/>
            <a:ext cx="209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数据库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完善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大部分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后端功能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后端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单元测试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3495149" y="5884963"/>
            <a:ext cx="9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罗世才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3783099" y="6309075"/>
            <a:ext cx="189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 有关文档文档撰写者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后期前端开发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8540062" y="5833928"/>
            <a:ext cx="24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徐国洪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70" grpId="0"/>
      <p:bldP spid="176" grpId="0"/>
      <p:bldP spid="178" grpId="0"/>
      <p:bldP spid="179" grpId="0"/>
      <p:bldP spid="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64332" y="6303578"/>
            <a:ext cx="317500" cy="0"/>
          </a:xfrm>
          <a:prstGeom prst="line">
            <a:avLst/>
          </a:prstGeom>
          <a:ln w="19050">
            <a:solidFill>
              <a:srgbClr val="5B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-205287" y="6394514"/>
            <a:ext cx="173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DOCER WPS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51545" y="1709942"/>
            <a:ext cx="208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5B84C4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2022</a:t>
            </a:r>
            <a:endParaRPr lang="zh-CN" altLang="en-US" sz="4800" dirty="0">
              <a:solidFill>
                <a:srgbClr val="5B84C4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7778" y="2774717"/>
            <a:ext cx="681644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感谢您观看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6096" y="4165603"/>
            <a:ext cx="407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7523" y="1029194"/>
            <a:ext cx="1939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目录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6591" y="1644746"/>
            <a:ext cx="184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CONTENT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2424" y="3315218"/>
            <a:ext cx="293734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架构与关键技术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5677" y="3765293"/>
            <a:ext cx="2921664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/>
              <a:t>Architecture and key technologies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76826" y="3339329"/>
            <a:ext cx="293734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特色与创新点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6826" y="3816884"/>
            <a:ext cx="2921664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/>
              <a:t>Features and innovation points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9802" y="4293689"/>
            <a:ext cx="293734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经验教训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8723" y="4702341"/>
            <a:ext cx="2921665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/>
              <a:t>lessons learned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17560" y="3288233"/>
            <a:ext cx="459266" cy="45926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01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65867" y="3288233"/>
            <a:ext cx="459266" cy="45926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02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17560" y="4383755"/>
            <a:ext cx="459266" cy="45926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03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65867" y="4383755"/>
            <a:ext cx="459266" cy="45926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04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8109" y="4735825"/>
            <a:ext cx="2921664" cy="2539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/>
              <a:t>Member contribution and division of labor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38109" y="4293689"/>
            <a:ext cx="293734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成员贡献和分工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7667" y="2034791"/>
            <a:ext cx="237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第一部分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829" y="2822310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特色与创新点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4094" y="4102272"/>
            <a:ext cx="65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特色与创新点</a:t>
            </a:r>
          </a:p>
        </p:txBody>
      </p:sp>
      <p:sp>
        <p:nvSpPr>
          <p:cNvPr id="22" name="矩形 21"/>
          <p:cNvSpPr/>
          <p:nvPr/>
        </p:nvSpPr>
        <p:spPr>
          <a:xfrm>
            <a:off x="1435443" y="1524069"/>
            <a:ext cx="3794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界面</a:t>
            </a:r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用户友好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4" y="3002969"/>
            <a:ext cx="2240474" cy="5715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3153" t="5871" r="-675" b="5157"/>
          <a:stretch/>
        </p:blipFill>
        <p:spPr>
          <a:xfrm>
            <a:off x="1951905" y="3965418"/>
            <a:ext cx="2761152" cy="73333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220067" y="22427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针对错误操作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精准提示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78" y="3142386"/>
            <a:ext cx="3795089" cy="164606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132213" y="2242738"/>
            <a:ext cx="28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下拉栏选择，更好上手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特色与创新点</a:t>
            </a:r>
          </a:p>
        </p:txBody>
      </p:sp>
      <p:sp>
        <p:nvSpPr>
          <p:cNvPr id="22" name="矩形 21"/>
          <p:cNvSpPr/>
          <p:nvPr/>
        </p:nvSpPr>
        <p:spPr>
          <a:xfrm>
            <a:off x="1435443" y="1524069"/>
            <a:ext cx="3794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高性能并发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" y="2047289"/>
            <a:ext cx="7195115" cy="474606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42291" y="2047288"/>
            <a:ext cx="4114800" cy="4746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特色与创新点</a:t>
            </a:r>
          </a:p>
        </p:txBody>
      </p:sp>
      <p:sp>
        <p:nvSpPr>
          <p:cNvPr id="22" name="矩形 21"/>
          <p:cNvSpPr/>
          <p:nvPr/>
        </p:nvSpPr>
        <p:spPr>
          <a:xfrm>
            <a:off x="1408282" y="1533122"/>
            <a:ext cx="3794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特色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：</a:t>
            </a:r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后端分离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46" y="2346055"/>
            <a:ext cx="9135079" cy="4291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2358" y="161006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不用到后端操作代码和数据库，直接前端修改管理</a:t>
            </a:r>
          </a:p>
        </p:txBody>
      </p:sp>
    </p:spTree>
    <p:extLst>
      <p:ext uri="{BB962C8B-B14F-4D97-AF65-F5344CB8AC3E}">
        <p14:creationId xmlns:p14="http://schemas.microsoft.com/office/powerpoint/2010/main" val="42875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7667" y="2034791"/>
            <a:ext cx="237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第二部分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829" y="2822310"/>
            <a:ext cx="629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架构与关键技术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4094" y="4102272"/>
            <a:ext cx="65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Life was like a box of chocolates, you never know what you’re go to get.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8" y="391032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用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到的工具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1673" y="852213"/>
            <a:ext cx="2579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YOUR ENGLISH TITLE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56" y="2030404"/>
            <a:ext cx="1714649" cy="1714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72" y="2318178"/>
            <a:ext cx="3970364" cy="1348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7" y="4200807"/>
            <a:ext cx="4585447" cy="2292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72" y="4200807"/>
            <a:ext cx="4003015" cy="20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597" y="391032"/>
            <a:ext cx="410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微服务前端开发框架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71240" y="2151527"/>
            <a:ext cx="464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专注于解决管理系统开发过程中涉及到的一些列问题，采用最新的前端技术栈：</a:t>
            </a:r>
            <a:r>
              <a:rPr lang="en-US" altLang="zh-CN" sz="1200" dirty="0"/>
              <a:t>React</a:t>
            </a:r>
            <a:r>
              <a:rPr lang="zh-CN" altLang="en-US" sz="1200" dirty="0"/>
              <a:t>、</a:t>
            </a:r>
            <a:r>
              <a:rPr lang="en-US" altLang="zh-CN" sz="1200" dirty="0"/>
              <a:t>ES6+</a:t>
            </a:r>
            <a:r>
              <a:rPr lang="zh-CN" altLang="en-US" sz="1200" dirty="0"/>
              <a:t>、组件化、模块化等。针对于管理系统，整合了大量开源社区优秀的组件、工具库；集成了大量管理系统常用功能！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69" y="3221803"/>
            <a:ext cx="6150142" cy="288928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341948" y="1221005"/>
            <a:ext cx="4123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React-Admin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661</Words>
  <Application>Microsoft Office PowerPoint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Yu Gothic UI Semilight</vt:lpstr>
      <vt:lpstr>Microsoft JhengHei</vt:lpstr>
      <vt:lpstr>Segoe UI Black</vt:lpstr>
      <vt:lpstr>等线</vt:lpstr>
      <vt:lpstr>思源黑体 Bold</vt:lpstr>
      <vt:lpstr>Microsoft Himalaya</vt:lpstr>
      <vt:lpstr>思源黑体 Normal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帐户</cp:lastModifiedBy>
  <cp:revision>49</cp:revision>
  <dcterms:created xsi:type="dcterms:W3CDTF">2020-03-25T02:16:00Z</dcterms:created>
  <dcterms:modified xsi:type="dcterms:W3CDTF">2022-06-18T11:35:12Z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v1.0_mb_aKM7YFCjZVA3miVTzSyQzQ==</vt:lpwstr>
  </property>
  <property fmtid="{D5CDD505-2E9C-101B-9397-08002B2CF9AE}" pid="4" name="ICV">
    <vt:lpwstr>19BAADF7606C4F0087B05BEC5390F5B3</vt:lpwstr>
  </property>
</Properties>
</file>