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1"/>
  </p:normalViewPr>
  <p:slideViewPr>
    <p:cSldViewPr snapToGrid="0" snapToObjects="1">
      <p:cViewPr varScale="1">
        <p:scale>
          <a:sx n="93" d="100"/>
          <a:sy n="93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5236-DDE9-A24B-8B83-5317B86481D7}" type="datetimeFigureOut"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413B-44BD-0040-A8BD-77F83ED280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LSTM+FC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6363" y="4070503"/>
            <a:ext cx="2951382" cy="10248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2982" y="4125738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36348" y="3756406"/>
            <a:ext cx="782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LSTM</a:t>
            </a:r>
            <a:r>
              <a:rPr lang="en-US" altLang="zh-CN" sz="1400"/>
              <a:t>a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065318" y="4125923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775" y="4125738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h3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29991" y="4125738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h4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8763" y="4015267"/>
            <a:ext cx="2951382" cy="10248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45382" y="4070502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h1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98748" y="3701170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LSTM</a:t>
            </a:r>
            <a:r>
              <a:rPr lang="en-US" altLang="zh-CN" sz="1400"/>
              <a:t>b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7027718" y="4070687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h2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175" y="4070502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h3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92391" y="4070502"/>
            <a:ext cx="48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h4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20617" y="5430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a2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50344" y="5430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a1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02608" y="5430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a4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06392" y="5430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a3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345382" y="5430982"/>
            <a:ext cx="2475778" cy="369332"/>
            <a:chOff x="2602744" y="5583382"/>
            <a:chExt cx="247577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3273017" y="558338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b2</a:t>
              </a:r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744" y="558338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b1</a:t>
              </a:r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55008" y="558338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b4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58792" y="558338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b3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656490" y="5145686"/>
            <a:ext cx="2052264" cy="280373"/>
            <a:chOff x="2656490" y="5145686"/>
            <a:chExt cx="2052264" cy="28037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656490" y="5145686"/>
              <a:ext cx="0" cy="280373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07772" y="5145686"/>
              <a:ext cx="0" cy="280373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993427" y="5145686"/>
              <a:ext cx="0" cy="280373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708754" y="5145686"/>
              <a:ext cx="0" cy="280373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628322" y="5145686"/>
            <a:ext cx="2052264" cy="280373"/>
            <a:chOff x="2656490" y="5145686"/>
            <a:chExt cx="2052264" cy="280373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656490" y="5145686"/>
              <a:ext cx="0" cy="280373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307772" y="5145686"/>
              <a:ext cx="0" cy="280373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93427" y="5145686"/>
              <a:ext cx="0" cy="280373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708754" y="5145686"/>
              <a:ext cx="0" cy="280373"/>
            </a:xfrm>
            <a:prstGeom prst="straightConnector1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4644707" y="3569516"/>
            <a:ext cx="703537" cy="807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7439169" y="3614072"/>
            <a:ext cx="1182835" cy="4715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89240" y="3080217"/>
            <a:ext cx="2912284" cy="445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FC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811983" y="4582938"/>
            <a:ext cx="253335" cy="1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20115" y="4582209"/>
            <a:ext cx="253335" cy="1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83791" y="4582209"/>
            <a:ext cx="253335" cy="1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16411" y="4526244"/>
            <a:ext cx="253335" cy="1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180839" y="4509837"/>
            <a:ext cx="253335" cy="1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453344" y="4522050"/>
            <a:ext cx="253335" cy="1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0"/>
          </p:cNvCxnSpPr>
          <p:nvPr/>
        </p:nvCxnSpPr>
        <p:spPr>
          <a:xfrm flipV="1">
            <a:off x="6345382" y="2770909"/>
            <a:ext cx="0" cy="309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20789" y="2414469"/>
            <a:ext cx="23779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softmax+cross_entropy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51333" y="2064327"/>
            <a:ext cx="1" cy="3501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28131" y="17850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y=[0,1]or[1,0]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68896" y="3103623"/>
            <a:ext cx="8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f=ReLU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60640" y="3103623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dropout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78440" y="513912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embedding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25642" y="513912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embedding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78700" y="4411397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LSTM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38232" y="4369470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LSTM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268691" y="51677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128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379527" y="448887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 * </a:t>
            </a:r>
            <a:r>
              <a:rPr lang="en-US" altLang="zh-CN"/>
              <a:t>128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740930" y="31592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 * </a:t>
            </a:r>
            <a:r>
              <a:rPr lang="en-US" altLang="zh-CN"/>
              <a:t>1024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227127" y="569421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seq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60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176335" y="606355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batch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64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50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LSTM+FC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luosz</dc:creator>
  <cp:lastModifiedBy>luosz</cp:lastModifiedBy>
  <cp:revision>8</cp:revision>
  <dcterms:created xsi:type="dcterms:W3CDTF">2018-11-01T12:22:01Z</dcterms:created>
  <dcterms:modified xsi:type="dcterms:W3CDTF">2018-11-04T15:40:13Z</dcterms:modified>
</cp:coreProperties>
</file>