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53565" y="67056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废话少说直接上</a:t>
            </a:r>
            <a:r>
              <a:rPr lang="zh-CN" altLang="en-US"/>
              <a:t>教程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06550" y="1525905"/>
            <a:ext cx="77273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STEP-1:</a:t>
            </a:r>
            <a:r>
              <a:rPr lang="zh-CN" altLang="en-US"/>
              <a:t>安装</a:t>
            </a:r>
            <a:r>
              <a:rPr lang="en-US" altLang="zh-CN"/>
              <a:t>git</a:t>
            </a:r>
            <a:r>
              <a:rPr lang="zh-CN" altLang="en-US"/>
              <a:t>：https://git-scm.com/（默认你已经有自己的</a:t>
            </a:r>
            <a:r>
              <a:rPr lang="en-US" altLang="zh-CN"/>
              <a:t>github</a:t>
            </a:r>
            <a:r>
              <a:rPr lang="zh-CN" altLang="en-US"/>
              <a:t>账号</a:t>
            </a:r>
            <a:r>
              <a:rPr lang="zh-CN" altLang="en-US"/>
              <a:t>了）</a:t>
            </a:r>
            <a:endParaRPr lang="zh-CN" altLang="en-US"/>
          </a:p>
          <a:p>
            <a:pPr algn="l"/>
            <a:r>
              <a:rPr lang="zh-CN" altLang="en-US"/>
              <a:t>安装完成后，找到并打开Git Bash，进行</a:t>
            </a:r>
            <a:r>
              <a:rPr lang="zh-CN" altLang="en-US"/>
              <a:t>配置；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340" y="2648585"/>
            <a:ext cx="914400" cy="9715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90520" y="2153920"/>
            <a:ext cx="1511935" cy="62738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966720" y="3152140"/>
            <a:ext cx="3328035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4583"/>
          <a:stretch>
            <a:fillRect/>
          </a:stretch>
        </p:blipFill>
        <p:spPr>
          <a:xfrm>
            <a:off x="6382385" y="2300605"/>
            <a:ext cx="494411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30375" y="822325"/>
            <a:ext cx="88696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STEP-2:</a:t>
            </a:r>
            <a:endParaRPr lang="en-US" altLang="zh-CN"/>
          </a:p>
          <a:p>
            <a:pPr algn="l"/>
            <a:r>
              <a:rPr lang="en-US" altLang="zh-CN"/>
              <a:t>git config --global user.name "github上的注册的用户名" # 如我的用户名 "luoshuangfeng"</a:t>
            </a:r>
            <a:endParaRPr lang="en-US" altLang="zh-CN"/>
          </a:p>
          <a:p>
            <a:pPr algn="l"/>
            <a:r>
              <a:rPr lang="en-US" altLang="zh-CN"/>
              <a:t>git config --global user.email "github上的注册的邮箱" # 如我的邮箱 "2568432770@qq.com"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使用以下命令来检查配置是否成功：</a:t>
            </a:r>
            <a:endParaRPr lang="en-US" altLang="zh-CN"/>
          </a:p>
          <a:p>
            <a:pPr algn="l"/>
            <a:r>
              <a:rPr lang="en-US" altLang="zh-CN"/>
              <a:t>git config --global --list</a:t>
            </a:r>
            <a:endParaRPr lang="en-US" altLang="zh-CN"/>
          </a:p>
          <a:p>
            <a:pPr algn="l"/>
            <a:r>
              <a:rPr lang="zh-CN" altLang="en-US"/>
              <a:t>如果成功了会有以下</a:t>
            </a:r>
            <a:r>
              <a:rPr lang="zh-CN" altLang="en-US"/>
              <a:t>反馈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1970" y="2852420"/>
            <a:ext cx="54102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4395" y="537210"/>
            <a:ext cx="977392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STEP-3:</a:t>
            </a:r>
            <a:endParaRPr lang="en-US" altLang="zh-CN"/>
          </a:p>
          <a:p>
            <a:pPr algn="l"/>
            <a:r>
              <a:rPr lang="en-US" altLang="zh-CN"/>
              <a:t># &lt;yours email&gt; 换成自己注册 GitHub 帐户使用的邮箱</a:t>
            </a:r>
            <a:endParaRPr lang="en-US" altLang="zh-CN"/>
          </a:p>
          <a:p>
            <a:pPr algn="l"/>
            <a:r>
              <a:rPr lang="en-US" altLang="zh-CN"/>
              <a:t>ssh-keygen -t ed25519 -C "&lt;yours email&gt;"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获取需要复制的</a:t>
            </a:r>
            <a:r>
              <a:rPr lang="en-US" altLang="zh-CN"/>
              <a:t>ssh</a:t>
            </a:r>
            <a:r>
              <a:rPr lang="zh-CN" altLang="en-US"/>
              <a:t>密钥：</a:t>
            </a:r>
            <a:endParaRPr lang="zh-CN" altLang="en-US"/>
          </a:p>
          <a:p>
            <a:pPr algn="l"/>
            <a:r>
              <a:rPr lang="en-US" altLang="zh-CN"/>
              <a:t>cat ~/.ssh/</a:t>
            </a:r>
            <a:r>
              <a:rPr lang="en-US" altLang="zh-CN">
                <a:solidFill>
                  <a:srgbClr val="FF0000"/>
                </a:solidFill>
              </a:rPr>
              <a:t>id_ed25519.pub 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这个文件名是待定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的，具体看你文件名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.pub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，比如我在装的时候用的是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123456.hub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然后打开 GitHub，点击头像，进入 Settings &gt; SSH and GPG keys，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 New SSH key，将复制的公钥粘贴进去，并保存。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8180" y="537210"/>
            <a:ext cx="5400675" cy="6858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513455" y="1074420"/>
            <a:ext cx="3475990" cy="7302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52395" y="4217670"/>
            <a:ext cx="5069205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3585845"/>
            <a:ext cx="7369175" cy="12788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955415" y="3475990"/>
            <a:ext cx="3433445" cy="5416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8780" y="1412240"/>
            <a:ext cx="7625715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#如果是gitee，使用git clone git@gitee.com:your-username/your-repository.git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 clone git@github.com:your-username/your-repository.git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eval "$(ssh-agent -s)"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ssh-add ~/.ssh/id_ed25519  # 如果是 rsa 密钥，替换为 id_rsa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eval "$(ssh-agent -s)"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ssh-add ~/.ssh/id_ed25519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cat ~/.ssh/id_ed25519.pub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cat ~/.ssh/config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touch ~/.ssh/config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Host github.com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HostName github.com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User git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IdentityFile ~/.ssh/id_ed25519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ssh -T git@github.com 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这个输入如果反馈便成功了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7790" y="3899535"/>
            <a:ext cx="5867400" cy="7334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742940" y="4721860"/>
            <a:ext cx="314325" cy="7232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最后把文件丢进你的本地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your-repository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，使用以下指令即可更新你的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GitHub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库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内容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    git status</a:t>
            </a:r>
            <a:endParaRPr lang="zh-CN" altLang="en-US"/>
          </a:p>
          <a:p>
            <a:r>
              <a:rPr lang="zh-CN" altLang="en-US"/>
              <a:t>      ssh -T git@github.com</a:t>
            </a:r>
            <a:endParaRPr lang="zh-CN" altLang="en-US"/>
          </a:p>
          <a:p>
            <a:r>
              <a:rPr lang="zh-CN" altLang="en-US"/>
              <a:t>      git status</a:t>
            </a:r>
            <a:endParaRPr lang="zh-CN" altLang="en-US"/>
          </a:p>
          <a:p>
            <a:r>
              <a:rPr lang="zh-CN" altLang="en-US"/>
              <a:t>     git config --global --list</a:t>
            </a:r>
            <a:endParaRPr lang="zh-CN" altLang="en-US"/>
          </a:p>
          <a:p>
            <a:r>
              <a:rPr lang="zh-CN" altLang="en-US"/>
              <a:t>      git add .</a:t>
            </a:r>
            <a:endParaRPr lang="zh-CN" altLang="en-US"/>
          </a:p>
          <a:p>
            <a:r>
              <a:rPr lang="zh-CN" altLang="en-US"/>
              <a:t>      git commit -m "这是我瞎搞的教程</a:t>
            </a:r>
            <a:r>
              <a:rPr lang="zh-CN" altLang="en-US">
                <a:sym typeface="+mn-ea"/>
              </a:rPr>
              <a:t>"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  git push origin main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50,&quot;width&quot;:8520}"/>
</p:tagLst>
</file>

<file path=ppt/tags/tag2.xml><?xml version="1.0" encoding="utf-8"?>
<p:tagLst xmlns:p="http://schemas.openxmlformats.org/presentationml/2006/main">
  <p:tag name="COMMONDATA" val="eyJoZGlkIjoiZWExOTIyNTUwNDQ5N2JlZDRmNzEyZTdmY2VlZGUyNG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WPS 演示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NCQ</dc:creator>
  <cp:lastModifiedBy>lsf</cp:lastModifiedBy>
  <cp:revision>17</cp:revision>
  <dcterms:created xsi:type="dcterms:W3CDTF">2025-03-25T12:40:00Z</dcterms:created>
  <dcterms:modified xsi:type="dcterms:W3CDTF">2025-03-25T13:13:26Z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FC0975E94B2A4B59880FF4CA7C128744</vt:lpwstr>
  </property>
  <property fmtid="{D5CDD505-2E9C-101B-9397-08002B2CF9AE}" pid="3" name="KSOProductBuildVer">
    <vt:lpwstr>2052-11.1.0.12165</vt:lpwstr>
  </property>
</Properties>
</file>