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6"/>
  </p:notesMasterIdLst>
  <p:sldIdLst>
    <p:sldId id="284" r:id="rId4"/>
    <p:sldId id="266" r:id="rId5"/>
    <p:sldId id="285" r:id="rId6"/>
    <p:sldId id="288" r:id="rId7"/>
    <p:sldId id="289" r:id="rId8"/>
    <p:sldId id="290" r:id="rId9"/>
    <p:sldId id="291" r:id="rId10"/>
    <p:sldId id="292" r:id="rId11"/>
    <p:sldId id="294" r:id="rId12"/>
    <p:sldId id="298" r:id="rId13"/>
    <p:sldId id="297" r:id="rId14"/>
    <p:sldId id="2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A"/>
    <a:srgbClr val="025292"/>
    <a:srgbClr val="024F8E"/>
    <a:srgbClr val="013967"/>
    <a:srgbClr val="015091"/>
    <a:srgbClr val="024E8C"/>
    <a:srgbClr val="024C89"/>
    <a:srgbClr val="015394"/>
    <a:srgbClr val="024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92530" autoAdjust="0"/>
  </p:normalViewPr>
  <p:slideViewPr>
    <p:cSldViewPr snapToGrid="0">
      <p:cViewPr varScale="1">
        <p:scale>
          <a:sx n="69" d="100"/>
          <a:sy n="69" d="100"/>
        </p:scale>
        <p:origin x="65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rgbClr val="02529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L_SGD</c:v>
                </c:pt>
                <c:pt idx="1">
                  <c:v>L_DT</c:v>
                </c:pt>
                <c:pt idx="2">
                  <c:v>L_AdaBoost</c:v>
                </c:pt>
                <c:pt idx="3">
                  <c:v>L_GaussianNB</c:v>
                </c:pt>
                <c:pt idx="4">
                  <c:v>L_QDA</c:v>
                </c:pt>
                <c:pt idx="5">
                  <c:v>L_xgb</c:v>
                </c:pt>
                <c:pt idx="6">
                  <c:v>L_Knn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0.98</c:v>
                </c:pt>
                <c:pt idx="1">
                  <c:v>0.97</c:v>
                </c:pt>
                <c:pt idx="2">
                  <c:v>0.94</c:v>
                </c:pt>
                <c:pt idx="3">
                  <c:v>0.89</c:v>
                </c:pt>
                <c:pt idx="4">
                  <c:v>0.98</c:v>
                </c:pt>
                <c:pt idx="5">
                  <c:v>0.97</c:v>
                </c:pt>
                <c:pt idx="6">
                  <c:v>0.98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L_SGD</c:v>
                </c:pt>
                <c:pt idx="1">
                  <c:v>L_DT</c:v>
                </c:pt>
                <c:pt idx="2">
                  <c:v>L_AdaBoost</c:v>
                </c:pt>
                <c:pt idx="3">
                  <c:v>L_GaussianNB</c:v>
                </c:pt>
                <c:pt idx="4">
                  <c:v>L_QDA</c:v>
                </c:pt>
                <c:pt idx="5">
                  <c:v>L_xgb</c:v>
                </c:pt>
                <c:pt idx="6">
                  <c:v>L_Knn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0.78</c:v>
                </c:pt>
                <c:pt idx="1">
                  <c:v>0.78</c:v>
                </c:pt>
                <c:pt idx="2">
                  <c:v>0.8</c:v>
                </c:pt>
                <c:pt idx="3">
                  <c:v>0.54</c:v>
                </c:pt>
                <c:pt idx="4">
                  <c:v>0.67</c:v>
                </c:pt>
                <c:pt idx="5">
                  <c:v>0.8</c:v>
                </c:pt>
                <c:pt idx="6">
                  <c:v>0.8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L_SGD</c:v>
                </c:pt>
                <c:pt idx="1">
                  <c:v>L_DT</c:v>
                </c:pt>
                <c:pt idx="2">
                  <c:v>L_AdaBoost</c:v>
                </c:pt>
                <c:pt idx="3">
                  <c:v>L_GaussianNB</c:v>
                </c:pt>
                <c:pt idx="4">
                  <c:v>L_QDA</c:v>
                </c:pt>
                <c:pt idx="5">
                  <c:v>L_xgb</c:v>
                </c:pt>
                <c:pt idx="6">
                  <c:v>L_Knn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0.97</c:v>
                </c:pt>
                <c:pt idx="1">
                  <c:v>0.94</c:v>
                </c:pt>
                <c:pt idx="2">
                  <c:v>0.94</c:v>
                </c:pt>
                <c:pt idx="3">
                  <c:v>0.84</c:v>
                </c:pt>
                <c:pt idx="4">
                  <c:v>0.77</c:v>
                </c:pt>
                <c:pt idx="5">
                  <c:v>0.94</c:v>
                </c:pt>
                <c:pt idx="6">
                  <c:v>0.83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L_SGD</c:v>
                </c:pt>
                <c:pt idx="1">
                  <c:v>L_DT</c:v>
                </c:pt>
                <c:pt idx="2">
                  <c:v>L_AdaBoost</c:v>
                </c:pt>
                <c:pt idx="3">
                  <c:v>L_GaussianNB</c:v>
                </c:pt>
                <c:pt idx="4">
                  <c:v>L_QDA</c:v>
                </c:pt>
                <c:pt idx="5">
                  <c:v>L_xgb</c:v>
                </c:pt>
                <c:pt idx="6">
                  <c:v>L_Knn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0.84</c:v>
                </c:pt>
                <c:pt idx="1">
                  <c:v>0.84</c:v>
                </c:pt>
                <c:pt idx="2">
                  <c:v>0.85</c:v>
                </c:pt>
                <c:pt idx="3">
                  <c:v>0.5</c:v>
                </c:pt>
                <c:pt idx="4">
                  <c:v>0.64</c:v>
                </c:pt>
                <c:pt idx="5">
                  <c:v>0.85</c:v>
                </c:pt>
                <c:pt idx="6">
                  <c:v>0.8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68705720"/>
        <c:axId val="468706112"/>
        <c:axId val="0"/>
      </c:bar3DChart>
      <c:catAx>
        <c:axId val="468705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706112"/>
        <c:crosses val="autoZero"/>
        <c:auto val="1"/>
        <c:lblAlgn val="ctr"/>
        <c:lblOffset val="100"/>
        <c:noMultiLvlLbl val="0"/>
      </c:catAx>
      <c:valAx>
        <c:axId val="46870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705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6948818897637781E-2"/>
          <c:y val="0"/>
          <c:w val="0.88602828179086313"/>
          <c:h val="0.88411012888449481"/>
        </c:manualLayout>
      </c:layout>
      <c:bar3D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f1_score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0.98</c:v>
                </c:pt>
                <c:pt idx="1">
                  <c:v>0.8</c:v>
                </c:pt>
                <c:pt idx="2">
                  <c:v>0.94</c:v>
                </c:pt>
                <c:pt idx="3">
                  <c:v>0.89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f1_score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0.02</c:v>
                </c:pt>
                <c:pt idx="1">
                  <c:v>0.2</c:v>
                </c:pt>
                <c:pt idx="2">
                  <c:v>0.06</c:v>
                </c:pt>
                <c:pt idx="3">
                  <c:v>0.11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Sheet1!$A$2:$A$7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f1_score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19385704"/>
        <c:axId val="319381000"/>
        <c:axId val="0"/>
      </c:bar3DChart>
      <c:catAx>
        <c:axId val="319385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381000"/>
        <c:crossesAt val="0"/>
        <c:auto val="1"/>
        <c:lblAlgn val="ctr"/>
        <c:lblOffset val="100"/>
        <c:noMultiLvlLbl val="0"/>
      </c:catAx>
      <c:valAx>
        <c:axId val="31938100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385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1845D-EEF7-4789-B61E-590502592AC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35545-36A9-4736-A40D-7466A0D3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9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35545-36A9-4736-A40D-7466A0D3DB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1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eg"/><Relationship Id="rId4" Type="http://schemas.openxmlformats.org/officeDocument/2006/relationships/image" Target="../media/image10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.jpeg"/><Relationship Id="rId4" Type="http://schemas.openxmlformats.org/officeDocument/2006/relationships/image" Target="../media/image10.jpe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05A8-00C1-4829-A2B5-AB56EC9CB6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F397-469E-48F5-9C7C-6B7D2DA9D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0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05A8-00C1-4829-A2B5-AB56EC9CB6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F397-469E-48F5-9C7C-6B7D2DA9D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05A8-00C1-4829-A2B5-AB56EC9CB6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F397-469E-48F5-9C7C-6B7D2DA9D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26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bg>
      <p:bgPr>
        <a:gradFill>
          <a:gsLst>
            <a:gs pos="0">
              <a:schemeClr val="accent2"/>
            </a:gs>
            <a:gs pos="75000">
              <a:schemeClr val="accent4"/>
            </a:gs>
            <a:gs pos="100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0" y="-522285"/>
            <a:ext cx="4572000" cy="3429343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438397"/>
            <a:ext cx="10515600" cy="136574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b="1" baseline="0"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HERE TO EDIT TITLE</a:t>
            </a:r>
            <a:endParaRPr kumimoji="1" lang="zh-CN" altLang="en-US" dirty="0"/>
          </a:p>
        </p:txBody>
      </p:sp>
      <p:sp>
        <p:nvSpPr>
          <p:cNvPr id="3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17561"/>
            <a:ext cx="10515600" cy="9787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ts val="2400"/>
              </a:lnSpc>
              <a:buNone/>
              <a:defRPr sz="1800" cap="all" spc="-30" baseline="0">
                <a:solidFill>
                  <a:schemeClr val="bg1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r>
              <a:rPr lang="zh-CN" altLang="en-US" dirty="0" smtClean="0"/>
              <a:t>（</a:t>
            </a:r>
            <a:r>
              <a:rPr lang="en-US" dirty="0" smtClean="0"/>
              <a:t>MM / YYYY</a:t>
            </a:r>
            <a:r>
              <a:rPr lang="zh-CN" altLang="en-US" dirty="0" smtClean="0"/>
              <a:t>）</a:t>
            </a:r>
            <a:endParaRPr lang="en-CA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2750315" y="6244272"/>
            <a:ext cx="6691370" cy="499967"/>
            <a:chOff x="1226315" y="6244272"/>
            <a:chExt cx="6691370" cy="499967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1226315" y="6339000"/>
              <a:ext cx="6691370" cy="4052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spc="20" dirty="0" smtClean="0">
                  <a:solidFill>
                    <a:srgbClr val="FE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The information in this document is GE AVIC Civil Avionics Systems Company Limited (“AVIAGE SYSTEMS”) Proprietary Information. </a:t>
              </a:r>
              <a:endParaRPr lang="zh-CN" altLang="en-US" sz="650" spc="20" dirty="0" smtClean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 algn="ctr"/>
              <a:r>
                <a:rPr lang="en-US" altLang="zh-CN" sz="650" spc="20" dirty="0" smtClean="0">
                  <a:solidFill>
                    <a:srgbClr val="FE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It shall not be used, disclosed to others or reproduced without the express written consent of AVIAGE SYSTEMS.</a:t>
              </a:r>
            </a:p>
            <a:p>
              <a:pPr algn="ctr">
                <a:spcBef>
                  <a:spcPts val="50"/>
                </a:spcBef>
              </a:pPr>
              <a:r>
                <a:rPr lang="zh-CN" altLang="en-US" sz="650" spc="-70" dirty="0" smtClean="0">
                  <a:solidFill>
                    <a:srgbClr val="FEFFFF"/>
                  </a:solidFill>
                  <a:cs typeface="+mn-ea"/>
                  <a:sym typeface="+mn-lt"/>
                </a:rPr>
                <a:t>本文件中所含信息是中航通用电气民用航电系统有限责任公司（以下简称“昂际航电”）的专有信息。未经昂际航电明确书面同意，不得使用、泄露或复制该信息。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226315" y="6244272"/>
              <a:ext cx="6691370" cy="1923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dirty="0" smtClean="0">
                  <a:solidFill>
                    <a:srgbClr val="FEFFF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  <a:sym typeface="+mn-lt"/>
                </a:rPr>
                <a:t>AVIAGE SYSTEMS CONFIDENTIAL</a:t>
              </a:r>
              <a:endParaRPr lang="zh-CN" altLang="en-US" sz="650" dirty="0" smtClean="0">
                <a:solidFill>
                  <a:srgbClr val="FEFFF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15769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00"/>
          <a:stretch/>
        </p:blipFill>
        <p:spPr>
          <a:xfrm>
            <a:off x="0" y="1590472"/>
            <a:ext cx="12192000" cy="3677057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1590472"/>
            <a:ext cx="12192000" cy="3677057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EAEA"/>
              </a:solidFill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838199" y="2766218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7000" b="1" u="sng"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EDIT TITLE HERE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1898" y="279618"/>
            <a:ext cx="1415620" cy="564145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9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rgbClr val="EAEAEA">
                    <a:lumMod val="50000"/>
                  </a:srgb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dirty="0" smtClean="0">
                <a:solidFill>
                  <a:srgbClr val="EAEAEA">
                    <a:lumMod val="50000"/>
                  </a:srgb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6435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339154" y="287790"/>
            <a:ext cx="9673109" cy="592819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bg1">
                    <a:lumMod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HERE TO EDIT TITLE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173" y="989918"/>
            <a:ext cx="11418345" cy="5139420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b="1">
                <a:latin typeface="Arial Unicode MS" charset="0"/>
                <a:ea typeface="Arial Unicode MS" charset="0"/>
                <a:cs typeface="Arial Unicode MS" charset="0"/>
              </a:defRPr>
            </a:lvl1pPr>
            <a:lvl2pPr marL="685800" indent="-228600">
              <a:buFontTx/>
              <a:buBlip>
                <a:blip r:embed="rId2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2pPr>
            <a:lvl3pPr marL="1143000" indent="-228600">
              <a:buFontTx/>
              <a:buBlip>
                <a:blip r:embed="rId2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3pPr>
            <a:lvl4pPr marL="1600200" indent="-228600">
              <a:buFontTx/>
              <a:buBlip>
                <a:blip r:embed="rId2"/>
              </a:buBlip>
              <a:defRPr i="1" baseline="0">
                <a:latin typeface="Arial Unicode MS" charset="0"/>
                <a:ea typeface="Arial Unicode MS" charset="0"/>
                <a:cs typeface="Arial Unicode MS" charset="0"/>
              </a:defRPr>
            </a:lvl4pPr>
            <a:lvl5pPr marL="2057400" indent="-228600">
              <a:buFontTx/>
              <a:buBlip>
                <a:blip r:embed="rId2"/>
              </a:buBlip>
              <a:defRPr sz="1600" baseline="0">
                <a:latin typeface="Arial Unicode MS" charset="0"/>
                <a:ea typeface="Arial Unicode MS" charset="0"/>
                <a:cs typeface="Arial Unicode MS" charset="0"/>
              </a:defRPr>
            </a:lvl5pPr>
          </a:lstStyle>
          <a:p>
            <a:pPr lvl="0"/>
            <a:r>
              <a:rPr kumimoji="1" lang="en-US" altLang="zh-CN" dirty="0" smtClean="0"/>
              <a:t> First Level Text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 Second Level Text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 Third level text</a:t>
            </a:r>
            <a:endParaRPr kumimoji="1" lang="zh-CN" altLang="en-US" dirty="0" smtClean="0"/>
          </a:p>
          <a:p>
            <a:pPr lvl="3"/>
            <a:r>
              <a:rPr kumimoji="1" lang="en-US" altLang="zh-CN" dirty="0" smtClean="0"/>
              <a:t> Fourth level text</a:t>
            </a:r>
            <a:endParaRPr kumimoji="1" lang="zh-CN" altLang="en-US" dirty="0" smtClean="0"/>
          </a:p>
          <a:p>
            <a:pPr lvl="4"/>
            <a:r>
              <a:rPr kumimoji="1" lang="en-US" altLang="zh-CN" dirty="0" smtClean="0"/>
              <a:t> Fifth level text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1898" y="279618"/>
            <a:ext cx="1415620" cy="564145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14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rgbClr val="EAEAEA">
                    <a:lumMod val="50000"/>
                  </a:srgb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dirty="0" smtClean="0">
                <a:solidFill>
                  <a:srgbClr val="EAEAEA">
                    <a:lumMod val="50000"/>
                  </a:srgb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00422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1898" y="279618"/>
            <a:ext cx="1415620" cy="564145"/>
          </a:xfrm>
          <a:prstGeom prst="rect">
            <a:avLst/>
          </a:prstGeom>
        </p:spPr>
      </p:pic>
      <p:cxnSp>
        <p:nvCxnSpPr>
          <p:cNvPr id="3" name="Straight Connector 2"/>
          <p:cNvCxnSpPr/>
          <p:nvPr userDrawn="1"/>
        </p:nvCxnSpPr>
        <p:spPr>
          <a:xfrm>
            <a:off x="466363" y="880609"/>
            <a:ext cx="9802349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7"/>
          <p:cNvSpPr>
            <a:spLocks noGrp="1"/>
          </p:cNvSpPr>
          <p:nvPr>
            <p:ph type="title" hasCustomPrompt="1"/>
          </p:nvPr>
        </p:nvSpPr>
        <p:spPr>
          <a:xfrm>
            <a:off x="339154" y="287790"/>
            <a:ext cx="9673109" cy="592819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bg1">
                    <a:lumMod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HERE TO EDIT TITLE</a:t>
            </a:r>
            <a:endParaRPr kumimoji="1" lang="zh-CN" altLang="en-US" dirty="0"/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173" y="989918"/>
            <a:ext cx="11418345" cy="5139420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b="1">
                <a:latin typeface="Arial Unicode MS" charset="0"/>
                <a:ea typeface="Arial Unicode MS" charset="0"/>
                <a:cs typeface="Arial Unicode MS" charset="0"/>
              </a:defRPr>
            </a:lvl1pPr>
            <a:lvl2pPr marL="685800" indent="-228600">
              <a:buFontTx/>
              <a:buBlip>
                <a:blip r:embed="rId3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2pPr>
            <a:lvl3pPr marL="1143000" indent="-228600">
              <a:buFontTx/>
              <a:buBlip>
                <a:blip r:embed="rId3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3pPr>
            <a:lvl4pPr marL="1600200" indent="-228600">
              <a:buFontTx/>
              <a:buBlip>
                <a:blip r:embed="rId3"/>
              </a:buBlip>
              <a:defRPr i="1" baseline="0">
                <a:latin typeface="Arial Unicode MS" charset="0"/>
                <a:ea typeface="Arial Unicode MS" charset="0"/>
                <a:cs typeface="Arial Unicode MS" charset="0"/>
              </a:defRPr>
            </a:lvl4pPr>
            <a:lvl5pPr marL="2057400" indent="-228600">
              <a:buFontTx/>
              <a:buBlip>
                <a:blip r:embed="rId3"/>
              </a:buBlip>
              <a:defRPr sz="1600" baseline="0">
                <a:latin typeface="Arial Unicode MS" charset="0"/>
                <a:ea typeface="Arial Unicode MS" charset="0"/>
                <a:cs typeface="Arial Unicode MS" charset="0"/>
              </a:defRPr>
            </a:lvl5pPr>
          </a:lstStyle>
          <a:p>
            <a:pPr lvl="0"/>
            <a:r>
              <a:rPr kumimoji="1" lang="en-US" altLang="zh-CN" dirty="0" smtClean="0"/>
              <a:t> First Level Text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 Second Level Text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 Third level text</a:t>
            </a:r>
            <a:endParaRPr kumimoji="1" lang="zh-CN" altLang="en-US" dirty="0" smtClean="0"/>
          </a:p>
          <a:p>
            <a:pPr lvl="3"/>
            <a:r>
              <a:rPr kumimoji="1" lang="en-US" altLang="zh-CN" dirty="0" smtClean="0"/>
              <a:t> Fourth level text</a:t>
            </a:r>
            <a:endParaRPr kumimoji="1" lang="zh-CN" altLang="en-US" dirty="0" smtClean="0"/>
          </a:p>
          <a:p>
            <a:pPr lvl="4"/>
            <a:r>
              <a:rPr kumimoji="1" lang="en-US" altLang="zh-CN" dirty="0" smtClean="0"/>
              <a:t> Fifth level text</a:t>
            </a:r>
            <a:endParaRPr kumimoji="1" lang="zh-CN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15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rgbClr val="EAEAEA">
                    <a:lumMod val="50000"/>
                  </a:srgb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dirty="0" smtClean="0">
                <a:solidFill>
                  <a:srgbClr val="EAEAEA">
                    <a:lumMod val="50000"/>
                  </a:srgb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17" name="Straight Connector 16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8690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1" hasCustomPrompt="1"/>
          </p:nvPr>
        </p:nvSpPr>
        <p:spPr>
          <a:xfrm>
            <a:off x="6988176" y="990600"/>
            <a:ext cx="4724400" cy="5138738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Pic.</a:t>
            </a:r>
            <a:endParaRPr kumimoji="1"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1898" y="279618"/>
            <a:ext cx="1415620" cy="564145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339154" y="287790"/>
            <a:ext cx="9673109" cy="592819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bg1">
                    <a:lumMod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HERE TO EDIT TITLE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173" y="989918"/>
            <a:ext cx="6573691" cy="5139420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4"/>
              </a:buBlip>
              <a:defRPr b="1">
                <a:latin typeface="Arial Unicode MS" charset="0"/>
                <a:ea typeface="Arial Unicode MS" charset="0"/>
                <a:cs typeface="Arial Unicode MS" charset="0"/>
              </a:defRPr>
            </a:lvl1pPr>
            <a:lvl2pPr marL="685800" indent="-228600">
              <a:buFontTx/>
              <a:buBlip>
                <a:blip r:embed="rId4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2pPr>
            <a:lvl3pPr marL="1143000" indent="-228600">
              <a:buFontTx/>
              <a:buBlip>
                <a:blip r:embed="rId4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3pPr>
            <a:lvl4pPr marL="1600200" indent="-228600">
              <a:buFontTx/>
              <a:buBlip>
                <a:blip r:embed="rId4"/>
              </a:buBlip>
              <a:defRPr i="1" baseline="0">
                <a:latin typeface="Arial Unicode MS" charset="0"/>
                <a:ea typeface="Arial Unicode MS" charset="0"/>
                <a:cs typeface="Arial Unicode MS" charset="0"/>
              </a:defRPr>
            </a:lvl4pPr>
            <a:lvl5pPr marL="2057400" indent="-228600">
              <a:buFontTx/>
              <a:buBlip>
                <a:blip r:embed="rId4"/>
              </a:buBlip>
              <a:defRPr sz="1600" baseline="0">
                <a:latin typeface="Arial Unicode MS" charset="0"/>
                <a:ea typeface="Arial Unicode MS" charset="0"/>
                <a:cs typeface="Arial Unicode MS" charset="0"/>
              </a:defRPr>
            </a:lvl5pPr>
          </a:lstStyle>
          <a:p>
            <a:pPr lvl="0"/>
            <a:r>
              <a:rPr kumimoji="1" lang="en-US" altLang="zh-CN" dirty="0" smtClean="0"/>
              <a:t> First Level Text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 Second Level Text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 Third level text</a:t>
            </a:r>
            <a:endParaRPr kumimoji="1" lang="zh-CN" altLang="en-US" dirty="0" smtClean="0"/>
          </a:p>
          <a:p>
            <a:pPr lvl="3"/>
            <a:r>
              <a:rPr kumimoji="1" lang="en-US" altLang="zh-CN" dirty="0" smtClean="0"/>
              <a:t> Fourth level text</a:t>
            </a:r>
            <a:endParaRPr kumimoji="1" lang="zh-CN" altLang="en-US" dirty="0" smtClean="0"/>
          </a:p>
          <a:p>
            <a:pPr lvl="4"/>
            <a:r>
              <a:rPr kumimoji="1" lang="en-US" altLang="zh-CN" dirty="0" smtClean="0"/>
              <a:t> Fifth level text</a:t>
            </a:r>
            <a:endParaRPr kumimoji="1" lang="zh-CN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16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rgbClr val="EAEAEA">
                    <a:lumMod val="50000"/>
                  </a:srgb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dirty="0" smtClean="0">
                <a:solidFill>
                  <a:srgbClr val="EAEAEA">
                    <a:lumMod val="50000"/>
                  </a:srgb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18" name="Straight Connector 17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85942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153" y="989918"/>
            <a:ext cx="5661518" cy="5139420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b="1">
                <a:latin typeface="Arial Unicode MS" charset="0"/>
                <a:ea typeface="Arial Unicode MS" charset="0"/>
                <a:cs typeface="Arial Unicode MS" charset="0"/>
              </a:defRPr>
            </a:lvl1pPr>
            <a:lvl2pPr marL="685800" indent="-228600">
              <a:buFontTx/>
              <a:buBlip>
                <a:blip r:embed="rId2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2pPr>
            <a:lvl3pPr marL="1143000" indent="-228600">
              <a:buFontTx/>
              <a:buBlip>
                <a:blip r:embed="rId2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3pPr>
            <a:lvl4pPr marL="1600200" indent="-228600">
              <a:buFontTx/>
              <a:buBlip>
                <a:blip r:embed="rId2"/>
              </a:buBlip>
              <a:defRPr i="1" baseline="0">
                <a:latin typeface="Arial Unicode MS" charset="0"/>
                <a:ea typeface="Arial Unicode MS" charset="0"/>
                <a:cs typeface="Arial Unicode MS" charset="0"/>
              </a:defRPr>
            </a:lvl4pPr>
            <a:lvl5pPr marL="2057400" indent="-228600">
              <a:buFontTx/>
              <a:buBlip>
                <a:blip r:embed="rId2"/>
              </a:buBlip>
              <a:defRPr sz="1600" baseline="0">
                <a:latin typeface="Arial Unicode MS" charset="0"/>
                <a:ea typeface="Arial Unicode MS" charset="0"/>
                <a:cs typeface="Arial Unicode MS" charset="0"/>
              </a:defRPr>
            </a:lvl5pPr>
          </a:lstStyle>
          <a:p>
            <a:pPr lvl="0"/>
            <a:r>
              <a:rPr kumimoji="1" lang="en-US" altLang="zh-CN" dirty="0" smtClean="0"/>
              <a:t> First Level Text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 Second Level Text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 Third level text</a:t>
            </a:r>
            <a:endParaRPr kumimoji="1" lang="zh-CN" altLang="en-US" dirty="0" smtClean="0"/>
          </a:p>
          <a:p>
            <a:pPr lvl="3"/>
            <a:r>
              <a:rPr kumimoji="1" lang="en-US" altLang="zh-CN" dirty="0" smtClean="0"/>
              <a:t> Fourth level text</a:t>
            </a:r>
            <a:endParaRPr kumimoji="1" lang="zh-CN" altLang="en-US" dirty="0" smtClean="0"/>
          </a:p>
          <a:p>
            <a:pPr lvl="4"/>
            <a:r>
              <a:rPr kumimoji="1" lang="en-US" altLang="zh-CN" dirty="0" smtClean="0"/>
              <a:t> Fifth level text</a:t>
            </a:r>
            <a:endParaRPr kumimoji="1" lang="zh-CN" altLang="en-US" dirty="0"/>
          </a:p>
        </p:txBody>
      </p:sp>
      <p:sp>
        <p:nvSpPr>
          <p:cNvPr id="4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989918"/>
            <a:ext cx="5661518" cy="5139420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b="1">
                <a:latin typeface="Arial Unicode MS" charset="0"/>
                <a:ea typeface="Arial Unicode MS" charset="0"/>
                <a:cs typeface="Arial Unicode MS" charset="0"/>
              </a:defRPr>
            </a:lvl1pPr>
            <a:lvl2pPr marL="685800" indent="-228600">
              <a:buFontTx/>
              <a:buBlip>
                <a:blip r:embed="rId2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2pPr>
            <a:lvl3pPr marL="1143000" indent="-228600">
              <a:buFontTx/>
              <a:buBlip>
                <a:blip r:embed="rId2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3pPr>
            <a:lvl4pPr marL="1600200" indent="-228600">
              <a:buFontTx/>
              <a:buBlip>
                <a:blip r:embed="rId2"/>
              </a:buBlip>
              <a:defRPr i="1" baseline="0">
                <a:latin typeface="Arial Unicode MS" charset="0"/>
                <a:ea typeface="Arial Unicode MS" charset="0"/>
                <a:cs typeface="Arial Unicode MS" charset="0"/>
              </a:defRPr>
            </a:lvl4pPr>
            <a:lvl5pPr marL="2057400" indent="-228600">
              <a:buFontTx/>
              <a:buBlip>
                <a:blip r:embed="rId2"/>
              </a:buBlip>
              <a:defRPr sz="1600" baseline="0">
                <a:latin typeface="Arial Unicode MS" charset="0"/>
                <a:ea typeface="Arial Unicode MS" charset="0"/>
                <a:cs typeface="Arial Unicode MS" charset="0"/>
              </a:defRPr>
            </a:lvl5pPr>
          </a:lstStyle>
          <a:p>
            <a:pPr lvl="0"/>
            <a:r>
              <a:rPr kumimoji="1" lang="en-US" altLang="zh-CN" dirty="0" smtClean="0"/>
              <a:t> First Level Text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 Second Level Text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 Third level text</a:t>
            </a:r>
            <a:endParaRPr kumimoji="1" lang="zh-CN" altLang="en-US" dirty="0" smtClean="0"/>
          </a:p>
          <a:p>
            <a:pPr lvl="3"/>
            <a:r>
              <a:rPr kumimoji="1" lang="en-US" altLang="zh-CN" dirty="0" smtClean="0"/>
              <a:t> Fourth level text</a:t>
            </a:r>
            <a:endParaRPr kumimoji="1" lang="zh-CN" altLang="en-US" dirty="0" smtClean="0"/>
          </a:p>
          <a:p>
            <a:pPr lvl="4"/>
            <a:r>
              <a:rPr kumimoji="1" lang="en-US" altLang="zh-CN" dirty="0" smtClean="0"/>
              <a:t> Fifth level text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1898" y="279618"/>
            <a:ext cx="1415620" cy="564145"/>
          </a:xfrm>
          <a:prstGeom prst="rect">
            <a:avLst/>
          </a:prstGeom>
        </p:spPr>
      </p:pic>
      <p:sp>
        <p:nvSpPr>
          <p:cNvPr id="7" name="标题 7"/>
          <p:cNvSpPr>
            <a:spLocks noGrp="1"/>
          </p:cNvSpPr>
          <p:nvPr>
            <p:ph type="title" hasCustomPrompt="1"/>
          </p:nvPr>
        </p:nvSpPr>
        <p:spPr>
          <a:xfrm>
            <a:off x="339154" y="287790"/>
            <a:ext cx="9673109" cy="592819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bg1">
                    <a:lumMod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HERE TO EDIT TITLE</a:t>
            </a:r>
            <a:endParaRPr kumimoji="1" lang="zh-CN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14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rgbClr val="EAEAEA">
                    <a:lumMod val="50000"/>
                  </a:srgb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dirty="0" smtClean="0">
                <a:solidFill>
                  <a:srgbClr val="EAEAEA">
                    <a:lumMod val="50000"/>
                  </a:srgb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9861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3"/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6311899" y="1435347"/>
            <a:ext cx="5400675" cy="290650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484188" y="1435346"/>
            <a:ext cx="5395912" cy="2906500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 smtClean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6311900" y="4486250"/>
            <a:ext cx="5395912" cy="1643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 </a:t>
            </a:r>
            <a:endParaRPr kumimoji="1"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9" hasCustomPrompt="1"/>
          </p:nvPr>
        </p:nvSpPr>
        <p:spPr>
          <a:xfrm>
            <a:off x="479425" y="4486250"/>
            <a:ext cx="5400675" cy="1643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</a:t>
            </a:r>
            <a:endParaRPr kumimoji="1"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1898" y="279618"/>
            <a:ext cx="1415620" cy="564145"/>
          </a:xfrm>
          <a:prstGeom prst="rect">
            <a:avLst/>
          </a:prstGeom>
        </p:spPr>
      </p:pic>
      <p:sp>
        <p:nvSpPr>
          <p:cNvPr id="9" name="标题 7"/>
          <p:cNvSpPr>
            <a:spLocks noGrp="1"/>
          </p:cNvSpPr>
          <p:nvPr>
            <p:ph type="title" hasCustomPrompt="1"/>
          </p:nvPr>
        </p:nvSpPr>
        <p:spPr>
          <a:xfrm>
            <a:off x="339154" y="287790"/>
            <a:ext cx="9673109" cy="592819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bg1">
                    <a:lumMod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HERE TO EDIT TITLE</a:t>
            </a:r>
            <a:endParaRPr kumimoji="1" lang="zh-CN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16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rgbClr val="EAEAEA">
                    <a:lumMod val="50000"/>
                  </a:srgb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dirty="0" smtClean="0">
                <a:solidFill>
                  <a:srgbClr val="EAEAEA">
                    <a:lumMod val="50000"/>
                  </a:srgb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18" name="Straight Connector 17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721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4294557" y="1609517"/>
            <a:ext cx="3630243" cy="2541947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492514" y="1609516"/>
            <a:ext cx="3637307" cy="2541947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 smtClean="0"/>
          </a:p>
        </p:txBody>
      </p:sp>
      <p:sp>
        <p:nvSpPr>
          <p:cNvPr id="5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8089812" y="1609517"/>
            <a:ext cx="3630244" cy="2541947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 smtClean="0"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517078" y="4238548"/>
            <a:ext cx="3611741" cy="170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 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4294556" y="4238548"/>
            <a:ext cx="3630243" cy="170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 </a:t>
            </a:r>
            <a:endParaRPr kumimoji="1"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8089813" y="4238548"/>
            <a:ext cx="3630243" cy="170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 </a:t>
            </a:r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1898" y="279618"/>
            <a:ext cx="1415620" cy="564145"/>
          </a:xfrm>
          <a:prstGeom prst="rect">
            <a:avLst/>
          </a:prstGeom>
        </p:spPr>
      </p:pic>
      <p:sp>
        <p:nvSpPr>
          <p:cNvPr id="11" name="标题 7"/>
          <p:cNvSpPr>
            <a:spLocks noGrp="1"/>
          </p:cNvSpPr>
          <p:nvPr>
            <p:ph type="title" hasCustomPrompt="1"/>
          </p:nvPr>
        </p:nvSpPr>
        <p:spPr>
          <a:xfrm>
            <a:off x="339154" y="287790"/>
            <a:ext cx="9673109" cy="592819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bg1">
                    <a:lumMod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HERE TO EDIT TITLE</a:t>
            </a:r>
            <a:endParaRPr kumimoji="1" lang="zh-CN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18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rgbClr val="EAEAEA">
                    <a:lumMod val="50000"/>
                  </a:srgb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dirty="0" smtClean="0">
                <a:solidFill>
                  <a:srgbClr val="EAEAEA">
                    <a:lumMod val="50000"/>
                  </a:srgb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20" name="Straight Connector 19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257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05A8-00C1-4829-A2B5-AB56EC9CB6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F397-469E-48F5-9C7C-6B7D2DA9D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285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499302" y="1222650"/>
            <a:ext cx="3167577" cy="2206350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 smtClean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499302" y="3769596"/>
            <a:ext cx="3167577" cy="2172157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 smtClean="0"/>
          </a:p>
        </p:txBody>
      </p:sp>
      <p:sp>
        <p:nvSpPr>
          <p:cNvPr id="5" name="图片占位符 3"/>
          <p:cNvSpPr>
            <a:spLocks noGrp="1"/>
          </p:cNvSpPr>
          <p:nvPr>
            <p:ph type="pic" sz="quarter" idx="18" hasCustomPrompt="1"/>
          </p:nvPr>
        </p:nvSpPr>
        <p:spPr>
          <a:xfrm>
            <a:off x="6119153" y="1222650"/>
            <a:ext cx="3167577" cy="2205956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 smtClean="0"/>
          </a:p>
        </p:txBody>
      </p:sp>
      <p:sp>
        <p:nvSpPr>
          <p:cNvPr id="7" name="图片占位符 3"/>
          <p:cNvSpPr>
            <a:spLocks noGrp="1"/>
          </p:cNvSpPr>
          <p:nvPr>
            <p:ph type="pic" sz="quarter" idx="20" hasCustomPrompt="1"/>
          </p:nvPr>
        </p:nvSpPr>
        <p:spPr>
          <a:xfrm>
            <a:off x="6119153" y="3734676"/>
            <a:ext cx="3167577" cy="2206683"/>
          </a:xfrm>
          <a:prstGeom prst="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 smtClean="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3666879" y="1222650"/>
            <a:ext cx="2363807" cy="2205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 </a:t>
            </a:r>
            <a:endParaRPr kumimoji="1"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23" hasCustomPrompt="1"/>
          </p:nvPr>
        </p:nvSpPr>
        <p:spPr>
          <a:xfrm>
            <a:off x="3666879" y="3763797"/>
            <a:ext cx="2363807" cy="2177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 </a:t>
            </a:r>
            <a:endParaRPr kumimoji="1"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9288112" y="1218385"/>
            <a:ext cx="2341277" cy="2205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 </a:t>
            </a:r>
            <a:endParaRPr kumimoji="1"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25" hasCustomPrompt="1"/>
          </p:nvPr>
        </p:nvSpPr>
        <p:spPr>
          <a:xfrm>
            <a:off x="9288112" y="3738542"/>
            <a:ext cx="2341277" cy="2205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 </a:t>
            </a:r>
            <a:endParaRPr kumimoji="1"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1898" y="279618"/>
            <a:ext cx="1415620" cy="564145"/>
          </a:xfrm>
          <a:prstGeom prst="rect">
            <a:avLst/>
          </a:prstGeom>
        </p:spPr>
      </p:pic>
      <p:sp>
        <p:nvSpPr>
          <p:cNvPr id="13" name="标题 7"/>
          <p:cNvSpPr>
            <a:spLocks noGrp="1"/>
          </p:cNvSpPr>
          <p:nvPr>
            <p:ph type="title" hasCustomPrompt="1"/>
          </p:nvPr>
        </p:nvSpPr>
        <p:spPr>
          <a:xfrm>
            <a:off x="339154" y="287790"/>
            <a:ext cx="9673109" cy="592819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bg1">
                    <a:lumMod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HERE TO EDIT TITLE</a:t>
            </a:r>
            <a:endParaRPr kumimoji="1" lang="zh-CN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20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rgbClr val="EAEAEA">
                    <a:lumMod val="50000"/>
                  </a:srgb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dirty="0" smtClean="0">
                <a:solidFill>
                  <a:srgbClr val="EAEAEA">
                    <a:lumMod val="50000"/>
                  </a:srgb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22" name="Straight Connector 21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5402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9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rgbClr val="EAEAEA">
                    <a:lumMod val="50000"/>
                  </a:srgb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dirty="0" smtClean="0">
                <a:solidFill>
                  <a:srgbClr val="EAEAEA">
                    <a:lumMod val="50000"/>
                  </a:srgb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2424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1265"/>
            <a:ext cx="12192000" cy="6889898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-17171"/>
            <a:ext cx="12192000" cy="6885804"/>
          </a:xfrm>
          <a:prstGeom prst="rect">
            <a:avLst/>
          </a:prstGeom>
          <a:solidFill>
            <a:schemeClr val="accent4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EAEA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7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50" dirty="0" smtClean="0">
                  <a:solidFill>
                    <a:srgbClr val="FEFFFF"/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dirty="0" smtClean="0">
                  <a:solidFill>
                    <a:srgbClr val="FEFFFF"/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rgbClr val="FEFFFF"/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r>
                <a:rPr lang="zh-CN" altLang="en-US" sz="650" dirty="0" smtClean="0">
                  <a:solidFill>
                    <a:srgbClr val="FEFFFF"/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rgbClr val="FEFFFF"/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rgbClr val="FEFFFF"/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rgbClr val="FEFFFF"/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dirty="0" smtClean="0">
                  <a:solidFill>
                    <a:srgbClr val="FEFF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dirty="0" smtClean="0">
                  <a:solidFill>
                    <a:srgbClr val="FEFF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dirty="0" smtClean="0">
                <a:solidFill>
                  <a:srgbClr val="FE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9" name="Straight Connector 8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5234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bg>
      <p:bgPr>
        <a:gradFill>
          <a:gsLst>
            <a:gs pos="0">
              <a:schemeClr val="accent2"/>
            </a:gs>
            <a:gs pos="75000">
              <a:schemeClr val="accent4"/>
            </a:gs>
            <a:gs pos="100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0" y="-522285"/>
            <a:ext cx="4572000" cy="3429343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438397"/>
            <a:ext cx="10515600" cy="136574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b="1" baseline="0"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HERE TO EDIT TITLE</a:t>
            </a:r>
            <a:endParaRPr kumimoji="1" lang="zh-CN" altLang="en-US" dirty="0"/>
          </a:p>
        </p:txBody>
      </p:sp>
      <p:sp>
        <p:nvSpPr>
          <p:cNvPr id="3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17561"/>
            <a:ext cx="10515600" cy="9787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ts val="2400"/>
              </a:lnSpc>
              <a:buNone/>
              <a:defRPr sz="1800" cap="all" spc="-30" baseline="0">
                <a:solidFill>
                  <a:schemeClr val="bg1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r>
              <a:rPr lang="zh-CN" altLang="en-US" dirty="0" smtClean="0"/>
              <a:t>（</a:t>
            </a:r>
            <a:r>
              <a:rPr lang="en-US" dirty="0" smtClean="0"/>
              <a:t>MM / YYYY</a:t>
            </a:r>
            <a:r>
              <a:rPr lang="zh-CN" altLang="en-US" dirty="0" smtClean="0"/>
              <a:t>）</a:t>
            </a:r>
            <a:endParaRPr lang="en-CA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2750315" y="6244272"/>
            <a:ext cx="6691370" cy="499967"/>
            <a:chOff x="1226315" y="6244272"/>
            <a:chExt cx="6691370" cy="499967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1226315" y="6339000"/>
              <a:ext cx="6691370" cy="4052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spc="20" dirty="0" smtClean="0">
                  <a:solidFill>
                    <a:srgbClr val="FE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The information in this document is GE AVIC Civil Avionics Systems Company Limited (“AVIAGE SYSTEMS”) Proprietary Information. </a:t>
              </a:r>
              <a:endParaRPr lang="zh-CN" altLang="en-US" sz="650" spc="20" dirty="0" smtClean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  <a:p>
              <a:pPr algn="ctr"/>
              <a:r>
                <a:rPr lang="en-US" altLang="zh-CN" sz="650" spc="20" dirty="0" smtClean="0">
                  <a:solidFill>
                    <a:srgbClr val="FE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It shall not be used, disclosed to others or reproduced without the express written consent of AVIAGE SYSTEMS.</a:t>
              </a:r>
            </a:p>
            <a:p>
              <a:pPr algn="ctr">
                <a:spcBef>
                  <a:spcPts val="50"/>
                </a:spcBef>
              </a:pPr>
              <a:r>
                <a:rPr lang="zh-CN" altLang="en-US" sz="650" spc="-70" dirty="0" smtClean="0">
                  <a:solidFill>
                    <a:srgbClr val="FEFFFF"/>
                  </a:solidFill>
                  <a:cs typeface="+mn-ea"/>
                  <a:sym typeface="+mn-lt"/>
                </a:rPr>
                <a:t>本文件中所含信息是中航通用电气民用航电系统有限责任公司（以下简称“昂际航电”）的专有信息。未经昂际航电明确书面同意，不得使用、泄露或复制该信息。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226315" y="6244272"/>
              <a:ext cx="6691370" cy="1923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dirty="0" smtClean="0">
                  <a:solidFill>
                    <a:srgbClr val="FEFFF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  <a:sym typeface="+mn-lt"/>
                </a:rPr>
                <a:t>AVIAGE SYSTEMS CONFIDENTIAL</a:t>
              </a:r>
              <a:endParaRPr lang="zh-CN" altLang="en-US" sz="650" dirty="0" smtClean="0">
                <a:solidFill>
                  <a:srgbClr val="FEFFF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8711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00"/>
          <a:stretch/>
        </p:blipFill>
        <p:spPr>
          <a:xfrm>
            <a:off x="0" y="1590472"/>
            <a:ext cx="12192000" cy="3677057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1590472"/>
            <a:ext cx="12192000" cy="3677057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EAEA"/>
              </a:solidFill>
              <a:latin typeface="Arial Unicode MS" charset="0"/>
              <a:ea typeface="Arial Unicode MS" charset="0"/>
              <a:cs typeface="Arial Unicode MS" charset="0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838199" y="2766218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7000" b="1" u="sng"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EDIT TITLE HERE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1898" y="279618"/>
            <a:ext cx="1415620" cy="564145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9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rgbClr val="EAEAEA">
                    <a:lumMod val="50000"/>
                  </a:srgb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dirty="0" smtClean="0">
                <a:solidFill>
                  <a:srgbClr val="EAEAEA">
                    <a:lumMod val="50000"/>
                  </a:srgb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35043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339154" y="287790"/>
            <a:ext cx="9673109" cy="592819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bg1">
                    <a:lumMod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HERE TO EDIT TITLE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173" y="989918"/>
            <a:ext cx="11418345" cy="5139420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b="1">
                <a:latin typeface="Arial Unicode MS" charset="0"/>
                <a:ea typeface="Arial Unicode MS" charset="0"/>
                <a:cs typeface="Arial Unicode MS" charset="0"/>
              </a:defRPr>
            </a:lvl1pPr>
            <a:lvl2pPr marL="685800" indent="-228600">
              <a:buFontTx/>
              <a:buBlip>
                <a:blip r:embed="rId2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2pPr>
            <a:lvl3pPr marL="1143000" indent="-228600">
              <a:buFontTx/>
              <a:buBlip>
                <a:blip r:embed="rId2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3pPr>
            <a:lvl4pPr marL="1600200" indent="-228600">
              <a:buFontTx/>
              <a:buBlip>
                <a:blip r:embed="rId2"/>
              </a:buBlip>
              <a:defRPr i="1" baseline="0">
                <a:latin typeface="Arial Unicode MS" charset="0"/>
                <a:ea typeface="Arial Unicode MS" charset="0"/>
                <a:cs typeface="Arial Unicode MS" charset="0"/>
              </a:defRPr>
            </a:lvl4pPr>
            <a:lvl5pPr marL="2057400" indent="-228600">
              <a:buFontTx/>
              <a:buBlip>
                <a:blip r:embed="rId2"/>
              </a:buBlip>
              <a:defRPr sz="1600" baseline="0">
                <a:latin typeface="Arial Unicode MS" charset="0"/>
                <a:ea typeface="Arial Unicode MS" charset="0"/>
                <a:cs typeface="Arial Unicode MS" charset="0"/>
              </a:defRPr>
            </a:lvl5pPr>
          </a:lstStyle>
          <a:p>
            <a:pPr lvl="0"/>
            <a:r>
              <a:rPr kumimoji="1" lang="en-US" altLang="zh-CN" dirty="0" smtClean="0"/>
              <a:t> First Level Text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 Second Level Text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 Third level text</a:t>
            </a:r>
            <a:endParaRPr kumimoji="1" lang="zh-CN" altLang="en-US" dirty="0" smtClean="0"/>
          </a:p>
          <a:p>
            <a:pPr lvl="3"/>
            <a:r>
              <a:rPr kumimoji="1" lang="en-US" altLang="zh-CN" dirty="0" smtClean="0"/>
              <a:t> Fourth level text</a:t>
            </a:r>
            <a:endParaRPr kumimoji="1" lang="zh-CN" altLang="en-US" dirty="0" smtClean="0"/>
          </a:p>
          <a:p>
            <a:pPr lvl="4"/>
            <a:r>
              <a:rPr kumimoji="1" lang="en-US" altLang="zh-CN" dirty="0" smtClean="0"/>
              <a:t> Fifth level text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1898" y="279618"/>
            <a:ext cx="1415620" cy="564145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14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rgbClr val="EAEAEA">
                    <a:lumMod val="50000"/>
                  </a:srgb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dirty="0" smtClean="0">
                <a:solidFill>
                  <a:srgbClr val="EAEAEA">
                    <a:lumMod val="50000"/>
                  </a:srgb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09319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1898" y="279618"/>
            <a:ext cx="1415620" cy="564145"/>
          </a:xfrm>
          <a:prstGeom prst="rect">
            <a:avLst/>
          </a:prstGeom>
        </p:spPr>
      </p:pic>
      <p:cxnSp>
        <p:nvCxnSpPr>
          <p:cNvPr id="3" name="Straight Connector 2"/>
          <p:cNvCxnSpPr/>
          <p:nvPr userDrawn="1"/>
        </p:nvCxnSpPr>
        <p:spPr>
          <a:xfrm>
            <a:off x="466363" y="880609"/>
            <a:ext cx="9802349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7"/>
          <p:cNvSpPr>
            <a:spLocks noGrp="1"/>
          </p:cNvSpPr>
          <p:nvPr>
            <p:ph type="title" hasCustomPrompt="1"/>
          </p:nvPr>
        </p:nvSpPr>
        <p:spPr>
          <a:xfrm>
            <a:off x="339154" y="287790"/>
            <a:ext cx="9673109" cy="592819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bg1">
                    <a:lumMod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HERE TO EDIT TITLE</a:t>
            </a:r>
            <a:endParaRPr kumimoji="1" lang="zh-CN" altLang="en-US" dirty="0"/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173" y="989918"/>
            <a:ext cx="11418345" cy="5139420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b="1">
                <a:latin typeface="Arial Unicode MS" charset="0"/>
                <a:ea typeface="Arial Unicode MS" charset="0"/>
                <a:cs typeface="Arial Unicode MS" charset="0"/>
              </a:defRPr>
            </a:lvl1pPr>
            <a:lvl2pPr marL="685800" indent="-228600">
              <a:buFontTx/>
              <a:buBlip>
                <a:blip r:embed="rId3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2pPr>
            <a:lvl3pPr marL="1143000" indent="-228600">
              <a:buFontTx/>
              <a:buBlip>
                <a:blip r:embed="rId3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3pPr>
            <a:lvl4pPr marL="1600200" indent="-228600">
              <a:buFontTx/>
              <a:buBlip>
                <a:blip r:embed="rId3"/>
              </a:buBlip>
              <a:defRPr i="1" baseline="0">
                <a:latin typeface="Arial Unicode MS" charset="0"/>
                <a:ea typeface="Arial Unicode MS" charset="0"/>
                <a:cs typeface="Arial Unicode MS" charset="0"/>
              </a:defRPr>
            </a:lvl4pPr>
            <a:lvl5pPr marL="2057400" indent="-228600">
              <a:buFontTx/>
              <a:buBlip>
                <a:blip r:embed="rId3"/>
              </a:buBlip>
              <a:defRPr sz="1600" baseline="0">
                <a:latin typeface="Arial Unicode MS" charset="0"/>
                <a:ea typeface="Arial Unicode MS" charset="0"/>
                <a:cs typeface="Arial Unicode MS" charset="0"/>
              </a:defRPr>
            </a:lvl5pPr>
          </a:lstStyle>
          <a:p>
            <a:pPr lvl="0"/>
            <a:r>
              <a:rPr kumimoji="1" lang="en-US" altLang="zh-CN" dirty="0" smtClean="0"/>
              <a:t> First Level Text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 Second Level Text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 Third level text</a:t>
            </a:r>
            <a:endParaRPr kumimoji="1" lang="zh-CN" altLang="en-US" dirty="0" smtClean="0"/>
          </a:p>
          <a:p>
            <a:pPr lvl="3"/>
            <a:r>
              <a:rPr kumimoji="1" lang="en-US" altLang="zh-CN" dirty="0" smtClean="0"/>
              <a:t> Fourth level text</a:t>
            </a:r>
            <a:endParaRPr kumimoji="1" lang="zh-CN" altLang="en-US" dirty="0" smtClean="0"/>
          </a:p>
          <a:p>
            <a:pPr lvl="4"/>
            <a:r>
              <a:rPr kumimoji="1" lang="en-US" altLang="zh-CN" dirty="0" smtClean="0"/>
              <a:t> Fifth level text</a:t>
            </a:r>
            <a:endParaRPr kumimoji="1" lang="zh-CN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15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rgbClr val="EAEAEA">
                    <a:lumMod val="50000"/>
                  </a:srgb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dirty="0" smtClean="0">
                <a:solidFill>
                  <a:srgbClr val="EAEAEA">
                    <a:lumMod val="50000"/>
                  </a:srgb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17" name="Straight Connector 16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84456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1" hasCustomPrompt="1"/>
          </p:nvPr>
        </p:nvSpPr>
        <p:spPr>
          <a:xfrm>
            <a:off x="6988176" y="990600"/>
            <a:ext cx="4724400" cy="5138738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Pic.</a:t>
            </a:r>
            <a:endParaRPr kumimoji="1"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1898" y="279618"/>
            <a:ext cx="1415620" cy="564145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339154" y="287790"/>
            <a:ext cx="9673109" cy="592819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bg1">
                    <a:lumMod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HERE TO EDIT TITLE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173" y="989918"/>
            <a:ext cx="6573691" cy="5139420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4"/>
              </a:buBlip>
              <a:defRPr b="1">
                <a:latin typeface="Arial Unicode MS" charset="0"/>
                <a:ea typeface="Arial Unicode MS" charset="0"/>
                <a:cs typeface="Arial Unicode MS" charset="0"/>
              </a:defRPr>
            </a:lvl1pPr>
            <a:lvl2pPr marL="685800" indent="-228600">
              <a:buFontTx/>
              <a:buBlip>
                <a:blip r:embed="rId4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2pPr>
            <a:lvl3pPr marL="1143000" indent="-228600">
              <a:buFontTx/>
              <a:buBlip>
                <a:blip r:embed="rId4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3pPr>
            <a:lvl4pPr marL="1600200" indent="-228600">
              <a:buFontTx/>
              <a:buBlip>
                <a:blip r:embed="rId4"/>
              </a:buBlip>
              <a:defRPr i="1" baseline="0">
                <a:latin typeface="Arial Unicode MS" charset="0"/>
                <a:ea typeface="Arial Unicode MS" charset="0"/>
                <a:cs typeface="Arial Unicode MS" charset="0"/>
              </a:defRPr>
            </a:lvl4pPr>
            <a:lvl5pPr marL="2057400" indent="-228600">
              <a:buFontTx/>
              <a:buBlip>
                <a:blip r:embed="rId4"/>
              </a:buBlip>
              <a:defRPr sz="1600" baseline="0">
                <a:latin typeface="Arial Unicode MS" charset="0"/>
                <a:ea typeface="Arial Unicode MS" charset="0"/>
                <a:cs typeface="Arial Unicode MS" charset="0"/>
              </a:defRPr>
            </a:lvl5pPr>
          </a:lstStyle>
          <a:p>
            <a:pPr lvl="0"/>
            <a:r>
              <a:rPr kumimoji="1" lang="en-US" altLang="zh-CN" dirty="0" smtClean="0"/>
              <a:t> First Level Text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 Second Level Text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 Third level text</a:t>
            </a:r>
            <a:endParaRPr kumimoji="1" lang="zh-CN" altLang="en-US" dirty="0" smtClean="0"/>
          </a:p>
          <a:p>
            <a:pPr lvl="3"/>
            <a:r>
              <a:rPr kumimoji="1" lang="en-US" altLang="zh-CN" dirty="0" smtClean="0"/>
              <a:t> Fourth level text</a:t>
            </a:r>
            <a:endParaRPr kumimoji="1" lang="zh-CN" altLang="en-US" dirty="0" smtClean="0"/>
          </a:p>
          <a:p>
            <a:pPr lvl="4"/>
            <a:r>
              <a:rPr kumimoji="1" lang="en-US" altLang="zh-CN" dirty="0" smtClean="0"/>
              <a:t> Fifth level text</a:t>
            </a:r>
            <a:endParaRPr kumimoji="1" lang="zh-CN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16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rgbClr val="EAEAEA">
                    <a:lumMod val="50000"/>
                  </a:srgb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dirty="0" smtClean="0">
                <a:solidFill>
                  <a:srgbClr val="EAEAEA">
                    <a:lumMod val="50000"/>
                  </a:srgb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18" name="Straight Connector 17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91897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153" y="989918"/>
            <a:ext cx="5661518" cy="5139420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b="1">
                <a:latin typeface="Arial Unicode MS" charset="0"/>
                <a:ea typeface="Arial Unicode MS" charset="0"/>
                <a:cs typeface="Arial Unicode MS" charset="0"/>
              </a:defRPr>
            </a:lvl1pPr>
            <a:lvl2pPr marL="685800" indent="-228600">
              <a:buFontTx/>
              <a:buBlip>
                <a:blip r:embed="rId2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2pPr>
            <a:lvl3pPr marL="1143000" indent="-228600">
              <a:buFontTx/>
              <a:buBlip>
                <a:blip r:embed="rId2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3pPr>
            <a:lvl4pPr marL="1600200" indent="-228600">
              <a:buFontTx/>
              <a:buBlip>
                <a:blip r:embed="rId2"/>
              </a:buBlip>
              <a:defRPr i="1" baseline="0">
                <a:latin typeface="Arial Unicode MS" charset="0"/>
                <a:ea typeface="Arial Unicode MS" charset="0"/>
                <a:cs typeface="Arial Unicode MS" charset="0"/>
              </a:defRPr>
            </a:lvl4pPr>
            <a:lvl5pPr marL="2057400" indent="-228600">
              <a:buFontTx/>
              <a:buBlip>
                <a:blip r:embed="rId2"/>
              </a:buBlip>
              <a:defRPr sz="1600" baseline="0">
                <a:latin typeface="Arial Unicode MS" charset="0"/>
                <a:ea typeface="Arial Unicode MS" charset="0"/>
                <a:cs typeface="Arial Unicode MS" charset="0"/>
              </a:defRPr>
            </a:lvl5pPr>
          </a:lstStyle>
          <a:p>
            <a:pPr lvl="0"/>
            <a:r>
              <a:rPr kumimoji="1" lang="en-US" altLang="zh-CN" dirty="0" smtClean="0"/>
              <a:t> First Level Text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 Second Level Text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 Third level text</a:t>
            </a:r>
            <a:endParaRPr kumimoji="1" lang="zh-CN" altLang="en-US" dirty="0" smtClean="0"/>
          </a:p>
          <a:p>
            <a:pPr lvl="3"/>
            <a:r>
              <a:rPr kumimoji="1" lang="en-US" altLang="zh-CN" dirty="0" smtClean="0"/>
              <a:t> Fourth level text</a:t>
            </a:r>
            <a:endParaRPr kumimoji="1" lang="zh-CN" altLang="en-US" dirty="0" smtClean="0"/>
          </a:p>
          <a:p>
            <a:pPr lvl="4"/>
            <a:r>
              <a:rPr kumimoji="1" lang="en-US" altLang="zh-CN" dirty="0" smtClean="0"/>
              <a:t> Fifth level text</a:t>
            </a:r>
            <a:endParaRPr kumimoji="1" lang="zh-CN" altLang="en-US" dirty="0"/>
          </a:p>
        </p:txBody>
      </p:sp>
      <p:sp>
        <p:nvSpPr>
          <p:cNvPr id="4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989918"/>
            <a:ext cx="5661518" cy="5139420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b="1">
                <a:latin typeface="Arial Unicode MS" charset="0"/>
                <a:ea typeface="Arial Unicode MS" charset="0"/>
                <a:cs typeface="Arial Unicode MS" charset="0"/>
              </a:defRPr>
            </a:lvl1pPr>
            <a:lvl2pPr marL="685800" indent="-228600">
              <a:buFontTx/>
              <a:buBlip>
                <a:blip r:embed="rId2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2pPr>
            <a:lvl3pPr marL="1143000" indent="-228600">
              <a:buFontTx/>
              <a:buBlip>
                <a:blip r:embed="rId2"/>
              </a:buBlip>
              <a:defRPr baseline="0">
                <a:latin typeface="Arial Unicode MS" charset="0"/>
                <a:ea typeface="Arial Unicode MS" charset="0"/>
                <a:cs typeface="Arial Unicode MS" charset="0"/>
              </a:defRPr>
            </a:lvl3pPr>
            <a:lvl4pPr marL="1600200" indent="-228600">
              <a:buFontTx/>
              <a:buBlip>
                <a:blip r:embed="rId2"/>
              </a:buBlip>
              <a:defRPr i="1" baseline="0">
                <a:latin typeface="Arial Unicode MS" charset="0"/>
                <a:ea typeface="Arial Unicode MS" charset="0"/>
                <a:cs typeface="Arial Unicode MS" charset="0"/>
              </a:defRPr>
            </a:lvl4pPr>
            <a:lvl5pPr marL="2057400" indent="-228600">
              <a:buFontTx/>
              <a:buBlip>
                <a:blip r:embed="rId2"/>
              </a:buBlip>
              <a:defRPr sz="1600" baseline="0">
                <a:latin typeface="Arial Unicode MS" charset="0"/>
                <a:ea typeface="Arial Unicode MS" charset="0"/>
                <a:cs typeface="Arial Unicode MS" charset="0"/>
              </a:defRPr>
            </a:lvl5pPr>
          </a:lstStyle>
          <a:p>
            <a:pPr lvl="0"/>
            <a:r>
              <a:rPr kumimoji="1" lang="en-US" altLang="zh-CN" dirty="0" smtClean="0"/>
              <a:t> First Level Text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 Second Level Text</a:t>
            </a:r>
            <a:endParaRPr kumimoji="1" lang="zh-CN" altLang="en-US" dirty="0" smtClean="0"/>
          </a:p>
          <a:p>
            <a:pPr lvl="2"/>
            <a:r>
              <a:rPr kumimoji="1" lang="en-US" altLang="zh-CN" dirty="0" smtClean="0"/>
              <a:t> Third level text</a:t>
            </a:r>
            <a:endParaRPr kumimoji="1" lang="zh-CN" altLang="en-US" dirty="0" smtClean="0"/>
          </a:p>
          <a:p>
            <a:pPr lvl="3"/>
            <a:r>
              <a:rPr kumimoji="1" lang="en-US" altLang="zh-CN" dirty="0" smtClean="0"/>
              <a:t> Fourth level text</a:t>
            </a:r>
            <a:endParaRPr kumimoji="1" lang="zh-CN" altLang="en-US" dirty="0" smtClean="0"/>
          </a:p>
          <a:p>
            <a:pPr lvl="4"/>
            <a:r>
              <a:rPr kumimoji="1" lang="en-US" altLang="zh-CN" dirty="0" smtClean="0"/>
              <a:t> Fifth level text</a:t>
            </a: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1898" y="279618"/>
            <a:ext cx="1415620" cy="564145"/>
          </a:xfrm>
          <a:prstGeom prst="rect">
            <a:avLst/>
          </a:prstGeom>
        </p:spPr>
      </p:pic>
      <p:sp>
        <p:nvSpPr>
          <p:cNvPr id="7" name="标题 7"/>
          <p:cNvSpPr>
            <a:spLocks noGrp="1"/>
          </p:cNvSpPr>
          <p:nvPr>
            <p:ph type="title" hasCustomPrompt="1"/>
          </p:nvPr>
        </p:nvSpPr>
        <p:spPr>
          <a:xfrm>
            <a:off x="339154" y="287790"/>
            <a:ext cx="9673109" cy="592819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bg1">
                    <a:lumMod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HERE TO EDIT TITLE</a:t>
            </a:r>
            <a:endParaRPr kumimoji="1" lang="zh-CN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14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rgbClr val="EAEAEA">
                    <a:lumMod val="50000"/>
                  </a:srgb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dirty="0" smtClean="0">
                <a:solidFill>
                  <a:srgbClr val="EAEAEA">
                    <a:lumMod val="50000"/>
                  </a:srgb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3505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3"/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6311899" y="1435347"/>
            <a:ext cx="5400675" cy="290650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484188" y="1435346"/>
            <a:ext cx="5395912" cy="2906500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 smtClean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6311900" y="4486250"/>
            <a:ext cx="5395912" cy="1643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 </a:t>
            </a:r>
            <a:endParaRPr kumimoji="1"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9" hasCustomPrompt="1"/>
          </p:nvPr>
        </p:nvSpPr>
        <p:spPr>
          <a:xfrm>
            <a:off x="479425" y="4486250"/>
            <a:ext cx="5400675" cy="1643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</a:t>
            </a:r>
            <a:endParaRPr kumimoji="1"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1898" y="279618"/>
            <a:ext cx="1415620" cy="564145"/>
          </a:xfrm>
          <a:prstGeom prst="rect">
            <a:avLst/>
          </a:prstGeom>
        </p:spPr>
      </p:pic>
      <p:sp>
        <p:nvSpPr>
          <p:cNvPr id="9" name="标题 7"/>
          <p:cNvSpPr>
            <a:spLocks noGrp="1"/>
          </p:cNvSpPr>
          <p:nvPr>
            <p:ph type="title" hasCustomPrompt="1"/>
          </p:nvPr>
        </p:nvSpPr>
        <p:spPr>
          <a:xfrm>
            <a:off x="339154" y="287790"/>
            <a:ext cx="9673109" cy="592819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bg1">
                    <a:lumMod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HERE TO EDIT TITLE</a:t>
            </a:r>
            <a:endParaRPr kumimoji="1" lang="zh-CN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16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rgbClr val="EAEAEA">
                    <a:lumMod val="50000"/>
                  </a:srgb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dirty="0" smtClean="0">
                <a:solidFill>
                  <a:srgbClr val="EAEAEA">
                    <a:lumMod val="50000"/>
                  </a:srgb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18" name="Straight Connector 17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61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05A8-00C1-4829-A2B5-AB56EC9CB6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F397-469E-48F5-9C7C-6B7D2DA9D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53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3"/>
          <p:cNvSpPr>
            <a:spLocks noGrp="1"/>
          </p:cNvSpPr>
          <p:nvPr>
            <p:ph type="pic" sz="quarter" idx="12" hasCustomPrompt="1"/>
          </p:nvPr>
        </p:nvSpPr>
        <p:spPr>
          <a:xfrm>
            <a:off x="4294557" y="1609517"/>
            <a:ext cx="3630243" cy="2541947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492514" y="1609516"/>
            <a:ext cx="3637307" cy="2541947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 smtClean="0"/>
          </a:p>
        </p:txBody>
      </p:sp>
      <p:sp>
        <p:nvSpPr>
          <p:cNvPr id="5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8089812" y="1609517"/>
            <a:ext cx="3630244" cy="2541947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2"/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 smtClean="0"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517078" y="4238548"/>
            <a:ext cx="3611741" cy="170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 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4294556" y="4238548"/>
            <a:ext cx="3630243" cy="170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 </a:t>
            </a:r>
            <a:endParaRPr kumimoji="1"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8089813" y="4238548"/>
            <a:ext cx="3630243" cy="170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 </a:t>
            </a:r>
            <a:endParaRPr kumimoji="1"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1898" y="279618"/>
            <a:ext cx="1415620" cy="564145"/>
          </a:xfrm>
          <a:prstGeom prst="rect">
            <a:avLst/>
          </a:prstGeom>
        </p:spPr>
      </p:pic>
      <p:sp>
        <p:nvSpPr>
          <p:cNvPr id="11" name="标题 7"/>
          <p:cNvSpPr>
            <a:spLocks noGrp="1"/>
          </p:cNvSpPr>
          <p:nvPr>
            <p:ph type="title" hasCustomPrompt="1"/>
          </p:nvPr>
        </p:nvSpPr>
        <p:spPr>
          <a:xfrm>
            <a:off x="339154" y="287790"/>
            <a:ext cx="9673109" cy="592819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bg1">
                    <a:lumMod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HERE TO EDIT TITLE</a:t>
            </a:r>
            <a:endParaRPr kumimoji="1" lang="zh-CN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18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rgbClr val="EAEAEA">
                    <a:lumMod val="50000"/>
                  </a:srgb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dirty="0" smtClean="0">
                <a:solidFill>
                  <a:srgbClr val="EAEAEA">
                    <a:lumMod val="50000"/>
                  </a:srgb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20" name="Straight Connector 19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1464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3"/>
          <p:cNvSpPr>
            <a:spLocks noGrp="1"/>
          </p:cNvSpPr>
          <p:nvPr>
            <p:ph type="pic" sz="quarter" idx="16" hasCustomPrompt="1"/>
          </p:nvPr>
        </p:nvSpPr>
        <p:spPr>
          <a:xfrm>
            <a:off x="499302" y="1222650"/>
            <a:ext cx="3167577" cy="2206350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 smtClean="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3" hasCustomPrompt="1"/>
          </p:nvPr>
        </p:nvSpPr>
        <p:spPr>
          <a:xfrm>
            <a:off x="499302" y="3769596"/>
            <a:ext cx="3167577" cy="2172157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 smtClean="0"/>
          </a:p>
        </p:txBody>
      </p:sp>
      <p:sp>
        <p:nvSpPr>
          <p:cNvPr id="5" name="图片占位符 3"/>
          <p:cNvSpPr>
            <a:spLocks noGrp="1"/>
          </p:cNvSpPr>
          <p:nvPr>
            <p:ph type="pic" sz="quarter" idx="18" hasCustomPrompt="1"/>
          </p:nvPr>
        </p:nvSpPr>
        <p:spPr>
          <a:xfrm>
            <a:off x="6119153" y="1222650"/>
            <a:ext cx="3167577" cy="2205956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 smtClean="0"/>
          </a:p>
        </p:txBody>
      </p:sp>
      <p:sp>
        <p:nvSpPr>
          <p:cNvPr id="7" name="图片占位符 3"/>
          <p:cNvSpPr>
            <a:spLocks noGrp="1"/>
          </p:cNvSpPr>
          <p:nvPr>
            <p:ph type="pic" sz="quarter" idx="20" hasCustomPrompt="1"/>
          </p:nvPr>
        </p:nvSpPr>
        <p:spPr>
          <a:xfrm>
            <a:off x="6119153" y="3734676"/>
            <a:ext cx="3167577" cy="2206683"/>
          </a:xfrm>
          <a:prstGeom prst="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to Insert Pic</a:t>
            </a:r>
            <a:endParaRPr kumimoji="1" lang="zh-CN" altLang="en-US" dirty="0" smtClean="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3666879" y="1222650"/>
            <a:ext cx="2363807" cy="2205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 </a:t>
            </a:r>
            <a:endParaRPr kumimoji="1"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23" hasCustomPrompt="1"/>
          </p:nvPr>
        </p:nvSpPr>
        <p:spPr>
          <a:xfrm>
            <a:off x="3666879" y="3763797"/>
            <a:ext cx="2363807" cy="2177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 </a:t>
            </a:r>
            <a:endParaRPr kumimoji="1"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9288112" y="1218385"/>
            <a:ext cx="2341277" cy="2205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 </a:t>
            </a:r>
            <a:endParaRPr kumimoji="1"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25" hasCustomPrompt="1"/>
          </p:nvPr>
        </p:nvSpPr>
        <p:spPr>
          <a:xfrm>
            <a:off x="9288112" y="3738542"/>
            <a:ext cx="2341277" cy="2205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Unicode MS" charset="0"/>
                <a:ea typeface="Arial Unicode MS" charset="0"/>
                <a:cs typeface="Arial Unicode M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 smtClean="0"/>
              <a:t>Click to Edit Text </a:t>
            </a:r>
            <a:endParaRPr kumimoji="1"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1898" y="279618"/>
            <a:ext cx="1415620" cy="564145"/>
          </a:xfrm>
          <a:prstGeom prst="rect">
            <a:avLst/>
          </a:prstGeom>
        </p:spPr>
      </p:pic>
      <p:sp>
        <p:nvSpPr>
          <p:cNvPr id="13" name="标题 7"/>
          <p:cNvSpPr>
            <a:spLocks noGrp="1"/>
          </p:cNvSpPr>
          <p:nvPr>
            <p:ph type="title" hasCustomPrompt="1"/>
          </p:nvPr>
        </p:nvSpPr>
        <p:spPr>
          <a:xfrm>
            <a:off x="339154" y="287790"/>
            <a:ext cx="9673109" cy="592819"/>
          </a:xfrm>
          <a:prstGeom prst="rect">
            <a:avLst/>
          </a:prstGeom>
        </p:spPr>
        <p:txBody>
          <a:bodyPr anchor="ctr"/>
          <a:lstStyle>
            <a:lvl1pPr>
              <a:defRPr sz="3600" b="1" baseline="0">
                <a:solidFill>
                  <a:schemeClr val="bg1">
                    <a:lumMod val="25000"/>
                  </a:schemeClr>
                </a:solidFill>
                <a:latin typeface="Arial Unicode MS" charset="0"/>
                <a:ea typeface="Arial Unicode MS" charset="0"/>
                <a:cs typeface="Arial Unicode MS" charset="0"/>
              </a:defRPr>
            </a:lvl1pPr>
          </a:lstStyle>
          <a:p>
            <a:r>
              <a:rPr kumimoji="1" lang="en-US" altLang="zh-CN" dirty="0" smtClean="0"/>
              <a:t>CLICK HERE TO EDIT TITLE</a:t>
            </a:r>
            <a:endParaRPr kumimoji="1" lang="zh-CN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20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rgbClr val="EAEAEA">
                    <a:lumMod val="50000"/>
                  </a:srgb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dirty="0" smtClean="0">
                <a:solidFill>
                  <a:srgbClr val="EAEAEA">
                    <a:lumMod val="50000"/>
                  </a:srgb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22" name="Straight Connector 21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88309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9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rgbClr val="EAEAEA">
                      <a:lumMod val="50000"/>
                    </a:srgbClr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rgbClr val="EAEAEA">
                    <a:lumMod val="50000"/>
                  </a:srgbClr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dirty="0" smtClean="0">
                  <a:solidFill>
                    <a:srgbClr val="EAEAEA">
                      <a:lumMod val="50000"/>
                    </a:srgbClr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dirty="0" smtClean="0">
                <a:solidFill>
                  <a:srgbClr val="EAEAEA">
                    <a:lumMod val="50000"/>
                  </a:srgb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72946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1265"/>
            <a:ext cx="12192000" cy="6889898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-17171"/>
            <a:ext cx="12192000" cy="6885804"/>
          </a:xfrm>
          <a:prstGeom prst="rect">
            <a:avLst/>
          </a:prstGeom>
          <a:solidFill>
            <a:schemeClr val="accent4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EAEA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812005" y="6487169"/>
            <a:ext cx="6567991" cy="294445"/>
            <a:chOff x="1621503" y="6528578"/>
            <a:chExt cx="6567991" cy="294445"/>
          </a:xfrm>
        </p:grpSpPr>
        <p:sp>
          <p:nvSpPr>
            <p:cNvPr id="7" name="矩形 12"/>
            <p:cNvSpPr/>
            <p:nvPr userDrawn="1"/>
          </p:nvSpPr>
          <p:spPr>
            <a:xfrm>
              <a:off x="2836809" y="6528578"/>
              <a:ext cx="5352685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650" dirty="0" smtClean="0">
                  <a:solidFill>
                    <a:srgbClr val="FEFFFF"/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AVIAGE SYSTEMS Proprietary Information | Use or disclosure of data contained on this sheet is subject to the restrictions</a:t>
              </a:r>
              <a:r>
                <a:rPr lang="zh-CN" altLang="en-US" sz="650" dirty="0" smtClean="0">
                  <a:solidFill>
                    <a:srgbClr val="FEFFFF"/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 </a:t>
              </a:r>
              <a:r>
                <a:rPr lang="en-US" altLang="zh-CN" sz="650" dirty="0" smtClean="0">
                  <a:solidFill>
                    <a:srgbClr val="FEFFFF"/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on the cover page. </a:t>
              </a:r>
            </a:p>
            <a:p>
              <a:r>
                <a:rPr lang="zh-CN" altLang="en-US" sz="650" dirty="0" smtClean="0">
                  <a:solidFill>
                    <a:srgbClr val="FEFFFF"/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昂际航电专属信息 </a:t>
              </a:r>
              <a:r>
                <a:rPr lang="en-US" altLang="zh-CN" sz="650" dirty="0" smtClean="0">
                  <a:solidFill>
                    <a:srgbClr val="FEFFFF"/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| </a:t>
              </a:r>
              <a:r>
                <a:rPr lang="zh-CN" altLang="en-US" sz="650" dirty="0" smtClean="0">
                  <a:solidFill>
                    <a:srgbClr val="FEFFFF"/>
                  </a:solidFill>
                  <a:latin typeface="Arial Unicode MS" charset="0"/>
                  <a:ea typeface="Arial Unicode MS" charset="0"/>
                  <a:cs typeface="Arial Unicode MS" charset="0"/>
                </a:rPr>
                <a:t>使用或披露本页所含数据应同时遵循封面所示的限制条件。</a:t>
              </a:r>
              <a:endParaRPr lang="zh-CN" altLang="en-US" sz="650" dirty="0">
                <a:solidFill>
                  <a:srgbClr val="FEFFFF"/>
                </a:solidFill>
                <a:latin typeface="Arial Unicode MS" charset="0"/>
                <a:ea typeface="Arial Unicode MS" charset="0"/>
                <a:cs typeface="Arial Unicode MS" charset="0"/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1621503" y="6530635"/>
              <a:ext cx="943982" cy="292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50" dirty="0" smtClean="0">
                  <a:solidFill>
                    <a:srgbClr val="FEFF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AVIAGE SYSTEMS</a:t>
              </a:r>
            </a:p>
            <a:p>
              <a:pPr algn="ctr"/>
              <a:r>
                <a:rPr lang="en-US" altLang="zh-CN" sz="650" dirty="0" smtClean="0">
                  <a:solidFill>
                    <a:srgbClr val="FEFFFF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+mn-lt"/>
                </a:rPr>
                <a:t>CONFIDENTIAL</a:t>
              </a:r>
              <a:endParaRPr lang="zh-CN" altLang="en-US" sz="650" dirty="0" smtClean="0">
                <a:solidFill>
                  <a:srgbClr val="FE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lt"/>
              </a:endParaRPr>
            </a:p>
          </p:txBody>
        </p:sp>
        <p:cxnSp>
          <p:nvCxnSpPr>
            <p:cNvPr id="9" name="Straight Connector 8"/>
            <p:cNvCxnSpPr/>
            <p:nvPr userDrawn="1"/>
          </p:nvCxnSpPr>
          <p:spPr>
            <a:xfrm>
              <a:off x="2684798" y="6590123"/>
              <a:ext cx="0" cy="157370"/>
            </a:xfrm>
            <a:prstGeom prst="line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1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05A8-00C1-4829-A2B5-AB56EC9CB6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F397-469E-48F5-9C7C-6B7D2DA9D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5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05A8-00C1-4829-A2B5-AB56EC9CB6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F397-469E-48F5-9C7C-6B7D2DA9D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8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05A8-00C1-4829-A2B5-AB56EC9CB6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F397-469E-48F5-9C7C-6B7D2DA9D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8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05A8-00C1-4829-A2B5-AB56EC9CB6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F397-469E-48F5-9C7C-6B7D2DA9D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4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05A8-00C1-4829-A2B5-AB56EC9CB6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F397-469E-48F5-9C7C-6B7D2DA9D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0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05A8-00C1-4829-A2B5-AB56EC9CB6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F397-469E-48F5-9C7C-6B7D2DA9D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C05A8-00C1-4829-A2B5-AB56EC9CB62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FF397-469E-48F5-9C7C-6B7D2DA9D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1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55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52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页面设计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2019.8.27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08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3091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1372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Content Placeholder 4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227895"/>
              </p:ext>
            </p:extLst>
          </p:nvPr>
        </p:nvGraphicFramePr>
        <p:xfrm>
          <a:off x="1890206" y="1097205"/>
          <a:ext cx="805735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46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8628" y="663195"/>
            <a:ext cx="7374744" cy="553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7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0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439615"/>
            <a:ext cx="11078307" cy="59787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97760" y="1869440"/>
            <a:ext cx="7376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cs typeface="Aharoni" panose="02010803020104030203" pitchFamily="2" charset="-79"/>
              </a:rPr>
              <a:t>welcome to xxx</a:t>
            </a:r>
            <a:endParaRPr lang="en-US" sz="8800" dirty="0">
              <a:cs typeface="Aharoni" panose="02010803020104030203" pitchFamily="2" charset="-79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48811" y="4565195"/>
            <a:ext cx="1074057" cy="6039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Enter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323" y="689422"/>
            <a:ext cx="1541445" cy="7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7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0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439615"/>
            <a:ext cx="11078307" cy="5978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415" y="729930"/>
            <a:ext cx="1541445" cy="7525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34066" y="874835"/>
            <a:ext cx="1326881" cy="507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32306" y="874835"/>
            <a:ext cx="7181707" cy="507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37488" y="874835"/>
            <a:ext cx="1323459" cy="12152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History/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Training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35776" y="2150527"/>
            <a:ext cx="1323459" cy="12152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New test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45690" y="3413613"/>
            <a:ext cx="1313546" cy="12152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Config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06716" y="1220836"/>
            <a:ext cx="35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David" panose="020E0502060401010101" pitchFamily="34" charset="-79"/>
                <a:cs typeface="David" panose="020E0502060401010101" pitchFamily="34" charset="-79"/>
              </a:rPr>
              <a:t>》</a:t>
            </a:r>
            <a:endParaRPr lang="en-US" sz="28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99076" y="1107353"/>
            <a:ext cx="5152292" cy="12826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Tip: enter the interface of historical data and model training to perform data import, data cleaning, training model and other operations.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3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0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439615"/>
            <a:ext cx="11078307" cy="5978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415" y="729930"/>
            <a:ext cx="1541445" cy="7525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34066" y="874835"/>
            <a:ext cx="1326881" cy="507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32306" y="874835"/>
            <a:ext cx="7181707" cy="507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37488" y="874835"/>
            <a:ext cx="1323459" cy="12152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History/</a:t>
            </a:r>
          </a:p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Training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35776" y="2150527"/>
            <a:ext cx="1323459" cy="12152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New test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45690" y="3413613"/>
            <a:ext cx="1313546" cy="12152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E7E6E6">
                    <a:lumMod val="50000"/>
                  </a:srgbClr>
                </a:solidFill>
              </a:rPr>
              <a:t>Config</a:t>
            </a:r>
            <a:endParaRPr lang="en-US" sz="2400" b="1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59235" y="2525277"/>
            <a:ext cx="35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》</a:t>
            </a:r>
            <a:endParaRPr lang="en-US" sz="2800" b="1" dirty="0">
              <a:solidFill>
                <a:prstClr val="black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99076" y="2090057"/>
            <a:ext cx="5152292" cy="12826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Tip: after the model training, this operation can be performed, and new data can be predicted according to the model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0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0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439615"/>
            <a:ext cx="11078307" cy="5978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415" y="729930"/>
            <a:ext cx="1541445" cy="7525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34066" y="874835"/>
            <a:ext cx="1326881" cy="507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32306" y="874835"/>
            <a:ext cx="7181707" cy="507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37488" y="874835"/>
            <a:ext cx="1323459" cy="12152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History/</a:t>
            </a:r>
          </a:p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Training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35776" y="2150527"/>
            <a:ext cx="1323459" cy="12152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New test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45690" y="3413613"/>
            <a:ext cx="1313546" cy="12152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Config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59235" y="3759614"/>
            <a:ext cx="35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》</a:t>
            </a:r>
            <a:endParaRPr lang="en-US" sz="2800" b="1" dirty="0">
              <a:solidFill>
                <a:prstClr val="black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99076" y="3379915"/>
            <a:ext cx="5152292" cy="12826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2E3033"/>
                </a:solidFill>
                <a:latin typeface="Arial" panose="020B0604020202020204" pitchFamily="34" charset="0"/>
              </a:rPr>
              <a:t>Tip</a:t>
            </a:r>
            <a:r>
              <a:rPr lang="en-US" dirty="0">
                <a:solidFill>
                  <a:srgbClr val="2E3033"/>
                </a:solidFill>
                <a:latin typeface="Arial" panose="020B0604020202020204" pitchFamily="34" charset="0"/>
              </a:rPr>
              <a:t>: go to the configuration screen and you'll find out more about what you want to know</a:t>
            </a:r>
            <a:r>
              <a:rPr lang="en-US" dirty="0" smtClean="0">
                <a:solidFill>
                  <a:srgbClr val="2E3033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13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0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439615"/>
            <a:ext cx="11078307" cy="5978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415" y="729930"/>
            <a:ext cx="1541445" cy="7525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34066" y="874835"/>
            <a:ext cx="1326881" cy="507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32306" y="874835"/>
            <a:ext cx="7181707" cy="507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37488" y="874835"/>
            <a:ext cx="1323459" cy="12152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History/</a:t>
            </a:r>
          </a:p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Training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35776" y="2150527"/>
            <a:ext cx="1323459" cy="12152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E7E6E6">
                    <a:lumMod val="50000"/>
                  </a:srgbClr>
                </a:solidFill>
              </a:rPr>
              <a:t>New test</a:t>
            </a:r>
            <a:endParaRPr lang="en-US" sz="2400" b="1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45690" y="3413613"/>
            <a:ext cx="1313546" cy="12152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E7E6E6">
                    <a:lumMod val="50000"/>
                  </a:srgbClr>
                </a:solidFill>
              </a:rPr>
              <a:t>Config</a:t>
            </a:r>
            <a:endParaRPr lang="en-US" sz="2400" b="1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06716" y="1220836"/>
            <a:ext cx="35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》</a:t>
            </a:r>
            <a:endParaRPr lang="en-US" sz="2800" b="1" dirty="0">
              <a:solidFill>
                <a:prstClr val="black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27719" y="1062617"/>
            <a:ext cx="5376477" cy="17006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26796" y="3537725"/>
            <a:ext cx="859440" cy="565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</a:rPr>
              <a:t>Splite</a:t>
            </a:r>
            <a:r>
              <a:rPr lang="en-US" altLang="zh-CN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6796" y="2844823"/>
            <a:ext cx="859440" cy="5577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</a:rPr>
              <a:t>C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</a:rPr>
              <a:t>lean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26796" y="1242310"/>
            <a:ext cx="861151" cy="5577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</a:rPr>
              <a:t>Import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6796" y="4258122"/>
            <a:ext cx="859440" cy="565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</a:rPr>
              <a:t>Train  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26796" y="4975985"/>
            <a:ext cx="859440" cy="565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</a:rPr>
              <a:t>  </a:t>
            </a:r>
            <a:r>
              <a:rPr lang="en-US" altLang="zh-CN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</a:rPr>
              <a:t>Eval</a:t>
            </a:r>
            <a:r>
              <a:rPr lang="en-US" altLang="zh-CN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83014" y="1583271"/>
            <a:ext cx="298938" cy="19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71924" y="2355931"/>
            <a:ext cx="298938" cy="224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97761" y="1296639"/>
            <a:ext cx="3992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空调数据采集</a:t>
            </a:r>
            <a:r>
              <a:rPr lang="en-US" altLang="zh-CN" sz="1600" dirty="0" smtClean="0"/>
              <a:t>1</a:t>
            </a:r>
          </a:p>
          <a:p>
            <a:r>
              <a:rPr lang="zh-CN" altLang="en-US" sz="1600" dirty="0"/>
              <a:t>空调数</a:t>
            </a:r>
            <a:r>
              <a:rPr lang="zh-CN" altLang="en-US" sz="1600" dirty="0" smtClean="0"/>
              <a:t>据采集</a:t>
            </a:r>
            <a:r>
              <a:rPr lang="en-US" altLang="zh-CN" sz="1600" dirty="0" smtClean="0"/>
              <a:t>2</a:t>
            </a:r>
          </a:p>
          <a:p>
            <a:r>
              <a:rPr lang="zh-CN" altLang="en-US" sz="1600" dirty="0" smtClean="0"/>
              <a:t>空调数据采集</a:t>
            </a:r>
            <a:r>
              <a:rPr lang="en-US" altLang="zh-CN" sz="1600" dirty="0" smtClean="0"/>
              <a:t>3</a:t>
            </a:r>
          </a:p>
          <a:p>
            <a:r>
              <a:rPr lang="zh-CN" altLang="en-US" sz="1600" dirty="0" smtClean="0"/>
              <a:t>空调数据采集</a:t>
            </a:r>
            <a:r>
              <a:rPr lang="en-US" altLang="zh-CN" sz="1600" dirty="0" smtClean="0"/>
              <a:t>4 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4782421" y="1880872"/>
            <a:ext cx="307732" cy="178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83014" y="1296639"/>
            <a:ext cx="298938" cy="19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82421" y="2167504"/>
            <a:ext cx="315340" cy="184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536291" y="2355931"/>
            <a:ext cx="298938" cy="224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732431" y="2351872"/>
            <a:ext cx="298938" cy="224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70862" y="2315410"/>
            <a:ext cx="3480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全选           全不选           </a:t>
            </a:r>
            <a:r>
              <a:rPr lang="en-US" altLang="zh-CN" sz="1600" dirty="0" smtClean="0"/>
              <a:t>Apply 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4457594" y="2932571"/>
            <a:ext cx="5376477" cy="3857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57594" y="2940674"/>
            <a:ext cx="2876381" cy="3686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27719" y="3498034"/>
            <a:ext cx="5406352" cy="606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17586" y="3692336"/>
            <a:ext cx="352882" cy="25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227301" y="3686754"/>
            <a:ext cx="352882" cy="25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738566" y="3686754"/>
            <a:ext cx="352882" cy="256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170468" y="3664878"/>
            <a:ext cx="430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90/10                80/20                    </a:t>
            </a:r>
            <a:r>
              <a:rPr lang="zh-CN" altLang="en-US" dirty="0" smtClean="0"/>
              <a:t>系统自定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435765" y="4276579"/>
            <a:ext cx="5376477" cy="3857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427719" y="4284103"/>
            <a:ext cx="3479241" cy="3781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435765" y="4834517"/>
            <a:ext cx="5376477" cy="9979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Socre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zh-CN" altLang="en-US" dirty="0" smtClean="0">
                <a:solidFill>
                  <a:prstClr val="black"/>
                </a:solidFill>
              </a:rPr>
              <a:t>：</a:t>
            </a:r>
            <a:r>
              <a:rPr lang="en-US" dirty="0" smtClean="0">
                <a:solidFill>
                  <a:prstClr val="black"/>
                </a:solidFill>
              </a:rPr>
              <a:t>0.83                 </a:t>
            </a:r>
            <a:r>
              <a:rPr lang="en-US" dirty="0" err="1" smtClean="0">
                <a:solidFill>
                  <a:prstClr val="black"/>
                </a:solidFill>
              </a:rPr>
              <a:t>Confusion_matrix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zh-CN" altLang="en-US" dirty="0" smtClean="0">
                <a:solidFill>
                  <a:prstClr val="black"/>
                </a:solidFill>
              </a:rPr>
              <a:t>：</a:t>
            </a:r>
            <a:r>
              <a:rPr lang="en-US" dirty="0" smtClean="0">
                <a:solidFill>
                  <a:prstClr val="black"/>
                </a:solidFill>
              </a:rPr>
              <a:t>[[</a:t>
            </a:r>
            <a:r>
              <a:rPr lang="en-US" dirty="0">
                <a:solidFill>
                  <a:prstClr val="black"/>
                </a:solidFill>
              </a:rPr>
              <a:t>201   1]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                                       </a:t>
            </a:r>
            <a:r>
              <a:rPr lang="en-US" dirty="0" smtClean="0">
                <a:solidFill>
                  <a:prstClr val="black"/>
                </a:solidFill>
              </a:rPr>
              <a:t>                                         [</a:t>
            </a:r>
            <a:r>
              <a:rPr lang="en-US" dirty="0">
                <a:solidFill>
                  <a:prstClr val="black"/>
                </a:solidFill>
              </a:rPr>
              <a:t>1       2]]</a:t>
            </a:r>
          </a:p>
          <a:p>
            <a:pPr lvl="0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59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0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439615"/>
            <a:ext cx="11078307" cy="5978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415" y="729930"/>
            <a:ext cx="1541445" cy="7525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34066" y="874835"/>
            <a:ext cx="1326881" cy="507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32306" y="874835"/>
            <a:ext cx="7181707" cy="507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37488" y="874835"/>
            <a:ext cx="1323459" cy="12152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History/</a:t>
            </a:r>
          </a:p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Training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35776" y="2150527"/>
            <a:ext cx="1323459" cy="12152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New test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45690" y="3413613"/>
            <a:ext cx="1313546" cy="12152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E7E6E6">
                    <a:lumMod val="50000"/>
                  </a:srgbClr>
                </a:solidFill>
              </a:rPr>
              <a:t>Config</a:t>
            </a:r>
            <a:endParaRPr lang="en-US" sz="2400" b="1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17419" y="2591871"/>
            <a:ext cx="35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》</a:t>
            </a:r>
            <a:endParaRPr lang="en-US" sz="2800" b="1" dirty="0">
              <a:solidFill>
                <a:prstClr val="black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27719" y="1062617"/>
            <a:ext cx="5376477" cy="17006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1169" y="2954100"/>
            <a:ext cx="859440" cy="5577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</a:rPr>
              <a:t>Pred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26796" y="1242310"/>
            <a:ext cx="861151" cy="5577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</a:rPr>
              <a:t>Import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26796" y="4461701"/>
            <a:ext cx="859440" cy="565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</a:rPr>
              <a:t>Result 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83014" y="1583271"/>
            <a:ext cx="298938" cy="19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71924" y="2355931"/>
            <a:ext cx="298938" cy="224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97761" y="1296639"/>
            <a:ext cx="3992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空调数据采集</a:t>
            </a:r>
            <a:r>
              <a:rPr lang="en-US" altLang="zh-CN" sz="1600" dirty="0" smtClean="0"/>
              <a:t>1</a:t>
            </a:r>
          </a:p>
          <a:p>
            <a:r>
              <a:rPr lang="zh-CN" altLang="en-US" sz="1600" dirty="0"/>
              <a:t>空调数</a:t>
            </a:r>
            <a:r>
              <a:rPr lang="zh-CN" altLang="en-US" sz="1600" dirty="0" smtClean="0"/>
              <a:t>据采集</a:t>
            </a:r>
            <a:r>
              <a:rPr lang="en-US" altLang="zh-CN" sz="1600" dirty="0" smtClean="0"/>
              <a:t>2</a:t>
            </a:r>
          </a:p>
          <a:p>
            <a:r>
              <a:rPr lang="zh-CN" altLang="en-US" sz="1600" dirty="0" smtClean="0"/>
              <a:t>空调数据采集</a:t>
            </a:r>
            <a:r>
              <a:rPr lang="en-US" altLang="zh-CN" sz="1600" dirty="0" smtClean="0"/>
              <a:t>3</a:t>
            </a:r>
          </a:p>
          <a:p>
            <a:r>
              <a:rPr lang="zh-CN" altLang="en-US" sz="1600" dirty="0" smtClean="0"/>
              <a:t>空调数据采集</a:t>
            </a:r>
            <a:r>
              <a:rPr lang="en-US" altLang="zh-CN" sz="1600" dirty="0" smtClean="0"/>
              <a:t>4 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4782421" y="1868404"/>
            <a:ext cx="301863" cy="188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83014" y="1296639"/>
            <a:ext cx="298938" cy="19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82421" y="2155036"/>
            <a:ext cx="298938" cy="19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536291" y="2355931"/>
            <a:ext cx="298938" cy="224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732431" y="2351872"/>
            <a:ext cx="298938" cy="224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70862" y="2315410"/>
            <a:ext cx="3480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全选           全不选           </a:t>
            </a:r>
            <a:r>
              <a:rPr lang="en-US" altLang="zh-CN" sz="1600" dirty="0" smtClean="0"/>
              <a:t>Apply 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4418576" y="3040113"/>
            <a:ext cx="5376477" cy="3857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27719" y="3055771"/>
            <a:ext cx="2876381" cy="3686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435765" y="3656265"/>
            <a:ext cx="5376477" cy="21761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dirty="0" smtClean="0">
              <a:solidFill>
                <a:prstClr val="black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041009"/>
              </p:ext>
            </p:extLst>
          </p:nvPr>
        </p:nvGraphicFramePr>
        <p:xfrm>
          <a:off x="4495104" y="3719681"/>
          <a:ext cx="5257798" cy="2096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97"/>
                <a:gridCol w="668866"/>
                <a:gridCol w="668866"/>
                <a:gridCol w="668866"/>
                <a:gridCol w="668866"/>
                <a:gridCol w="661681"/>
                <a:gridCol w="1038656"/>
              </a:tblGrid>
              <a:tr h="41936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93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93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93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9361"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xxx</a:t>
                      </a:r>
                      <a:endPara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43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0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439615"/>
            <a:ext cx="11078307" cy="5978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415" y="729930"/>
            <a:ext cx="1541445" cy="7525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34066" y="874835"/>
            <a:ext cx="1326881" cy="507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32306" y="874835"/>
            <a:ext cx="7181707" cy="5077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37488" y="874835"/>
            <a:ext cx="1323459" cy="12152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History/</a:t>
            </a:r>
          </a:p>
          <a:p>
            <a:pPr algn="ctr"/>
            <a:r>
              <a:rPr lang="en-US" sz="2400" b="1" dirty="0" smtClean="0">
                <a:solidFill>
                  <a:prstClr val="black"/>
                </a:solidFill>
              </a:rPr>
              <a:t>Training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35776" y="2150527"/>
            <a:ext cx="1323459" cy="12152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New test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45690" y="3413613"/>
            <a:ext cx="1313546" cy="12152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Config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07493" y="3753359"/>
            <a:ext cx="356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》</a:t>
            </a:r>
            <a:endParaRPr lang="en-US" sz="2800" b="1" dirty="0">
              <a:solidFill>
                <a:prstClr val="black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27719" y="1062617"/>
            <a:ext cx="5376477" cy="1425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23493" y="4891798"/>
            <a:ext cx="859440" cy="565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</a:rPr>
              <a:t>  其他</a:t>
            </a:r>
            <a:r>
              <a:rPr lang="en-US" altLang="zh-CN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3493" y="3185135"/>
            <a:ext cx="859440" cy="5577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 pitchFamily="34" charset="0"/>
              </a:rPr>
              <a:t>  算法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24560" y="1465916"/>
            <a:ext cx="861151" cy="5577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 操作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7761" y="1296639"/>
            <a:ext cx="3992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文件路径</a:t>
            </a:r>
            <a:r>
              <a:rPr lang="en-US" altLang="zh-CN" sz="1600" dirty="0" smtClean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97761" y="1595282"/>
            <a:ext cx="34800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文</a:t>
            </a:r>
            <a:r>
              <a:rPr lang="zh-CN" altLang="en-US" sz="1600" dirty="0" smtClean="0"/>
              <a:t>件路径</a:t>
            </a:r>
            <a:r>
              <a:rPr lang="en-US" altLang="zh-CN" sz="1600" dirty="0" smtClean="0"/>
              <a:t>2</a:t>
            </a:r>
          </a:p>
          <a:p>
            <a:r>
              <a:rPr lang="zh-CN" altLang="en-US" sz="1600" dirty="0"/>
              <a:t>文</a:t>
            </a:r>
            <a:r>
              <a:rPr lang="zh-CN" altLang="en-US" sz="1600" dirty="0" smtClean="0"/>
              <a:t>件路径</a:t>
            </a:r>
            <a:r>
              <a:rPr lang="en-US" altLang="zh-CN" sz="1600" dirty="0" smtClean="0"/>
              <a:t>3</a:t>
            </a:r>
          </a:p>
          <a:p>
            <a:r>
              <a:rPr lang="en-US" sz="2000" b="1" dirty="0" smtClean="0"/>
              <a:t>…...</a:t>
            </a:r>
            <a:endParaRPr lang="en-US" sz="2000" b="1" dirty="0"/>
          </a:p>
        </p:txBody>
      </p:sp>
      <p:sp>
        <p:nvSpPr>
          <p:cNvPr id="30" name="Rectangle 29"/>
          <p:cNvSpPr/>
          <p:nvPr/>
        </p:nvSpPr>
        <p:spPr>
          <a:xfrm>
            <a:off x="4454292" y="2721856"/>
            <a:ext cx="5376477" cy="1635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97761" y="2774151"/>
            <a:ext cx="4308230" cy="1508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 smtClean="0"/>
              <a:t>SGDClassifier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DecisionTreeClassifier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AdaBoostClassifier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GaussianNB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sz="2000" b="1" dirty="0" smtClean="0"/>
              <a:t>……</a:t>
            </a:r>
            <a:endParaRPr lang="en-US" sz="2000" b="1" dirty="0"/>
          </a:p>
        </p:txBody>
      </p:sp>
      <p:sp>
        <p:nvSpPr>
          <p:cNvPr id="46" name="Rectangle 45"/>
          <p:cNvSpPr/>
          <p:nvPr/>
        </p:nvSpPr>
        <p:spPr>
          <a:xfrm>
            <a:off x="4454292" y="4628835"/>
            <a:ext cx="5376477" cy="1103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xxx</a:t>
            </a: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87907" y="2854421"/>
            <a:ext cx="253219" cy="211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87906" y="3132989"/>
            <a:ext cx="253219" cy="211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85707" y="3422696"/>
            <a:ext cx="253219" cy="211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785707" y="3719390"/>
            <a:ext cx="253219" cy="211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785707" y="3990951"/>
            <a:ext cx="253219" cy="211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075202" y="4057335"/>
            <a:ext cx="253219" cy="211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17641" y="3991723"/>
            <a:ext cx="91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confirm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48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-blog.csdn.net/2018032721323352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04" y="467409"/>
            <a:ext cx="10010531" cy="593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13061" y="673768"/>
            <a:ext cx="1588168" cy="417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机器预测不吹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66940" y="673767"/>
            <a:ext cx="1551709" cy="4170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机器预测吹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64571" y="4418436"/>
            <a:ext cx="1551709" cy="417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人工标注吹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40028" y="2134328"/>
            <a:ext cx="1676252" cy="417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人工标注不吹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07145" y="5763491"/>
            <a:ext cx="2826326" cy="360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81745" y="3020291"/>
            <a:ext cx="387928" cy="1052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3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VIAGE SYSTEMS">
  <a:themeElements>
    <a:clrScheme name="[AVIAGE SYSTEMS]">
      <a:dk1>
        <a:srgbClr val="3B3B3B"/>
      </a:dk1>
      <a:lt1>
        <a:srgbClr val="EAEAEA"/>
      </a:lt1>
      <a:dk2>
        <a:srgbClr val="000032"/>
      </a:dk2>
      <a:lt2>
        <a:srgbClr val="FEFFFF"/>
      </a:lt2>
      <a:accent1>
        <a:srgbClr val="72ACD5"/>
      </a:accent1>
      <a:accent2>
        <a:srgbClr val="01589B"/>
      </a:accent2>
      <a:accent3>
        <a:srgbClr val="919191"/>
      </a:accent3>
      <a:accent4>
        <a:srgbClr val="04396D"/>
      </a:accent4>
      <a:accent5>
        <a:srgbClr val="C0C3C8"/>
      </a:accent5>
      <a:accent6>
        <a:srgbClr val="6888A1"/>
      </a:accent6>
      <a:hlink>
        <a:srgbClr val="0563C1"/>
      </a:hlink>
      <a:folHlink>
        <a:srgbClr val="929000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IAGE SYSTEMS Template 16-9.pptx" id="{44549376-F7D1-4E48-86EE-868D65999BB7}" vid="{D8D5B6E0-86D8-4FFA-B93D-072209721944}"/>
    </a:ext>
  </a:extLst>
</a:theme>
</file>

<file path=ppt/theme/theme3.xml><?xml version="1.0" encoding="utf-8"?>
<a:theme xmlns:a="http://schemas.openxmlformats.org/drawingml/2006/main" name="1_AVIAGE SYSTEMS">
  <a:themeElements>
    <a:clrScheme name="[AVIAGE SYSTEMS]">
      <a:dk1>
        <a:srgbClr val="3B3B3B"/>
      </a:dk1>
      <a:lt1>
        <a:srgbClr val="EAEAEA"/>
      </a:lt1>
      <a:dk2>
        <a:srgbClr val="000032"/>
      </a:dk2>
      <a:lt2>
        <a:srgbClr val="FEFFFF"/>
      </a:lt2>
      <a:accent1>
        <a:srgbClr val="72ACD5"/>
      </a:accent1>
      <a:accent2>
        <a:srgbClr val="01589B"/>
      </a:accent2>
      <a:accent3>
        <a:srgbClr val="919191"/>
      </a:accent3>
      <a:accent4>
        <a:srgbClr val="04396D"/>
      </a:accent4>
      <a:accent5>
        <a:srgbClr val="C0C3C8"/>
      </a:accent5>
      <a:accent6>
        <a:srgbClr val="6888A1"/>
      </a:accent6>
      <a:hlink>
        <a:srgbClr val="0563C1"/>
      </a:hlink>
      <a:folHlink>
        <a:srgbClr val="929000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IAGE SYSTEMS Template 16-9.pptx" id="{44549376-F7D1-4E48-86EE-868D65999BB7}" vid="{D8D5B6E0-86D8-4FFA-B93D-07220972194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309</Words>
  <Application>Microsoft Office PowerPoint</Application>
  <PresentationFormat>Widescreen</PresentationFormat>
  <Paragraphs>113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 Unicode MS</vt:lpstr>
      <vt:lpstr>DengXian</vt:lpstr>
      <vt:lpstr>宋体</vt:lpstr>
      <vt:lpstr>Aharoni</vt:lpstr>
      <vt:lpstr>Arial</vt:lpstr>
      <vt:lpstr>Calibri</vt:lpstr>
      <vt:lpstr>Calibri Light</vt:lpstr>
      <vt:lpstr>David</vt:lpstr>
      <vt:lpstr>Office Theme</vt:lpstr>
      <vt:lpstr>AVIAGE SYSTEMS</vt:lpstr>
      <vt:lpstr>1_AVIAGE SYSTEMS</vt:lpstr>
      <vt:lpstr>页面设计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Luo, Shuangyang (Non-AVIAGE)</dc:creator>
  <cp:lastModifiedBy>Luo, Shuangyang (Non-AVIAGE)</cp:lastModifiedBy>
  <cp:revision>60</cp:revision>
  <dcterms:created xsi:type="dcterms:W3CDTF">2019-08-25T14:57:36Z</dcterms:created>
  <dcterms:modified xsi:type="dcterms:W3CDTF">2019-09-18T08:02:08Z</dcterms:modified>
</cp:coreProperties>
</file>