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77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83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07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49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82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98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23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1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53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11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47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0D67-9EB0-409D-9CD3-9F346B001BDC}" type="datetimeFigureOut">
              <a:rPr lang="en-IE" smtClean="0"/>
              <a:t>23/09/2015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935B-AD50-4FFD-B17D-CFEA9419B2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1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94" y="406233"/>
            <a:ext cx="2104493" cy="2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75" y="406233"/>
            <a:ext cx="2104493" cy="2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519" y="3751420"/>
            <a:ext cx="57150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62117" y="1301438"/>
            <a:ext cx="571500" cy="4953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620041" y="1388291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ight Arrow 14"/>
          <p:cNvSpPr/>
          <p:nvPr/>
        </p:nvSpPr>
        <p:spPr>
          <a:xfrm>
            <a:off x="7797132" y="1388291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35" y="2943066"/>
            <a:ext cx="2104493" cy="2285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42" y="2943066"/>
            <a:ext cx="2104493" cy="228571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flipH="1">
            <a:off x="9439563" y="3838273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ight Arrow 18"/>
          <p:cNvSpPr/>
          <p:nvPr/>
        </p:nvSpPr>
        <p:spPr>
          <a:xfrm flipH="1">
            <a:off x="6288485" y="3838273"/>
            <a:ext cx="731917" cy="3215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499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Shengzhou Luo</dc:creator>
  <cp:lastModifiedBy>dell</cp:lastModifiedBy>
  <cp:revision>6</cp:revision>
  <dcterms:created xsi:type="dcterms:W3CDTF">2015-06-10T22:12:07Z</dcterms:created>
  <dcterms:modified xsi:type="dcterms:W3CDTF">2015-09-23T15:50:25Z</dcterms:modified>
</cp:coreProperties>
</file>