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93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224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093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540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23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31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82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08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216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15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A30B-CD42-42D4-945E-109CF2B9592E}" type="datetimeFigureOut">
              <a:rPr lang="en-IE" smtClean="0"/>
              <a:t>31/03/2015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3B80-B061-4F88-90E2-E90A583C66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932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741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81" y="2137298"/>
            <a:ext cx="2743438" cy="258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2595" y="4720702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Saturation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4262616" y="2137298"/>
            <a:ext cx="461665" cy="10728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IE" dirty="0" smtClean="0"/>
              <a:t>Brightness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04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2595" y="4720702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Saturation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4262616" y="2137298"/>
            <a:ext cx="461665" cy="10728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IE" dirty="0" smtClean="0"/>
              <a:t>Brightness</a:t>
            </a: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81" y="2137298"/>
            <a:ext cx="2743438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1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Shengzhou Luo</dc:creator>
  <cp:lastModifiedBy>Joe Shengzhou Luo</cp:lastModifiedBy>
  <cp:revision>3</cp:revision>
  <dcterms:created xsi:type="dcterms:W3CDTF">2015-03-31T18:12:52Z</dcterms:created>
  <dcterms:modified xsi:type="dcterms:W3CDTF">2015-03-31T19:21:15Z</dcterms:modified>
</cp:coreProperties>
</file>