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15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228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097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17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371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469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511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421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729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CE35-C5A7-4FBF-A263-03BE96A2F7C3}" type="datetimeFigureOut">
              <a:rPr lang="en-IE" smtClean="0"/>
              <a:t>17/06/2014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13E13-058E-4365-8B57-4205298D3AF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7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298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9128" y="646623"/>
            <a:ext cx="3142002" cy="2640584"/>
            <a:chOff x="146885" y="4171656"/>
            <a:chExt cx="3142002" cy="2640584"/>
          </a:xfrm>
        </p:grpSpPr>
        <p:sp>
          <p:nvSpPr>
            <p:cNvPr id="9" name="TextBox 8"/>
            <p:cNvSpPr txBox="1"/>
            <p:nvPr/>
          </p:nvSpPr>
          <p:spPr>
            <a:xfrm>
              <a:off x="2296115" y="6442908"/>
              <a:ext cx="99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intensity</a:t>
              </a:r>
              <a:endParaRPr lang="en-I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6885" y="4171656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opacity</a:t>
              </a:r>
              <a:endParaRPr lang="en-IE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017636" y="6433076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>
              <a:off x="-117989" y="5307282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rapezoid 13"/>
            <p:cNvSpPr/>
            <p:nvPr/>
          </p:nvSpPr>
          <p:spPr>
            <a:xfrm>
              <a:off x="1651818" y="5479347"/>
              <a:ext cx="934064" cy="953729"/>
            </a:xfrm>
            <a:prstGeom prst="trapezoi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5949" y="6433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0</a:t>
              </a:r>
              <a:endParaRPr lang="en-IE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975932" y="646623"/>
            <a:ext cx="3142002" cy="2640584"/>
            <a:chOff x="8558151" y="3773277"/>
            <a:chExt cx="3142002" cy="2640584"/>
          </a:xfrm>
        </p:grpSpPr>
        <p:sp>
          <p:nvSpPr>
            <p:cNvPr id="32" name="TextBox 31"/>
            <p:cNvSpPr txBox="1"/>
            <p:nvPr/>
          </p:nvSpPr>
          <p:spPr>
            <a:xfrm>
              <a:off x="10707381" y="6044529"/>
              <a:ext cx="99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 smtClean="0"/>
                <a:t>intensity</a:t>
              </a:r>
              <a:endParaRPr lang="en-I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58151" y="3773277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 smtClean="0"/>
                <a:t>opacity</a:t>
              </a:r>
              <a:endParaRPr lang="en-IE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428902" y="6034697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>
              <a:off x="8293277" y="4908903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0072916" y="5080968"/>
              <a:ext cx="934064" cy="9537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999210" y="5085888"/>
              <a:ext cx="46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125486" y="60346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0</a:t>
              </a:r>
              <a:endParaRPr lang="en-IE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010330" y="646623"/>
            <a:ext cx="3142002" cy="2640584"/>
            <a:chOff x="4010411" y="3990965"/>
            <a:chExt cx="3142002" cy="2640584"/>
          </a:xfrm>
        </p:grpSpPr>
        <p:sp>
          <p:nvSpPr>
            <p:cNvPr id="26" name="TextBox 8"/>
            <p:cNvSpPr txBox="1"/>
            <p:nvPr/>
          </p:nvSpPr>
          <p:spPr>
            <a:xfrm>
              <a:off x="6159641" y="6262217"/>
              <a:ext cx="99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 smtClean="0"/>
                <a:t>intensity</a:t>
              </a:r>
              <a:endParaRPr lang="en-IE" dirty="0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4010411" y="399096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 smtClean="0"/>
                <a:t>opacity</a:t>
              </a:r>
              <a:endParaRPr lang="en-IE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881162" y="6252385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>
              <a:off x="3745537" y="5126591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rapezoid 29"/>
            <p:cNvSpPr/>
            <p:nvPr/>
          </p:nvSpPr>
          <p:spPr>
            <a:xfrm>
              <a:off x="5515344" y="5298656"/>
              <a:ext cx="934064" cy="953729"/>
            </a:xfrm>
            <a:prstGeom prst="trapezoid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E"/>
            </a:p>
          </p:txBody>
        </p:sp>
        <p:sp>
          <p:nvSpPr>
            <p:cNvPr id="43" name="TextBox 37"/>
            <p:cNvSpPr txBox="1"/>
            <p:nvPr/>
          </p:nvSpPr>
          <p:spPr>
            <a:xfrm>
              <a:off x="4579476" y="62622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 smtClean="0"/>
                <a:t>0</a:t>
              </a:r>
              <a:endParaRPr lang="en-IE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44729" y="646623"/>
            <a:ext cx="3142002" cy="2640584"/>
            <a:chOff x="3044729" y="4048594"/>
            <a:chExt cx="3142002" cy="2640584"/>
          </a:xfrm>
        </p:grpSpPr>
        <p:sp>
          <p:nvSpPr>
            <p:cNvPr id="15" name="TextBox 14"/>
            <p:cNvSpPr txBox="1"/>
            <p:nvPr/>
          </p:nvSpPr>
          <p:spPr>
            <a:xfrm>
              <a:off x="5193959" y="6319846"/>
              <a:ext cx="99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intensity</a:t>
              </a:r>
              <a:endParaRPr lang="en-IE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4729" y="404859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/>
                <a:t>opacity</a:t>
              </a:r>
              <a:endParaRPr lang="en-IE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915480" y="6310014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6200000">
              <a:off x="2779855" y="5184220"/>
              <a:ext cx="22712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>
              <a:off x="4618493" y="5359057"/>
              <a:ext cx="934064" cy="953729"/>
            </a:xfrm>
            <a:prstGeom prst="trapezoid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44" name="TextBox 37"/>
            <p:cNvSpPr txBox="1"/>
            <p:nvPr/>
          </p:nvSpPr>
          <p:spPr>
            <a:xfrm>
              <a:off x="3613793" y="6302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E" dirty="0" smtClean="0"/>
                <a:t>0</a:t>
              </a:r>
              <a:endParaRPr lang="en-IE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18351" y="3273845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trapezoid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68088" y="3273845"/>
            <a:ext cx="5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tent</a:t>
            </a:r>
            <a:endParaRPr lang="en-IE" dirty="0"/>
          </a:p>
        </p:txBody>
      </p:sp>
      <p:sp>
        <p:nvSpPr>
          <p:cNvPr id="42" name="TextBox 41"/>
          <p:cNvSpPr txBox="1"/>
          <p:nvPr/>
        </p:nvSpPr>
        <p:spPr>
          <a:xfrm>
            <a:off x="7696704" y="3273845"/>
            <a:ext cx="5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box</a:t>
            </a:r>
            <a:endParaRPr lang="en-IE" dirty="0"/>
          </a:p>
        </p:txBody>
      </p:sp>
      <p:sp>
        <p:nvSpPr>
          <p:cNvPr id="45" name="TextBox 44"/>
          <p:cNvSpPr txBox="1"/>
          <p:nvPr/>
        </p:nvSpPr>
        <p:spPr>
          <a:xfrm>
            <a:off x="10643882" y="3273845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ramp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455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84" y="1296475"/>
            <a:ext cx="3429000" cy="12858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rot="16200000">
            <a:off x="374692" y="3925683"/>
            <a:ext cx="22712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00484" y="5051477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07712" y="5061309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intensity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322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Shengzhou Luo</dc:creator>
  <cp:lastModifiedBy>Joe Shengzhou Luo</cp:lastModifiedBy>
  <cp:revision>18</cp:revision>
  <dcterms:created xsi:type="dcterms:W3CDTF">2014-06-17T16:20:50Z</dcterms:created>
  <dcterms:modified xsi:type="dcterms:W3CDTF">2014-06-17T22:02:30Z</dcterms:modified>
</cp:coreProperties>
</file>