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980-1AF5-4247-9288-C303EF003CB3}" type="datetimeFigureOut">
              <a:rPr lang="en-IE" smtClean="0"/>
              <a:t>20/06/2014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FFB-8F45-4C16-9F86-11E281ACF0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547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980-1AF5-4247-9288-C303EF003CB3}" type="datetimeFigureOut">
              <a:rPr lang="en-IE" smtClean="0"/>
              <a:t>20/06/2014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FFB-8F45-4C16-9F86-11E281ACF0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821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980-1AF5-4247-9288-C303EF003CB3}" type="datetimeFigureOut">
              <a:rPr lang="en-IE" smtClean="0"/>
              <a:t>20/06/2014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FFB-8F45-4C16-9F86-11E281ACF0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207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980-1AF5-4247-9288-C303EF003CB3}" type="datetimeFigureOut">
              <a:rPr lang="en-IE" smtClean="0"/>
              <a:t>20/06/2014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FFB-8F45-4C16-9F86-11E281ACF0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65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980-1AF5-4247-9288-C303EF003CB3}" type="datetimeFigureOut">
              <a:rPr lang="en-IE" smtClean="0"/>
              <a:t>20/06/2014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FFB-8F45-4C16-9F86-11E281ACF0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889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980-1AF5-4247-9288-C303EF003CB3}" type="datetimeFigureOut">
              <a:rPr lang="en-IE" smtClean="0"/>
              <a:t>20/06/2014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FFB-8F45-4C16-9F86-11E281ACF0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541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980-1AF5-4247-9288-C303EF003CB3}" type="datetimeFigureOut">
              <a:rPr lang="en-IE" smtClean="0"/>
              <a:t>20/06/2014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FFB-8F45-4C16-9F86-11E281ACF0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862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980-1AF5-4247-9288-C303EF003CB3}" type="datetimeFigureOut">
              <a:rPr lang="en-IE" smtClean="0"/>
              <a:t>20/06/2014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FFB-8F45-4C16-9F86-11E281ACF0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14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980-1AF5-4247-9288-C303EF003CB3}" type="datetimeFigureOut">
              <a:rPr lang="en-IE" smtClean="0"/>
              <a:t>20/06/2014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FFB-8F45-4C16-9F86-11E281ACF0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812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980-1AF5-4247-9288-C303EF003CB3}" type="datetimeFigureOut">
              <a:rPr lang="en-IE" smtClean="0"/>
              <a:t>20/06/2014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FFB-8F45-4C16-9F86-11E281ACF0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617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980-1AF5-4247-9288-C303EF003CB3}" type="datetimeFigureOut">
              <a:rPr lang="en-IE" smtClean="0"/>
              <a:t>20/06/2014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FFB-8F45-4C16-9F86-11E281ACF0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0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9980-1AF5-4247-9288-C303EF003CB3}" type="datetimeFigureOut">
              <a:rPr lang="en-IE" smtClean="0"/>
              <a:t>20/06/2014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1FFB-8F45-4C16-9F86-11E281ACF0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211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211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10030" y="565857"/>
            <a:ext cx="2441612" cy="2927325"/>
            <a:chOff x="2632899" y="691719"/>
            <a:chExt cx="2441612" cy="2927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111" y="691719"/>
              <a:ext cx="2438400" cy="24384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632899" y="2788308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(a)</a:t>
              </a:r>
              <a:endParaRPr lang="en-IE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7311" y="3157952"/>
              <a:ext cx="2437200" cy="46109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5831716" y="604142"/>
            <a:ext cx="2447222" cy="2850754"/>
            <a:chOff x="2627289" y="3720907"/>
            <a:chExt cx="2447222" cy="28507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111" y="3720907"/>
              <a:ext cx="2438400" cy="2438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7289" y="573391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(b)</a:t>
              </a:r>
              <a:endParaRPr lang="en-IE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289" y="6103251"/>
              <a:ext cx="2437200" cy="46841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166929" y="3540157"/>
            <a:ext cx="3127815" cy="2926080"/>
            <a:chOff x="5413645" y="447879"/>
            <a:chExt cx="3127815" cy="29260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5380" y="447879"/>
              <a:ext cx="2926080" cy="29260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413645" y="278830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(c)</a:t>
              </a:r>
              <a:endParaRPr lang="en-I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85409" y="3540157"/>
            <a:ext cx="3139837" cy="2926080"/>
            <a:chOff x="5401623" y="3622016"/>
            <a:chExt cx="3139837" cy="29260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5380" y="3622016"/>
              <a:ext cx="2926080" cy="29260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01623" y="573391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(d)</a:t>
              </a:r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75252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Shengzhou Luo</dc:creator>
  <cp:lastModifiedBy>Joe Shengzhou Luo</cp:lastModifiedBy>
  <cp:revision>14</cp:revision>
  <dcterms:created xsi:type="dcterms:W3CDTF">2014-06-18T23:57:46Z</dcterms:created>
  <dcterms:modified xsi:type="dcterms:W3CDTF">2014-06-20T16:22:33Z</dcterms:modified>
</cp:coreProperties>
</file>