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75" r:id="rId3"/>
    <p:sldId id="257" r:id="rId4"/>
    <p:sldId id="258" r:id="rId5"/>
    <p:sldId id="263" r:id="rId6"/>
    <p:sldId id="271" r:id="rId7"/>
    <p:sldId id="260" r:id="rId8"/>
    <p:sldId id="261" r:id="rId9"/>
    <p:sldId id="270" r:id="rId10"/>
    <p:sldId id="272" r:id="rId11"/>
    <p:sldId id="265" r:id="rId12"/>
    <p:sldId id="267" r:id="rId13"/>
    <p:sldId id="268" r:id="rId14"/>
    <p:sldId id="273" r:id="rId15"/>
    <p:sldId id="280" r:id="rId16"/>
    <p:sldId id="282" r:id="rId17"/>
    <p:sldId id="283" r:id="rId18"/>
    <p:sldId id="284" r:id="rId19"/>
    <p:sldId id="306" r:id="rId20"/>
    <p:sldId id="307" r:id="rId21"/>
    <p:sldId id="308" r:id="rId22"/>
    <p:sldId id="309" r:id="rId23"/>
    <p:sldId id="310" r:id="rId24"/>
    <p:sldId id="288" r:id="rId25"/>
    <p:sldId id="289" r:id="rId26"/>
    <p:sldId id="285" r:id="rId27"/>
    <p:sldId id="286" r:id="rId28"/>
    <p:sldId id="287" r:id="rId29"/>
    <p:sldId id="276" r:id="rId30"/>
    <p:sldId id="274" r:id="rId31"/>
    <p:sldId id="277" r:id="rId32"/>
    <p:sldId id="278" r:id="rId33"/>
    <p:sldId id="290" r:id="rId34"/>
    <p:sldId id="299" r:id="rId35"/>
    <p:sldId id="291" r:id="rId36"/>
    <p:sldId id="293" r:id="rId37"/>
    <p:sldId id="302" r:id="rId38"/>
    <p:sldId id="303" r:id="rId39"/>
    <p:sldId id="305" r:id="rId40"/>
    <p:sldId id="304" r:id="rId41"/>
    <p:sldId id="294" r:id="rId42"/>
    <p:sldId id="301" r:id="rId43"/>
    <p:sldId id="296" r:id="rId44"/>
    <p:sldId id="295" r:id="rId45"/>
    <p:sldId id="298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17937-8909-4BAC-9D32-1E86F4F29F75}" v="33" dt="2023-07-20T08:22:53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昱翔 羅" userId="ff261b55496621f3" providerId="LiveId" clId="{3EC17937-8909-4BAC-9D32-1E86F4F29F75}"/>
    <pc:docChg chg="undo redo custSel addSld delSld modSld sldOrd">
      <pc:chgData name="昱翔 羅" userId="ff261b55496621f3" providerId="LiveId" clId="{3EC17937-8909-4BAC-9D32-1E86F4F29F75}" dt="2023-07-20T08:24:33.340" v="7347" actId="1076"/>
      <pc:docMkLst>
        <pc:docMk/>
      </pc:docMkLst>
      <pc:sldChg chg="modSp mod">
        <pc:chgData name="昱翔 羅" userId="ff261b55496621f3" providerId="LiveId" clId="{3EC17937-8909-4BAC-9D32-1E86F4F29F75}" dt="2023-07-15T05:07:49.613" v="3102" actId="2711"/>
        <pc:sldMkLst>
          <pc:docMk/>
          <pc:sldMk cId="151467965" sldId="256"/>
        </pc:sldMkLst>
        <pc:spChg chg="mod">
          <ac:chgData name="昱翔 羅" userId="ff261b55496621f3" providerId="LiveId" clId="{3EC17937-8909-4BAC-9D32-1E86F4F29F75}" dt="2023-07-15T05:07:44.512" v="3101" actId="2711"/>
          <ac:spMkLst>
            <pc:docMk/>
            <pc:sldMk cId="151467965" sldId="256"/>
            <ac:spMk id="2" creationId="{9CF47436-2596-CF2D-E1D1-25E558E26F7C}"/>
          </ac:spMkLst>
        </pc:spChg>
        <pc:spChg chg="mod">
          <ac:chgData name="昱翔 羅" userId="ff261b55496621f3" providerId="LiveId" clId="{3EC17937-8909-4BAC-9D32-1E86F4F29F75}" dt="2023-07-15T05:07:49.613" v="3102" actId="2711"/>
          <ac:spMkLst>
            <pc:docMk/>
            <pc:sldMk cId="151467965" sldId="256"/>
            <ac:spMk id="3" creationId="{8C9A6FDF-1BA7-6EAD-E25D-F63DEAE13F57}"/>
          </ac:spMkLst>
        </pc:spChg>
      </pc:sldChg>
      <pc:sldChg chg="addSp delSp modSp mod">
        <pc:chgData name="昱翔 羅" userId="ff261b55496621f3" providerId="LiveId" clId="{3EC17937-8909-4BAC-9D32-1E86F4F29F75}" dt="2023-07-03T01:50:54.159" v="1702" actId="1076"/>
        <pc:sldMkLst>
          <pc:docMk/>
          <pc:sldMk cId="3894408519" sldId="257"/>
        </pc:sldMkLst>
        <pc:picChg chg="del mod">
          <ac:chgData name="昱翔 羅" userId="ff261b55496621f3" providerId="LiveId" clId="{3EC17937-8909-4BAC-9D32-1E86F4F29F75}" dt="2023-07-03T01:50:37.047" v="1700" actId="478"/>
          <ac:picMkLst>
            <pc:docMk/>
            <pc:sldMk cId="3894408519" sldId="257"/>
            <ac:picMk id="5" creationId="{84B201EA-57F0-5156-A406-8FE277F664C2}"/>
          </ac:picMkLst>
        </pc:picChg>
        <pc:picChg chg="add mod">
          <ac:chgData name="昱翔 羅" userId="ff261b55496621f3" providerId="LiveId" clId="{3EC17937-8909-4BAC-9D32-1E86F4F29F75}" dt="2023-07-03T01:50:54.159" v="1702" actId="1076"/>
          <ac:picMkLst>
            <pc:docMk/>
            <pc:sldMk cId="3894408519" sldId="257"/>
            <ac:picMk id="6" creationId="{198A9A9D-C934-94BB-2B38-B94F4A942FD2}"/>
          </ac:picMkLst>
        </pc:picChg>
      </pc:sldChg>
      <pc:sldChg chg="modSp mod">
        <pc:chgData name="昱翔 羅" userId="ff261b55496621f3" providerId="LiveId" clId="{3EC17937-8909-4BAC-9D32-1E86F4F29F75}" dt="2023-07-15T05:07:38.324" v="3100" actId="2711"/>
        <pc:sldMkLst>
          <pc:docMk/>
          <pc:sldMk cId="3890352660" sldId="258"/>
        </pc:sldMkLst>
        <pc:spChg chg="mod">
          <ac:chgData name="昱翔 羅" userId="ff261b55496621f3" providerId="LiveId" clId="{3EC17937-8909-4BAC-9D32-1E86F4F29F75}" dt="2023-07-15T05:07:38.324" v="3100" actId="2711"/>
          <ac:spMkLst>
            <pc:docMk/>
            <pc:sldMk cId="3890352660" sldId="258"/>
            <ac:spMk id="2" creationId="{A350C45E-F29C-82D7-482F-7E92EA54244E}"/>
          </ac:spMkLst>
        </pc:spChg>
        <pc:spChg chg="mod">
          <ac:chgData name="昱翔 羅" userId="ff261b55496621f3" providerId="LiveId" clId="{3EC17937-8909-4BAC-9D32-1E86F4F29F75}" dt="2023-07-15T05:07:33.238" v="3099" actId="2711"/>
          <ac:spMkLst>
            <pc:docMk/>
            <pc:sldMk cId="3890352660" sldId="258"/>
            <ac:spMk id="3" creationId="{26BC6E7D-988E-4DAC-7FAB-1CABDFED069A}"/>
          </ac:spMkLst>
        </pc:spChg>
      </pc:sldChg>
      <pc:sldChg chg="addSp delSp modSp del mod setBg">
        <pc:chgData name="昱翔 羅" userId="ff261b55496621f3" providerId="LiveId" clId="{3EC17937-8909-4BAC-9D32-1E86F4F29F75}" dt="2023-06-17T14:48:03.779" v="589" actId="2696"/>
        <pc:sldMkLst>
          <pc:docMk/>
          <pc:sldMk cId="2986459232" sldId="259"/>
        </pc:sldMkLst>
        <pc:spChg chg="mod">
          <ac:chgData name="昱翔 羅" userId="ff261b55496621f3" providerId="LiveId" clId="{3EC17937-8909-4BAC-9D32-1E86F4F29F75}" dt="2023-06-17T12:42:29.481" v="259" actId="2711"/>
          <ac:spMkLst>
            <pc:docMk/>
            <pc:sldMk cId="2986459232" sldId="259"/>
            <ac:spMk id="2" creationId="{A7240211-3607-F8D2-F104-16B16BC0D3E5}"/>
          </ac:spMkLst>
        </pc:spChg>
        <pc:spChg chg="add del mod">
          <ac:chgData name="昱翔 羅" userId="ff261b55496621f3" providerId="LiveId" clId="{3EC17937-8909-4BAC-9D32-1E86F4F29F75}" dt="2023-06-02T13:09:53.212" v="27" actId="22"/>
          <ac:spMkLst>
            <pc:docMk/>
            <pc:sldMk cId="2986459232" sldId="259"/>
            <ac:spMk id="3" creationId="{5F97FBBD-1120-00BC-F4AD-D7FA5CCB0ED0}"/>
          </ac:spMkLst>
        </pc:spChg>
        <pc:spChg chg="add del mod">
          <ac:chgData name="昱翔 羅" userId="ff261b55496621f3" providerId="LiveId" clId="{3EC17937-8909-4BAC-9D32-1E86F4F29F75}" dt="2023-06-02T13:08:29.015" v="5"/>
          <ac:spMkLst>
            <pc:docMk/>
            <pc:sldMk cId="2986459232" sldId="259"/>
            <ac:spMk id="4" creationId="{CF58A3C9-9477-2382-52A9-39615AAA3545}"/>
          </ac:spMkLst>
        </pc:spChg>
        <pc:spChg chg="add del mod">
          <ac:chgData name="昱翔 羅" userId="ff261b55496621f3" providerId="LiveId" clId="{3EC17937-8909-4BAC-9D32-1E86F4F29F75}" dt="2023-06-02T13:08:36.562" v="17"/>
          <ac:spMkLst>
            <pc:docMk/>
            <pc:sldMk cId="2986459232" sldId="259"/>
            <ac:spMk id="5" creationId="{222ED837-6911-B148-EF80-177926166DB3}"/>
          </ac:spMkLst>
        </pc:spChg>
        <pc:spChg chg="add del mod">
          <ac:chgData name="昱翔 羅" userId="ff261b55496621f3" providerId="LiveId" clId="{3EC17937-8909-4BAC-9D32-1E86F4F29F75}" dt="2023-06-02T13:08:43.397" v="21"/>
          <ac:spMkLst>
            <pc:docMk/>
            <pc:sldMk cId="2986459232" sldId="259"/>
            <ac:spMk id="6" creationId="{251AF288-98C8-8455-234C-D898F4D6404B}"/>
          </ac:spMkLst>
        </pc:spChg>
        <pc:spChg chg="add">
          <ac:chgData name="昱翔 羅" userId="ff261b55496621f3" providerId="LiveId" clId="{3EC17937-8909-4BAC-9D32-1E86F4F29F75}" dt="2023-06-02T13:09:58.046" v="29" actId="26606"/>
          <ac:spMkLst>
            <pc:docMk/>
            <pc:sldMk cId="2986459232" sldId="259"/>
            <ac:spMk id="13" creationId="{A8384FB5-9ADC-4DDC-881B-597D56F5B15D}"/>
          </ac:spMkLst>
        </pc:spChg>
        <pc:spChg chg="add">
          <ac:chgData name="昱翔 羅" userId="ff261b55496621f3" providerId="LiveId" clId="{3EC17937-8909-4BAC-9D32-1E86F4F29F75}" dt="2023-06-02T13:09:58.046" v="29" actId="26606"/>
          <ac:spMkLst>
            <pc:docMk/>
            <pc:sldMk cId="2986459232" sldId="259"/>
            <ac:spMk id="15" creationId="{1199E1B1-A8C0-4FE8-A5A8-1CB41D69F857}"/>
          </ac:spMkLst>
        </pc:spChg>
        <pc:spChg chg="add">
          <ac:chgData name="昱翔 羅" userId="ff261b55496621f3" providerId="LiveId" clId="{3EC17937-8909-4BAC-9D32-1E86F4F29F75}" dt="2023-06-02T13:09:58.046" v="29" actId="26606"/>
          <ac:spMkLst>
            <pc:docMk/>
            <pc:sldMk cId="2986459232" sldId="259"/>
            <ac:spMk id="17" creationId="{84A8DE83-DE75-4B41-9DB4-A7EC0B0DEC0B}"/>
          </ac:spMkLst>
        </pc:spChg>
        <pc:spChg chg="add">
          <ac:chgData name="昱翔 羅" userId="ff261b55496621f3" providerId="LiveId" clId="{3EC17937-8909-4BAC-9D32-1E86F4F29F75}" dt="2023-06-02T13:09:58.046" v="29" actId="26606"/>
          <ac:spMkLst>
            <pc:docMk/>
            <pc:sldMk cId="2986459232" sldId="259"/>
            <ac:spMk id="19" creationId="{A7009A0A-BEF5-4EAC-AF15-E4F9F002E239}"/>
          </ac:spMkLst>
        </pc:spChg>
        <pc:picChg chg="add mod ord">
          <ac:chgData name="昱翔 羅" userId="ff261b55496621f3" providerId="LiveId" clId="{3EC17937-8909-4BAC-9D32-1E86F4F29F75}" dt="2023-06-02T13:09:58.046" v="29" actId="26606"/>
          <ac:picMkLst>
            <pc:docMk/>
            <pc:sldMk cId="2986459232" sldId="259"/>
            <ac:picMk id="8" creationId="{BB9C9D32-AA5C-7621-11B6-5B90B09C465F}"/>
          </ac:picMkLst>
        </pc:picChg>
      </pc:sldChg>
      <pc:sldChg chg="delSp add del setBg delDesignElem">
        <pc:chgData name="昱翔 羅" userId="ff261b55496621f3" providerId="LiveId" clId="{3EC17937-8909-4BAC-9D32-1E86F4F29F75}" dt="2023-06-02T14:13:56.009" v="43" actId="2696"/>
        <pc:sldMkLst>
          <pc:docMk/>
          <pc:sldMk cId="349575874" sldId="260"/>
        </pc:sldMkLst>
        <pc:spChg chg="del">
          <ac:chgData name="昱翔 羅" userId="ff261b55496621f3" providerId="LiveId" clId="{3EC17937-8909-4BAC-9D32-1E86F4F29F75}" dt="2023-06-02T14:13:48.680" v="42"/>
          <ac:spMkLst>
            <pc:docMk/>
            <pc:sldMk cId="349575874" sldId="260"/>
            <ac:spMk id="10" creationId="{A4AC5506-6312-4701-8D3C-40187889A947}"/>
          </ac:spMkLst>
        </pc:spChg>
      </pc:sldChg>
      <pc:sldChg chg="addSp delSp modSp mod">
        <pc:chgData name="昱翔 羅" userId="ff261b55496621f3" providerId="LiveId" clId="{3EC17937-8909-4BAC-9D32-1E86F4F29F75}" dt="2023-07-03T01:51:36.290" v="1706" actId="1076"/>
        <pc:sldMkLst>
          <pc:docMk/>
          <pc:sldMk cId="1924250035" sldId="260"/>
        </pc:sldMkLst>
        <pc:spChg chg="mod">
          <ac:chgData name="昱翔 羅" userId="ff261b55496621f3" providerId="LiveId" clId="{3EC17937-8909-4BAC-9D32-1E86F4F29F75}" dt="2023-06-18T01:20:42.030" v="603" actId="2711"/>
          <ac:spMkLst>
            <pc:docMk/>
            <pc:sldMk cId="1924250035" sldId="260"/>
            <ac:spMk id="2" creationId="{22BBF2AD-95C5-7D58-32CD-222B3D0EF606}"/>
          </ac:spMkLst>
        </pc:spChg>
        <pc:spChg chg="del">
          <ac:chgData name="昱翔 羅" userId="ff261b55496621f3" providerId="LiveId" clId="{3EC17937-8909-4BAC-9D32-1E86F4F29F75}" dt="2023-06-02T14:15:01.111" v="71" actId="26606"/>
          <ac:spMkLst>
            <pc:docMk/>
            <pc:sldMk cId="1924250035" sldId="260"/>
            <ac:spMk id="10" creationId="{A4AC5506-6312-4701-8D3C-40187889A947}"/>
          </ac:spMkLst>
        </pc:spChg>
        <pc:spChg chg="add">
          <ac:chgData name="昱翔 羅" userId="ff261b55496621f3" providerId="LiveId" clId="{3EC17937-8909-4BAC-9D32-1E86F4F29F75}" dt="2023-06-02T14:15:01.111" v="71" actId="26606"/>
          <ac:spMkLst>
            <pc:docMk/>
            <pc:sldMk cId="1924250035" sldId="260"/>
            <ac:spMk id="15" creationId="{A4AC5506-6312-4701-8D3C-40187889A947}"/>
          </ac:spMkLst>
        </pc:spChg>
        <pc:picChg chg="add del mod">
          <ac:chgData name="昱翔 羅" userId="ff261b55496621f3" providerId="LiveId" clId="{3EC17937-8909-4BAC-9D32-1E86F4F29F75}" dt="2023-07-03T01:51:11.872" v="1704" actId="478"/>
          <ac:picMkLst>
            <pc:docMk/>
            <pc:sldMk cId="1924250035" sldId="260"/>
            <ac:picMk id="4" creationId="{53151C3D-E708-570B-B2C1-5BE8195EB338}"/>
          </ac:picMkLst>
        </pc:picChg>
        <pc:picChg chg="del">
          <ac:chgData name="昱翔 羅" userId="ff261b55496621f3" providerId="LiveId" clId="{3EC17937-8909-4BAC-9D32-1E86F4F29F75}" dt="2023-06-02T14:14:28.793" v="68" actId="478"/>
          <ac:picMkLst>
            <pc:docMk/>
            <pc:sldMk cId="1924250035" sldId="260"/>
            <ac:picMk id="5" creationId="{84B201EA-57F0-5156-A406-8FE277F664C2}"/>
          </ac:picMkLst>
        </pc:picChg>
        <pc:picChg chg="add mod">
          <ac:chgData name="昱翔 羅" userId="ff261b55496621f3" providerId="LiveId" clId="{3EC17937-8909-4BAC-9D32-1E86F4F29F75}" dt="2023-07-03T01:51:36.290" v="1706" actId="1076"/>
          <ac:picMkLst>
            <pc:docMk/>
            <pc:sldMk cId="1924250035" sldId="260"/>
            <ac:picMk id="6" creationId="{19AEDE07-2B10-A406-C2A3-3D790CD1E806}"/>
          </ac:picMkLst>
        </pc:picChg>
      </pc:sldChg>
      <pc:sldChg chg="addSp del delDesignElem">
        <pc:chgData name="昱翔 羅" userId="ff261b55496621f3" providerId="LiveId" clId="{3EC17937-8909-4BAC-9D32-1E86F4F29F75}" dt="2023-06-02T14:14:04.449" v="45"/>
        <pc:sldMkLst>
          <pc:docMk/>
          <pc:sldMk cId="1990857017" sldId="260"/>
        </pc:sldMkLst>
        <pc:spChg chg="add">
          <ac:chgData name="昱翔 羅" userId="ff261b55496621f3" providerId="LiveId" clId="{3EC17937-8909-4BAC-9D32-1E86F4F29F75}" dt="2023-06-02T14:14:04.449" v="45"/>
          <ac:spMkLst>
            <pc:docMk/>
            <pc:sldMk cId="1990857017" sldId="260"/>
            <ac:spMk id="10" creationId="{A4AC5506-6312-4701-8D3C-40187889A947}"/>
          </ac:spMkLst>
        </pc:spChg>
      </pc:sldChg>
      <pc:sldChg chg="modSp new mod">
        <pc:chgData name="昱翔 羅" userId="ff261b55496621f3" providerId="LiveId" clId="{3EC17937-8909-4BAC-9D32-1E86F4F29F75}" dt="2023-07-15T05:26:08.830" v="3800" actId="20577"/>
        <pc:sldMkLst>
          <pc:docMk/>
          <pc:sldMk cId="1781879879" sldId="261"/>
        </pc:sldMkLst>
        <pc:spChg chg="mod">
          <ac:chgData name="昱翔 羅" userId="ff261b55496621f3" providerId="LiveId" clId="{3EC17937-8909-4BAC-9D32-1E86F4F29F75}" dt="2023-06-02T14:16:25.526" v="141" actId="20577"/>
          <ac:spMkLst>
            <pc:docMk/>
            <pc:sldMk cId="1781879879" sldId="261"/>
            <ac:spMk id="2" creationId="{658621AE-9543-AD67-C083-6F481DD146B2}"/>
          </ac:spMkLst>
        </pc:spChg>
        <pc:spChg chg="mod">
          <ac:chgData name="昱翔 羅" userId="ff261b55496621f3" providerId="LiveId" clId="{3EC17937-8909-4BAC-9D32-1E86F4F29F75}" dt="2023-07-15T05:26:08.830" v="3800" actId="20577"/>
          <ac:spMkLst>
            <pc:docMk/>
            <pc:sldMk cId="1781879879" sldId="261"/>
            <ac:spMk id="3" creationId="{003710F7-BBD9-4B43-6D49-6B0B035935E8}"/>
          </ac:spMkLst>
        </pc:spChg>
      </pc:sldChg>
      <pc:sldChg chg="new del">
        <pc:chgData name="昱翔 羅" userId="ff261b55496621f3" providerId="LiveId" clId="{3EC17937-8909-4BAC-9D32-1E86F4F29F75}" dt="2023-06-17T12:42:53.337" v="262" actId="2696"/>
        <pc:sldMkLst>
          <pc:docMk/>
          <pc:sldMk cId="4160267093" sldId="262"/>
        </pc:sldMkLst>
      </pc:sldChg>
      <pc:sldChg chg="addSp delSp modSp add mod">
        <pc:chgData name="昱翔 羅" userId="ff261b55496621f3" providerId="LiveId" clId="{3EC17937-8909-4BAC-9D32-1E86F4F29F75}" dt="2023-07-03T01:51:02.906" v="1703" actId="20577"/>
        <pc:sldMkLst>
          <pc:docMk/>
          <pc:sldMk cId="2077248466" sldId="263"/>
        </pc:sldMkLst>
        <pc:spChg chg="mod">
          <ac:chgData name="昱翔 羅" userId="ff261b55496621f3" providerId="LiveId" clId="{3EC17937-8909-4BAC-9D32-1E86F4F29F75}" dt="2023-07-03T01:51:02.906" v="1703" actId="20577"/>
          <ac:spMkLst>
            <pc:docMk/>
            <pc:sldMk cId="2077248466" sldId="263"/>
            <ac:spMk id="2" creationId="{A7240211-3607-F8D2-F104-16B16BC0D3E5}"/>
          </ac:spMkLst>
        </pc:spChg>
        <pc:spChg chg="add del mod">
          <ac:chgData name="昱翔 羅" userId="ff261b55496621f3" providerId="LiveId" clId="{3EC17937-8909-4BAC-9D32-1E86F4F29F75}" dt="2023-06-17T12:58:14.577" v="289" actId="478"/>
          <ac:spMkLst>
            <pc:docMk/>
            <pc:sldMk cId="2077248466" sldId="263"/>
            <ac:spMk id="4" creationId="{8383DAC9-C850-6229-DD6E-ABF6C7D0B1F0}"/>
          </ac:spMkLst>
        </pc:spChg>
        <pc:picChg chg="add mod">
          <ac:chgData name="昱翔 羅" userId="ff261b55496621f3" providerId="LiveId" clId="{3EC17937-8909-4BAC-9D32-1E86F4F29F75}" dt="2023-06-17T12:58:17.283" v="290" actId="1076"/>
          <ac:picMkLst>
            <pc:docMk/>
            <pc:sldMk cId="2077248466" sldId="263"/>
            <ac:picMk id="6" creationId="{86C58253-DBB2-6A1A-BE90-9F5795E4E4BA}"/>
          </ac:picMkLst>
        </pc:picChg>
        <pc:picChg chg="del">
          <ac:chgData name="昱翔 羅" userId="ff261b55496621f3" providerId="LiveId" clId="{3EC17937-8909-4BAC-9D32-1E86F4F29F75}" dt="2023-06-17T12:43:09.972" v="283" actId="478"/>
          <ac:picMkLst>
            <pc:docMk/>
            <pc:sldMk cId="2077248466" sldId="263"/>
            <ac:picMk id="8" creationId="{BB9C9D32-AA5C-7621-11B6-5B90B09C465F}"/>
          </ac:picMkLst>
        </pc:picChg>
      </pc:sldChg>
      <pc:sldChg chg="new del">
        <pc:chgData name="昱翔 羅" userId="ff261b55496621f3" providerId="LiveId" clId="{3EC17937-8909-4BAC-9D32-1E86F4F29F75}" dt="2023-06-17T12:59:14.268" v="349" actId="2696"/>
        <pc:sldMkLst>
          <pc:docMk/>
          <pc:sldMk cId="1170078657" sldId="264"/>
        </pc:sldMkLst>
      </pc:sldChg>
      <pc:sldChg chg="addSp delSp modSp add mod ord">
        <pc:chgData name="昱翔 羅" userId="ff261b55496621f3" providerId="LiveId" clId="{3EC17937-8909-4BAC-9D32-1E86F4F29F75}" dt="2023-07-03T01:56:31.486" v="1721"/>
        <pc:sldMkLst>
          <pc:docMk/>
          <pc:sldMk cId="2644541813" sldId="265"/>
        </pc:sldMkLst>
        <pc:spChg chg="mod ord">
          <ac:chgData name="昱翔 羅" userId="ff261b55496621f3" providerId="LiveId" clId="{3EC17937-8909-4BAC-9D32-1E86F4F29F75}" dt="2023-06-18T01:20:52.684" v="607" actId="2711"/>
          <ac:spMkLst>
            <pc:docMk/>
            <pc:sldMk cId="2644541813" sldId="265"/>
            <ac:spMk id="2" creationId="{22BBF2AD-95C5-7D58-32CD-222B3D0EF606}"/>
          </ac:spMkLst>
        </pc:spChg>
        <pc:spChg chg="add del">
          <ac:chgData name="昱翔 羅" userId="ff261b55496621f3" providerId="LiveId" clId="{3EC17937-8909-4BAC-9D32-1E86F4F29F75}" dt="2023-06-17T13:00:45.886" v="359" actId="26606"/>
          <ac:spMkLst>
            <pc:docMk/>
            <pc:sldMk cId="2644541813" sldId="265"/>
            <ac:spMk id="15" creationId="{A4AC5506-6312-4701-8D3C-40187889A947}"/>
          </ac:spMkLst>
        </pc:spChg>
        <pc:spChg chg="add del">
          <ac:chgData name="昱翔 羅" userId="ff261b55496621f3" providerId="LiveId" clId="{3EC17937-8909-4BAC-9D32-1E86F4F29F75}" dt="2023-06-17T13:00:45.886" v="359" actId="26606"/>
          <ac:spMkLst>
            <pc:docMk/>
            <pc:sldMk cId="2644541813" sldId="265"/>
            <ac:spMk id="20" creationId="{99ED5833-B85B-4103-8A3B-CAB0308E6C15}"/>
          </ac:spMkLst>
        </pc:spChg>
        <pc:picChg chg="del">
          <ac:chgData name="昱翔 羅" userId="ff261b55496621f3" providerId="LiveId" clId="{3EC17937-8909-4BAC-9D32-1E86F4F29F75}" dt="2023-06-17T12:59:10.813" v="348" actId="478"/>
          <ac:picMkLst>
            <pc:docMk/>
            <pc:sldMk cId="2644541813" sldId="265"/>
            <ac:picMk id="4" creationId="{53151C3D-E708-570B-B2C1-5BE8195EB338}"/>
          </ac:picMkLst>
        </pc:picChg>
        <pc:picChg chg="add mod">
          <ac:chgData name="昱翔 羅" userId="ff261b55496621f3" providerId="LiveId" clId="{3EC17937-8909-4BAC-9D32-1E86F4F29F75}" dt="2023-07-03T01:55:08.921" v="1713" actId="1076"/>
          <ac:picMkLst>
            <pc:docMk/>
            <pc:sldMk cId="2644541813" sldId="265"/>
            <ac:picMk id="4" creationId="{5BC0ACAF-A280-C9AC-177B-5A1E7594D64E}"/>
          </ac:picMkLst>
        </pc:picChg>
        <pc:picChg chg="add del mod">
          <ac:chgData name="昱翔 羅" userId="ff261b55496621f3" providerId="LiveId" clId="{3EC17937-8909-4BAC-9D32-1E86F4F29F75}" dt="2023-06-17T13:01:07.213" v="364" actId="478"/>
          <ac:picMkLst>
            <pc:docMk/>
            <pc:sldMk cId="2644541813" sldId="265"/>
            <ac:picMk id="5" creationId="{790CFD53-CE7F-505D-4667-F9DBDE23DD24}"/>
          </ac:picMkLst>
        </pc:picChg>
        <pc:picChg chg="add mod">
          <ac:chgData name="昱翔 羅" userId="ff261b55496621f3" providerId="LiveId" clId="{3EC17937-8909-4BAC-9D32-1E86F4F29F75}" dt="2023-07-03T01:55:28.842" v="1715" actId="1076"/>
          <ac:picMkLst>
            <pc:docMk/>
            <pc:sldMk cId="2644541813" sldId="265"/>
            <ac:picMk id="6" creationId="{4E9CA6B1-6AA2-5959-F74A-046D3C352F16}"/>
          </ac:picMkLst>
        </pc:picChg>
        <pc:picChg chg="add del mod">
          <ac:chgData name="昱翔 羅" userId="ff261b55496621f3" providerId="LiveId" clId="{3EC17937-8909-4BAC-9D32-1E86F4F29F75}" dt="2023-07-03T01:53:47.425" v="1711" actId="478"/>
          <ac:picMkLst>
            <pc:docMk/>
            <pc:sldMk cId="2644541813" sldId="265"/>
            <ac:picMk id="7" creationId="{F241638D-AE68-B04D-28DE-784A5485A982}"/>
          </ac:picMkLst>
        </pc:picChg>
      </pc:sldChg>
      <pc:sldChg chg="new del">
        <pc:chgData name="昱翔 羅" userId="ff261b55496621f3" providerId="LiveId" clId="{3EC17937-8909-4BAC-9D32-1E86F4F29F75}" dt="2023-06-17T14:49:10.243" v="595" actId="2696"/>
        <pc:sldMkLst>
          <pc:docMk/>
          <pc:sldMk cId="4255784023" sldId="266"/>
        </pc:sldMkLst>
      </pc:sldChg>
      <pc:sldChg chg="addSp delSp modSp add mod ord">
        <pc:chgData name="昱翔 羅" userId="ff261b55496621f3" providerId="LiveId" clId="{3EC17937-8909-4BAC-9D32-1E86F4F29F75}" dt="2023-07-15T07:28:42.306" v="4193" actId="20577"/>
        <pc:sldMkLst>
          <pc:docMk/>
          <pc:sldMk cId="3022141407" sldId="267"/>
        </pc:sldMkLst>
        <pc:spChg chg="del">
          <ac:chgData name="昱翔 羅" userId="ff261b55496621f3" providerId="LiveId" clId="{3EC17937-8909-4BAC-9D32-1E86F4F29F75}" dt="2023-06-17T13:02:15.332" v="371" actId="478"/>
          <ac:spMkLst>
            <pc:docMk/>
            <pc:sldMk cId="3022141407" sldId="267"/>
            <ac:spMk id="3" creationId="{26BC6E7D-988E-4DAC-7FAB-1CABDFED069A}"/>
          </ac:spMkLst>
        </pc:spChg>
        <pc:spChg chg="add del mod">
          <ac:chgData name="昱翔 羅" userId="ff261b55496621f3" providerId="LiveId" clId="{3EC17937-8909-4BAC-9D32-1E86F4F29F75}" dt="2023-06-17T13:02:23.651" v="374" actId="478"/>
          <ac:spMkLst>
            <pc:docMk/>
            <pc:sldMk cId="3022141407" sldId="267"/>
            <ac:spMk id="5" creationId="{8599963E-BA46-26E7-FD1B-93FF265EE1A6}"/>
          </ac:spMkLst>
        </pc:spChg>
        <pc:spChg chg="add mod">
          <ac:chgData name="昱翔 羅" userId="ff261b55496621f3" providerId="LiveId" clId="{3EC17937-8909-4BAC-9D32-1E86F4F29F75}" dt="2023-07-15T07:28:42.306" v="4193" actId="20577"/>
          <ac:spMkLst>
            <pc:docMk/>
            <pc:sldMk cId="3022141407" sldId="267"/>
            <ac:spMk id="8" creationId="{15A7756F-5D75-F880-FFF2-7B0CBDF912EC}"/>
          </ac:spMkLst>
        </pc:spChg>
        <pc:picChg chg="add mod">
          <ac:chgData name="昱翔 羅" userId="ff261b55496621f3" providerId="LiveId" clId="{3EC17937-8909-4BAC-9D32-1E86F4F29F75}" dt="2023-06-17T13:02:18.303" v="373" actId="1076"/>
          <ac:picMkLst>
            <pc:docMk/>
            <pc:sldMk cId="3022141407" sldId="267"/>
            <ac:picMk id="7" creationId="{0D6F6984-CFC7-917D-6DF6-96A085A35C4A}"/>
          </ac:picMkLst>
        </pc:picChg>
      </pc:sldChg>
      <pc:sldChg chg="add del">
        <pc:chgData name="昱翔 羅" userId="ff261b55496621f3" providerId="LiveId" clId="{3EC17937-8909-4BAC-9D32-1E86F4F29F75}" dt="2023-06-17T13:01:37.703" v="370" actId="2696"/>
        <pc:sldMkLst>
          <pc:docMk/>
          <pc:sldMk cId="598885516" sldId="268"/>
        </pc:sldMkLst>
      </pc:sldChg>
      <pc:sldChg chg="addSp delSp modSp add mod ord">
        <pc:chgData name="昱翔 羅" userId="ff261b55496621f3" providerId="LiveId" clId="{3EC17937-8909-4BAC-9D32-1E86F4F29F75}" dt="2023-07-03T01:56:31.486" v="1721"/>
        <pc:sldMkLst>
          <pc:docMk/>
          <pc:sldMk cId="2173481959" sldId="268"/>
        </pc:sldMkLst>
        <pc:spChg chg="mod">
          <ac:chgData name="昱翔 羅" userId="ff261b55496621f3" providerId="LiveId" clId="{3EC17937-8909-4BAC-9D32-1E86F4F29F75}" dt="2023-06-17T14:12:58.119" v="441" actId="2711"/>
          <ac:spMkLst>
            <pc:docMk/>
            <pc:sldMk cId="2173481959" sldId="268"/>
            <ac:spMk id="2" creationId="{A7240211-3607-F8D2-F104-16B16BC0D3E5}"/>
          </ac:spMkLst>
        </pc:spChg>
        <pc:spChg chg="add del mod">
          <ac:chgData name="昱翔 羅" userId="ff261b55496621f3" providerId="LiveId" clId="{3EC17937-8909-4BAC-9D32-1E86F4F29F75}" dt="2023-06-17T14:12:43.667" v="438" actId="478"/>
          <ac:spMkLst>
            <pc:docMk/>
            <pc:sldMk cId="2173481959" sldId="268"/>
            <ac:spMk id="4" creationId="{9AE8196E-A3C2-F34C-690F-B0E29826AA70}"/>
          </ac:spMkLst>
        </pc:spChg>
        <pc:spChg chg="del">
          <ac:chgData name="昱翔 羅" userId="ff261b55496621f3" providerId="LiveId" clId="{3EC17937-8909-4BAC-9D32-1E86F4F29F75}" dt="2023-06-17T14:12:52.230" v="440" actId="26606"/>
          <ac:spMkLst>
            <pc:docMk/>
            <pc:sldMk cId="2173481959" sldId="268"/>
            <ac:spMk id="13" creationId="{A8384FB5-9ADC-4DDC-881B-597D56F5B15D}"/>
          </ac:spMkLst>
        </pc:spChg>
        <pc:spChg chg="del">
          <ac:chgData name="昱翔 羅" userId="ff261b55496621f3" providerId="LiveId" clId="{3EC17937-8909-4BAC-9D32-1E86F4F29F75}" dt="2023-06-17T14:12:52.230" v="440" actId="26606"/>
          <ac:spMkLst>
            <pc:docMk/>
            <pc:sldMk cId="2173481959" sldId="268"/>
            <ac:spMk id="15" creationId="{1199E1B1-A8C0-4FE8-A5A8-1CB41D69F857}"/>
          </ac:spMkLst>
        </pc:spChg>
        <pc:spChg chg="del">
          <ac:chgData name="昱翔 羅" userId="ff261b55496621f3" providerId="LiveId" clId="{3EC17937-8909-4BAC-9D32-1E86F4F29F75}" dt="2023-06-17T14:12:52.230" v="440" actId="26606"/>
          <ac:spMkLst>
            <pc:docMk/>
            <pc:sldMk cId="2173481959" sldId="268"/>
            <ac:spMk id="17" creationId="{84A8DE83-DE75-4B41-9DB4-A7EC0B0DEC0B}"/>
          </ac:spMkLst>
        </pc:spChg>
        <pc:spChg chg="del">
          <ac:chgData name="昱翔 羅" userId="ff261b55496621f3" providerId="LiveId" clId="{3EC17937-8909-4BAC-9D32-1E86F4F29F75}" dt="2023-06-17T14:12:52.230" v="440" actId="26606"/>
          <ac:spMkLst>
            <pc:docMk/>
            <pc:sldMk cId="2173481959" sldId="268"/>
            <ac:spMk id="19" creationId="{A7009A0A-BEF5-4EAC-AF15-E4F9F002E239}"/>
          </ac:spMkLst>
        </pc:spChg>
        <pc:spChg chg="add">
          <ac:chgData name="昱翔 羅" userId="ff261b55496621f3" providerId="LiveId" clId="{3EC17937-8909-4BAC-9D32-1E86F4F29F75}" dt="2023-06-17T14:12:52.230" v="440" actId="26606"/>
          <ac:spMkLst>
            <pc:docMk/>
            <pc:sldMk cId="2173481959" sldId="268"/>
            <ac:spMk id="24" creationId="{A8384FB5-9ADC-4DDC-881B-597D56F5B15D}"/>
          </ac:spMkLst>
        </pc:spChg>
        <pc:spChg chg="add">
          <ac:chgData name="昱翔 羅" userId="ff261b55496621f3" providerId="LiveId" clId="{3EC17937-8909-4BAC-9D32-1E86F4F29F75}" dt="2023-06-17T14:12:52.230" v="440" actId="26606"/>
          <ac:spMkLst>
            <pc:docMk/>
            <pc:sldMk cId="2173481959" sldId="268"/>
            <ac:spMk id="26" creationId="{91E5A9A7-95C6-4F4F-B00E-C82E07FE62EF}"/>
          </ac:spMkLst>
        </pc:spChg>
        <pc:spChg chg="add">
          <ac:chgData name="昱翔 羅" userId="ff261b55496621f3" providerId="LiveId" clId="{3EC17937-8909-4BAC-9D32-1E86F4F29F75}" dt="2023-06-17T14:12:52.230" v="440" actId="26606"/>
          <ac:spMkLst>
            <pc:docMk/>
            <pc:sldMk cId="2173481959" sldId="268"/>
            <ac:spMk id="28" creationId="{D07DD2DE-F619-49DD-B5E7-03A290FF4ED1}"/>
          </ac:spMkLst>
        </pc:spChg>
        <pc:spChg chg="add">
          <ac:chgData name="昱翔 羅" userId="ff261b55496621f3" providerId="LiveId" clId="{3EC17937-8909-4BAC-9D32-1E86F4F29F75}" dt="2023-06-17T14:12:52.230" v="440" actId="26606"/>
          <ac:spMkLst>
            <pc:docMk/>
            <pc:sldMk cId="2173481959" sldId="268"/>
            <ac:spMk id="30" creationId="{85149191-5F60-4A28-AAFF-039F96B0F3EC}"/>
          </ac:spMkLst>
        </pc:spChg>
        <pc:spChg chg="add">
          <ac:chgData name="昱翔 羅" userId="ff261b55496621f3" providerId="LiveId" clId="{3EC17937-8909-4BAC-9D32-1E86F4F29F75}" dt="2023-06-17T14:12:52.230" v="440" actId="26606"/>
          <ac:spMkLst>
            <pc:docMk/>
            <pc:sldMk cId="2173481959" sldId="268"/>
            <ac:spMk id="32" creationId="{F8260ED5-17F7-4158-B241-D51DD4CF1B7E}"/>
          </ac:spMkLst>
        </pc:spChg>
        <pc:picChg chg="add mod">
          <ac:chgData name="昱翔 羅" userId="ff261b55496621f3" providerId="LiveId" clId="{3EC17937-8909-4BAC-9D32-1E86F4F29F75}" dt="2023-06-17T14:12:52.230" v="440" actId="26606"/>
          <ac:picMkLst>
            <pc:docMk/>
            <pc:sldMk cId="2173481959" sldId="268"/>
            <ac:picMk id="6" creationId="{6B4907C4-5F35-67EA-3A1D-4F4417E9E319}"/>
          </ac:picMkLst>
        </pc:picChg>
        <pc:picChg chg="del">
          <ac:chgData name="昱翔 羅" userId="ff261b55496621f3" providerId="LiveId" clId="{3EC17937-8909-4BAC-9D32-1E86F4F29F75}" dt="2023-06-17T14:12:38.181" v="435" actId="478"/>
          <ac:picMkLst>
            <pc:docMk/>
            <pc:sldMk cId="2173481959" sldId="268"/>
            <ac:picMk id="8" creationId="{BB9C9D32-AA5C-7621-11B6-5B90B09C465F}"/>
          </ac:picMkLst>
        </pc:picChg>
      </pc:sldChg>
      <pc:sldChg chg="new del">
        <pc:chgData name="昱翔 羅" userId="ff261b55496621f3" providerId="LiveId" clId="{3EC17937-8909-4BAC-9D32-1E86F4F29F75}" dt="2023-06-17T14:42:10.007" v="491" actId="2696"/>
        <pc:sldMkLst>
          <pc:docMk/>
          <pc:sldMk cId="4090824991" sldId="269"/>
        </pc:sldMkLst>
      </pc:sldChg>
      <pc:sldChg chg="addSp delSp modSp add mod ord">
        <pc:chgData name="昱翔 羅" userId="ff261b55496621f3" providerId="LiveId" clId="{3EC17937-8909-4BAC-9D32-1E86F4F29F75}" dt="2023-07-03T01:51:43.988" v="1707" actId="20577"/>
        <pc:sldMkLst>
          <pc:docMk/>
          <pc:sldMk cId="517896197" sldId="270"/>
        </pc:sldMkLst>
        <pc:spChg chg="mod">
          <ac:chgData name="昱翔 羅" userId="ff261b55496621f3" providerId="LiveId" clId="{3EC17937-8909-4BAC-9D32-1E86F4F29F75}" dt="2023-07-03T01:51:43.988" v="1707" actId="20577"/>
          <ac:spMkLst>
            <pc:docMk/>
            <pc:sldMk cId="517896197" sldId="270"/>
            <ac:spMk id="2" creationId="{A7240211-3607-F8D2-F104-16B16BC0D3E5}"/>
          </ac:spMkLst>
        </pc:spChg>
        <pc:spChg chg="del">
          <ac:chgData name="昱翔 羅" userId="ff261b55496621f3" providerId="LiveId" clId="{3EC17937-8909-4BAC-9D32-1E86F4F29F75}" dt="2023-06-17T14:42:42.468" v="514" actId="26606"/>
          <ac:spMkLst>
            <pc:docMk/>
            <pc:sldMk cId="517896197" sldId="270"/>
            <ac:spMk id="13" creationId="{A8384FB5-9ADC-4DDC-881B-597D56F5B15D}"/>
          </ac:spMkLst>
        </pc:spChg>
        <pc:spChg chg="del">
          <ac:chgData name="昱翔 羅" userId="ff261b55496621f3" providerId="LiveId" clId="{3EC17937-8909-4BAC-9D32-1E86F4F29F75}" dt="2023-06-17T14:42:42.468" v="514" actId="26606"/>
          <ac:spMkLst>
            <pc:docMk/>
            <pc:sldMk cId="517896197" sldId="270"/>
            <ac:spMk id="15" creationId="{1199E1B1-A8C0-4FE8-A5A8-1CB41D69F857}"/>
          </ac:spMkLst>
        </pc:spChg>
        <pc:spChg chg="del">
          <ac:chgData name="昱翔 羅" userId="ff261b55496621f3" providerId="LiveId" clId="{3EC17937-8909-4BAC-9D32-1E86F4F29F75}" dt="2023-06-17T14:42:42.468" v="514" actId="26606"/>
          <ac:spMkLst>
            <pc:docMk/>
            <pc:sldMk cId="517896197" sldId="270"/>
            <ac:spMk id="17" creationId="{84A8DE83-DE75-4B41-9DB4-A7EC0B0DEC0B}"/>
          </ac:spMkLst>
        </pc:spChg>
        <pc:spChg chg="del">
          <ac:chgData name="昱翔 羅" userId="ff261b55496621f3" providerId="LiveId" clId="{3EC17937-8909-4BAC-9D32-1E86F4F29F75}" dt="2023-06-17T14:42:42.468" v="514" actId="26606"/>
          <ac:spMkLst>
            <pc:docMk/>
            <pc:sldMk cId="517896197" sldId="270"/>
            <ac:spMk id="19" creationId="{A7009A0A-BEF5-4EAC-AF15-E4F9F002E239}"/>
          </ac:spMkLst>
        </pc:spChg>
        <pc:spChg chg="add">
          <ac:chgData name="昱翔 羅" userId="ff261b55496621f3" providerId="LiveId" clId="{3EC17937-8909-4BAC-9D32-1E86F4F29F75}" dt="2023-06-17T14:42:42.468" v="514" actId="26606"/>
          <ac:spMkLst>
            <pc:docMk/>
            <pc:sldMk cId="517896197" sldId="270"/>
            <ac:spMk id="24" creationId="{A8384FB5-9ADC-4DDC-881B-597D56F5B15D}"/>
          </ac:spMkLst>
        </pc:spChg>
        <pc:spChg chg="add">
          <ac:chgData name="昱翔 羅" userId="ff261b55496621f3" providerId="LiveId" clId="{3EC17937-8909-4BAC-9D32-1E86F4F29F75}" dt="2023-06-17T14:42:42.468" v="514" actId="26606"/>
          <ac:spMkLst>
            <pc:docMk/>
            <pc:sldMk cId="517896197" sldId="270"/>
            <ac:spMk id="26" creationId="{91E5A9A7-95C6-4F4F-B00E-C82E07FE62EF}"/>
          </ac:spMkLst>
        </pc:spChg>
        <pc:spChg chg="add">
          <ac:chgData name="昱翔 羅" userId="ff261b55496621f3" providerId="LiveId" clId="{3EC17937-8909-4BAC-9D32-1E86F4F29F75}" dt="2023-06-17T14:42:42.468" v="514" actId="26606"/>
          <ac:spMkLst>
            <pc:docMk/>
            <pc:sldMk cId="517896197" sldId="270"/>
            <ac:spMk id="28" creationId="{D07DD2DE-F619-49DD-B5E7-03A290FF4ED1}"/>
          </ac:spMkLst>
        </pc:spChg>
        <pc:spChg chg="add">
          <ac:chgData name="昱翔 羅" userId="ff261b55496621f3" providerId="LiveId" clId="{3EC17937-8909-4BAC-9D32-1E86F4F29F75}" dt="2023-06-17T14:42:42.468" v="514" actId="26606"/>
          <ac:spMkLst>
            <pc:docMk/>
            <pc:sldMk cId="517896197" sldId="270"/>
            <ac:spMk id="30" creationId="{85149191-5F60-4A28-AAFF-039F96B0F3EC}"/>
          </ac:spMkLst>
        </pc:spChg>
        <pc:spChg chg="add">
          <ac:chgData name="昱翔 羅" userId="ff261b55496621f3" providerId="LiveId" clId="{3EC17937-8909-4BAC-9D32-1E86F4F29F75}" dt="2023-06-17T14:42:42.468" v="514" actId="26606"/>
          <ac:spMkLst>
            <pc:docMk/>
            <pc:sldMk cId="517896197" sldId="270"/>
            <ac:spMk id="32" creationId="{F8260ED5-17F7-4158-B241-D51DD4CF1B7E}"/>
          </ac:spMkLst>
        </pc:spChg>
        <pc:picChg chg="add mod">
          <ac:chgData name="昱翔 羅" userId="ff261b55496621f3" providerId="LiveId" clId="{3EC17937-8909-4BAC-9D32-1E86F4F29F75}" dt="2023-06-17T14:42:42.468" v="514" actId="26606"/>
          <ac:picMkLst>
            <pc:docMk/>
            <pc:sldMk cId="517896197" sldId="270"/>
            <ac:picMk id="4" creationId="{55D91ABA-D1EA-0A65-54B5-2F551A970498}"/>
          </ac:picMkLst>
        </pc:picChg>
        <pc:picChg chg="del">
          <ac:chgData name="昱翔 羅" userId="ff261b55496621f3" providerId="LiveId" clId="{3EC17937-8909-4BAC-9D32-1E86F4F29F75}" dt="2023-06-17T14:42:31.544" v="511" actId="478"/>
          <ac:picMkLst>
            <pc:docMk/>
            <pc:sldMk cId="517896197" sldId="270"/>
            <ac:picMk id="6" creationId="{86C58253-DBB2-6A1A-BE90-9F5795E4E4BA}"/>
          </ac:picMkLst>
        </pc:picChg>
      </pc:sldChg>
      <pc:sldChg chg="addSp delSp modSp add mod">
        <pc:chgData name="昱翔 羅" userId="ff261b55496621f3" providerId="LiveId" clId="{3EC17937-8909-4BAC-9D32-1E86F4F29F75}" dt="2023-07-01T02:39:05.493" v="1313" actId="20577"/>
        <pc:sldMkLst>
          <pc:docMk/>
          <pc:sldMk cId="2715519651" sldId="271"/>
        </pc:sldMkLst>
        <pc:spChg chg="mod">
          <ac:chgData name="昱翔 羅" userId="ff261b55496621f3" providerId="LiveId" clId="{3EC17937-8909-4BAC-9D32-1E86F4F29F75}" dt="2023-07-01T02:39:05.493" v="1313" actId="20577"/>
          <ac:spMkLst>
            <pc:docMk/>
            <pc:sldMk cId="2715519651" sldId="271"/>
            <ac:spMk id="2" creationId="{A7240211-3607-F8D2-F104-16B16BC0D3E5}"/>
          </ac:spMkLst>
        </pc:spChg>
        <pc:picChg chg="add mod">
          <ac:chgData name="昱翔 羅" userId="ff261b55496621f3" providerId="LiveId" clId="{3EC17937-8909-4BAC-9D32-1E86F4F29F75}" dt="2023-06-17T14:47:59.226" v="588" actId="1076"/>
          <ac:picMkLst>
            <pc:docMk/>
            <pc:sldMk cId="2715519651" sldId="271"/>
            <ac:picMk id="4" creationId="{ECEA5C7B-9BAF-1FCC-206C-46592AE798ED}"/>
          </ac:picMkLst>
        </pc:picChg>
        <pc:picChg chg="del">
          <ac:chgData name="昱翔 羅" userId="ff261b55496621f3" providerId="LiveId" clId="{3EC17937-8909-4BAC-9D32-1E86F4F29F75}" dt="2023-06-17T14:46:00.140" v="577" actId="478"/>
          <ac:picMkLst>
            <pc:docMk/>
            <pc:sldMk cId="2715519651" sldId="271"/>
            <ac:picMk id="6" creationId="{86C58253-DBB2-6A1A-BE90-9F5795E4E4BA}"/>
          </ac:picMkLst>
        </pc:picChg>
      </pc:sldChg>
      <pc:sldChg chg="addSp modSp add mod ord">
        <pc:chgData name="昱翔 羅" userId="ff261b55496621f3" providerId="LiveId" clId="{3EC17937-8909-4BAC-9D32-1E86F4F29F75}" dt="2023-07-01T02:39:16.574" v="1335" actId="20577"/>
        <pc:sldMkLst>
          <pc:docMk/>
          <pc:sldMk cId="2288209406" sldId="272"/>
        </pc:sldMkLst>
        <pc:spChg chg="mod">
          <ac:chgData name="昱翔 羅" userId="ff261b55496621f3" providerId="LiveId" clId="{3EC17937-8909-4BAC-9D32-1E86F4F29F75}" dt="2023-07-01T02:39:16.574" v="1335" actId="20577"/>
          <ac:spMkLst>
            <pc:docMk/>
            <pc:sldMk cId="2288209406" sldId="272"/>
            <ac:spMk id="2" creationId="{A7240211-3607-F8D2-F104-16B16BC0D3E5}"/>
          </ac:spMkLst>
        </pc:spChg>
        <pc:picChg chg="add mod">
          <ac:chgData name="昱翔 羅" userId="ff261b55496621f3" providerId="LiveId" clId="{3EC17937-8909-4BAC-9D32-1E86F4F29F75}" dt="2023-06-17T14:46:55.992" v="584" actId="1076"/>
          <ac:picMkLst>
            <pc:docMk/>
            <pc:sldMk cId="2288209406" sldId="272"/>
            <ac:picMk id="4" creationId="{C40FF949-4A1C-747A-AE75-C1DBCA9D0483}"/>
          </ac:picMkLst>
        </pc:picChg>
      </pc:sldChg>
      <pc:sldChg chg="addSp delSp modSp add mod ord">
        <pc:chgData name="昱翔 羅" userId="ff261b55496621f3" providerId="LiveId" clId="{3EC17937-8909-4BAC-9D32-1E86F4F29F75}" dt="2023-07-03T01:56:31.486" v="1721"/>
        <pc:sldMkLst>
          <pc:docMk/>
          <pc:sldMk cId="1498555579" sldId="273"/>
        </pc:sldMkLst>
        <pc:spChg chg="mod">
          <ac:chgData name="昱翔 羅" userId="ff261b55496621f3" providerId="LiveId" clId="{3EC17937-8909-4BAC-9D32-1E86F4F29F75}" dt="2023-07-01T02:39:00.132" v="1307" actId="20577"/>
          <ac:spMkLst>
            <pc:docMk/>
            <pc:sldMk cId="1498555579" sldId="273"/>
            <ac:spMk id="2" creationId="{A7240211-3607-F8D2-F104-16B16BC0D3E5}"/>
          </ac:spMkLst>
        </pc:spChg>
        <pc:picChg chg="del">
          <ac:chgData name="昱翔 羅" userId="ff261b55496621f3" providerId="LiveId" clId="{3EC17937-8909-4BAC-9D32-1E86F4F29F75}" dt="2023-06-17T14:49:12.288" v="596" actId="478"/>
          <ac:picMkLst>
            <pc:docMk/>
            <pc:sldMk cId="1498555579" sldId="273"/>
            <ac:picMk id="4" creationId="{C40FF949-4A1C-747A-AE75-C1DBCA9D0483}"/>
          </ac:picMkLst>
        </pc:picChg>
        <pc:picChg chg="add mod">
          <ac:chgData name="昱翔 羅" userId="ff261b55496621f3" providerId="LiveId" clId="{3EC17937-8909-4BAC-9D32-1E86F4F29F75}" dt="2023-06-17T14:49:23.362" v="600" actId="1076"/>
          <ac:picMkLst>
            <pc:docMk/>
            <pc:sldMk cId="1498555579" sldId="273"/>
            <ac:picMk id="5" creationId="{35C09AE2-2B2E-C301-494B-EB0AE4C454ED}"/>
          </ac:picMkLst>
        </pc:picChg>
      </pc:sldChg>
      <pc:sldChg chg="modSp new mod ord">
        <pc:chgData name="昱翔 羅" userId="ff261b55496621f3" providerId="LiveId" clId="{3EC17937-8909-4BAC-9D32-1E86F4F29F75}" dt="2023-07-15T08:50:27.367" v="5212" actId="20577"/>
        <pc:sldMkLst>
          <pc:docMk/>
          <pc:sldMk cId="2342480387" sldId="274"/>
        </pc:sldMkLst>
        <pc:spChg chg="mod">
          <ac:chgData name="昱翔 羅" userId="ff261b55496621f3" providerId="LiveId" clId="{3EC17937-8909-4BAC-9D32-1E86F4F29F75}" dt="2023-06-18T15:04:01.405" v="676" actId="20577"/>
          <ac:spMkLst>
            <pc:docMk/>
            <pc:sldMk cId="2342480387" sldId="274"/>
            <ac:spMk id="2" creationId="{A4180D26-EA86-A703-0156-39261F45D783}"/>
          </ac:spMkLst>
        </pc:spChg>
        <pc:spChg chg="mod">
          <ac:chgData name="昱翔 羅" userId="ff261b55496621f3" providerId="LiveId" clId="{3EC17937-8909-4BAC-9D32-1E86F4F29F75}" dt="2023-07-15T08:50:27.367" v="5212" actId="20577"/>
          <ac:spMkLst>
            <pc:docMk/>
            <pc:sldMk cId="2342480387" sldId="274"/>
            <ac:spMk id="3" creationId="{2348F968-3CD0-DE05-620B-4090D8042786}"/>
          </ac:spMkLst>
        </pc:spChg>
      </pc:sldChg>
      <pc:sldChg chg="modSp new mod">
        <pc:chgData name="昱翔 羅" userId="ff261b55496621f3" providerId="LiveId" clId="{3EC17937-8909-4BAC-9D32-1E86F4F29F75}" dt="2023-07-17T10:44:26.667" v="6682" actId="20577"/>
        <pc:sldMkLst>
          <pc:docMk/>
          <pc:sldMk cId="3812316101" sldId="275"/>
        </pc:sldMkLst>
        <pc:spChg chg="mod">
          <ac:chgData name="昱翔 羅" userId="ff261b55496621f3" providerId="LiveId" clId="{3EC17937-8909-4BAC-9D32-1E86F4F29F75}" dt="2023-07-15T05:08:06.675" v="3104" actId="2711"/>
          <ac:spMkLst>
            <pc:docMk/>
            <pc:sldMk cId="3812316101" sldId="275"/>
            <ac:spMk id="2" creationId="{B1EC3F6F-18BB-9C9D-4B49-D662BB858A88}"/>
          </ac:spMkLst>
        </pc:spChg>
        <pc:spChg chg="mod">
          <ac:chgData name="昱翔 羅" userId="ff261b55496621f3" providerId="LiveId" clId="{3EC17937-8909-4BAC-9D32-1E86F4F29F75}" dt="2023-07-17T10:44:26.667" v="6682" actId="20577"/>
          <ac:spMkLst>
            <pc:docMk/>
            <pc:sldMk cId="3812316101" sldId="275"/>
            <ac:spMk id="3" creationId="{940FA05A-04BA-6454-A9BE-0139B61905E2}"/>
          </ac:spMkLst>
        </pc:spChg>
      </pc:sldChg>
      <pc:sldChg chg="addSp delSp modSp add mod ord">
        <pc:chgData name="昱翔 羅" userId="ff261b55496621f3" providerId="LiveId" clId="{3EC17937-8909-4BAC-9D32-1E86F4F29F75}" dt="2023-07-03T01:52:38.916" v="1710" actId="1076"/>
        <pc:sldMkLst>
          <pc:docMk/>
          <pc:sldMk cId="894563506" sldId="276"/>
        </pc:sldMkLst>
        <pc:spChg chg="mod">
          <ac:chgData name="昱翔 羅" userId="ff261b55496621f3" providerId="LiveId" clId="{3EC17937-8909-4BAC-9D32-1E86F4F29F75}" dt="2023-06-18T15:03:08.230" v="662" actId="20577"/>
          <ac:spMkLst>
            <pc:docMk/>
            <pc:sldMk cId="894563506" sldId="276"/>
            <ac:spMk id="2" creationId="{22BBF2AD-95C5-7D58-32CD-222B3D0EF606}"/>
          </ac:spMkLst>
        </pc:spChg>
        <pc:picChg chg="add del mod">
          <ac:chgData name="昱翔 羅" userId="ff261b55496621f3" providerId="LiveId" clId="{3EC17937-8909-4BAC-9D32-1E86F4F29F75}" dt="2023-07-03T01:52:36.641" v="1708" actId="478"/>
          <ac:picMkLst>
            <pc:docMk/>
            <pc:sldMk cId="894563506" sldId="276"/>
            <ac:picMk id="4" creationId="{07FF26EB-CDA4-9CE0-8806-A6E6A9571B64}"/>
          </ac:picMkLst>
        </pc:picChg>
        <pc:picChg chg="add mod">
          <ac:chgData name="昱翔 羅" userId="ff261b55496621f3" providerId="LiveId" clId="{3EC17937-8909-4BAC-9D32-1E86F4F29F75}" dt="2023-07-03T01:52:38.916" v="1710" actId="1076"/>
          <ac:picMkLst>
            <pc:docMk/>
            <pc:sldMk cId="894563506" sldId="276"/>
            <ac:picMk id="5" creationId="{CAC5077F-2B9A-3787-5E4A-842978E2CB4D}"/>
          </ac:picMkLst>
        </pc:picChg>
        <pc:picChg chg="del">
          <ac:chgData name="昱翔 羅" userId="ff261b55496621f3" providerId="LiveId" clId="{3EC17937-8909-4BAC-9D32-1E86F4F29F75}" dt="2023-06-18T15:03:10.212" v="663" actId="478"/>
          <ac:picMkLst>
            <pc:docMk/>
            <pc:sldMk cId="894563506" sldId="276"/>
            <ac:picMk id="7" creationId="{F241638D-AE68-B04D-28DE-784A5485A982}"/>
          </ac:picMkLst>
        </pc:picChg>
      </pc:sldChg>
      <pc:sldChg chg="addSp delSp modSp add mod ord">
        <pc:chgData name="昱翔 羅" userId="ff261b55496621f3" providerId="LiveId" clId="{3EC17937-8909-4BAC-9D32-1E86F4F29F75}" dt="2023-07-03T01:35:50.501" v="1696"/>
        <pc:sldMkLst>
          <pc:docMk/>
          <pc:sldMk cId="968396831" sldId="277"/>
        </pc:sldMkLst>
        <pc:picChg chg="add mod">
          <ac:chgData name="昱翔 羅" userId="ff261b55496621f3" providerId="LiveId" clId="{3EC17937-8909-4BAC-9D32-1E86F4F29F75}" dt="2023-06-18T15:05:22.952" v="708" actId="1076"/>
          <ac:picMkLst>
            <pc:docMk/>
            <pc:sldMk cId="968396831" sldId="277"/>
            <ac:picMk id="4" creationId="{D4A0F767-BB6B-1025-9C83-30CED1F14766}"/>
          </ac:picMkLst>
        </pc:picChg>
        <pc:picChg chg="del">
          <ac:chgData name="昱翔 羅" userId="ff261b55496621f3" providerId="LiveId" clId="{3EC17937-8909-4BAC-9D32-1E86F4F29F75}" dt="2023-06-18T15:04:54.545" v="706" actId="478"/>
          <ac:picMkLst>
            <pc:docMk/>
            <pc:sldMk cId="968396831" sldId="277"/>
            <ac:picMk id="6" creationId="{6B4907C4-5F35-67EA-3A1D-4F4417E9E319}"/>
          </ac:picMkLst>
        </pc:picChg>
      </pc:sldChg>
      <pc:sldChg chg="addSp delSp modSp add mod ord">
        <pc:chgData name="昱翔 羅" userId="ff261b55496621f3" providerId="LiveId" clId="{3EC17937-8909-4BAC-9D32-1E86F4F29F75}" dt="2023-07-03T01:56:04.676" v="1717"/>
        <pc:sldMkLst>
          <pc:docMk/>
          <pc:sldMk cId="1008535629" sldId="278"/>
        </pc:sldMkLst>
        <pc:spChg chg="mod">
          <ac:chgData name="昱翔 羅" userId="ff261b55496621f3" providerId="LiveId" clId="{3EC17937-8909-4BAC-9D32-1E86F4F29F75}" dt="2023-07-01T02:38:54.499" v="1301" actId="20577"/>
          <ac:spMkLst>
            <pc:docMk/>
            <pc:sldMk cId="1008535629" sldId="278"/>
            <ac:spMk id="2" creationId="{A7240211-3607-F8D2-F104-16B16BC0D3E5}"/>
          </ac:spMkLst>
        </pc:spChg>
        <pc:picChg chg="add mod">
          <ac:chgData name="昱翔 羅" userId="ff261b55496621f3" providerId="LiveId" clId="{3EC17937-8909-4BAC-9D32-1E86F4F29F75}" dt="2023-06-18T15:06:18.201" v="716" actId="1076"/>
          <ac:picMkLst>
            <pc:docMk/>
            <pc:sldMk cId="1008535629" sldId="278"/>
            <ac:picMk id="4" creationId="{07FDCF71-2699-AF19-C109-9589B269A6EF}"/>
          </ac:picMkLst>
        </pc:picChg>
        <pc:picChg chg="del">
          <ac:chgData name="昱翔 羅" userId="ff261b55496621f3" providerId="LiveId" clId="{3EC17937-8909-4BAC-9D32-1E86F4F29F75}" dt="2023-06-18T15:05:45.097" v="712" actId="478"/>
          <ac:picMkLst>
            <pc:docMk/>
            <pc:sldMk cId="1008535629" sldId="278"/>
            <ac:picMk id="5" creationId="{35C09AE2-2B2E-C301-494B-EB0AE4C454ED}"/>
          </ac:picMkLst>
        </pc:picChg>
      </pc:sldChg>
      <pc:sldChg chg="modSp new del mod">
        <pc:chgData name="昱翔 羅" userId="ff261b55496621f3" providerId="LiveId" clId="{3EC17937-8909-4BAC-9D32-1E86F4F29F75}" dt="2023-06-19T15:58:12.849" v="722" actId="2696"/>
        <pc:sldMkLst>
          <pc:docMk/>
          <pc:sldMk cId="3488246907" sldId="279"/>
        </pc:sldMkLst>
        <pc:spChg chg="mod">
          <ac:chgData name="昱翔 羅" userId="ff261b55496621f3" providerId="LiveId" clId="{3EC17937-8909-4BAC-9D32-1E86F4F29F75}" dt="2023-06-19T15:58:04.012" v="718" actId="2711"/>
          <ac:spMkLst>
            <pc:docMk/>
            <pc:sldMk cId="3488246907" sldId="279"/>
            <ac:spMk id="2" creationId="{0ED113B5-F8B3-1013-59E7-0AD949CFE39B}"/>
          </ac:spMkLst>
        </pc:spChg>
      </pc:sldChg>
      <pc:sldChg chg="addSp delSp modSp add mod ord">
        <pc:chgData name="昱翔 羅" userId="ff261b55496621f3" providerId="LiveId" clId="{3EC17937-8909-4BAC-9D32-1E86F4F29F75}" dt="2023-07-03T02:01:18.233" v="1729"/>
        <pc:sldMkLst>
          <pc:docMk/>
          <pc:sldMk cId="2820799990" sldId="280"/>
        </pc:sldMkLst>
        <pc:spChg chg="mod">
          <ac:chgData name="昱翔 羅" userId="ff261b55496621f3" providerId="LiveId" clId="{3EC17937-8909-4BAC-9D32-1E86F4F29F75}" dt="2023-06-19T15:58:34.408" v="727"/>
          <ac:spMkLst>
            <pc:docMk/>
            <pc:sldMk cId="2820799990" sldId="280"/>
            <ac:spMk id="2" creationId="{22BBF2AD-95C5-7D58-32CD-222B3D0EF606}"/>
          </ac:spMkLst>
        </pc:spChg>
        <pc:picChg chg="del">
          <ac:chgData name="昱翔 羅" userId="ff261b55496621f3" providerId="LiveId" clId="{3EC17937-8909-4BAC-9D32-1E86F4F29F75}" dt="2023-06-19T15:58:37.189" v="728" actId="478"/>
          <ac:picMkLst>
            <pc:docMk/>
            <pc:sldMk cId="2820799990" sldId="280"/>
            <ac:picMk id="4" creationId="{07FF26EB-CDA4-9CE0-8806-A6E6A9571B64}"/>
          </ac:picMkLst>
        </pc:picChg>
        <pc:picChg chg="add mod">
          <ac:chgData name="昱翔 羅" userId="ff261b55496621f3" providerId="LiveId" clId="{3EC17937-8909-4BAC-9D32-1E86F4F29F75}" dt="2023-07-03T02:00:17.939" v="1724" actId="1076"/>
          <ac:picMkLst>
            <pc:docMk/>
            <pc:sldMk cId="2820799990" sldId="280"/>
            <ac:picMk id="4" creationId="{3E5A731B-9345-2345-71BB-CB3E9859BD54}"/>
          </ac:picMkLst>
        </pc:picChg>
        <pc:picChg chg="add del mod">
          <ac:chgData name="昱翔 羅" userId="ff261b55496621f3" providerId="LiveId" clId="{3EC17937-8909-4BAC-9D32-1E86F4F29F75}" dt="2023-07-03T02:00:13.057" v="1722" actId="478"/>
          <ac:picMkLst>
            <pc:docMk/>
            <pc:sldMk cId="2820799990" sldId="280"/>
            <ac:picMk id="5" creationId="{AA7A47EC-CE27-206F-39CD-6ADF06820CCC}"/>
          </ac:picMkLst>
        </pc:picChg>
      </pc:sldChg>
      <pc:sldChg chg="new del">
        <pc:chgData name="昱翔 羅" userId="ff261b55496621f3" providerId="LiveId" clId="{3EC17937-8909-4BAC-9D32-1E86F4F29F75}" dt="2023-06-20T07:05:34.187" v="735" actId="2696"/>
        <pc:sldMkLst>
          <pc:docMk/>
          <pc:sldMk cId="1978222460" sldId="281"/>
        </pc:sldMkLst>
      </pc:sldChg>
      <pc:sldChg chg="addSp modSp add mod ord">
        <pc:chgData name="昱翔 羅" userId="ff261b55496621f3" providerId="LiveId" clId="{3EC17937-8909-4BAC-9D32-1E86F4F29F75}" dt="2023-07-03T02:01:18.233" v="1729"/>
        <pc:sldMkLst>
          <pc:docMk/>
          <pc:sldMk cId="2400706759" sldId="282"/>
        </pc:sldMkLst>
        <pc:spChg chg="mod">
          <ac:chgData name="昱翔 羅" userId="ff261b55496621f3" providerId="LiveId" clId="{3EC17937-8909-4BAC-9D32-1E86F4F29F75}" dt="2023-06-20T07:08:32.893" v="996" actId="20577"/>
          <ac:spMkLst>
            <pc:docMk/>
            <pc:sldMk cId="2400706759" sldId="282"/>
            <ac:spMk id="3" creationId="{2348F968-3CD0-DE05-620B-4090D8042786}"/>
          </ac:spMkLst>
        </pc:spChg>
        <pc:picChg chg="add mod">
          <ac:chgData name="昱翔 羅" userId="ff261b55496621f3" providerId="LiveId" clId="{3EC17937-8909-4BAC-9D32-1E86F4F29F75}" dt="2023-07-03T02:00:45.108" v="1727" actId="1076"/>
          <ac:picMkLst>
            <pc:docMk/>
            <pc:sldMk cId="2400706759" sldId="282"/>
            <ac:picMk id="6" creationId="{47ACBEB7-332D-25E0-0171-1E022741C8DA}"/>
          </ac:picMkLst>
        </pc:picChg>
      </pc:sldChg>
      <pc:sldChg chg="addSp delSp modSp add mod ord">
        <pc:chgData name="昱翔 羅" userId="ff261b55496621f3" providerId="LiveId" clId="{3EC17937-8909-4BAC-9D32-1E86F4F29F75}" dt="2023-07-03T02:01:18.233" v="1729"/>
        <pc:sldMkLst>
          <pc:docMk/>
          <pc:sldMk cId="608225783" sldId="283"/>
        </pc:sldMkLst>
        <pc:spChg chg="mod">
          <ac:chgData name="昱翔 羅" userId="ff261b55496621f3" providerId="LiveId" clId="{3EC17937-8909-4BAC-9D32-1E86F4F29F75}" dt="2023-06-20T07:08:45.721" v="1003" actId="20577"/>
          <ac:spMkLst>
            <pc:docMk/>
            <pc:sldMk cId="608225783" sldId="283"/>
            <ac:spMk id="2" creationId="{A7240211-3607-F8D2-F104-16B16BC0D3E5}"/>
          </ac:spMkLst>
        </pc:spChg>
        <pc:picChg chg="del">
          <ac:chgData name="昱翔 羅" userId="ff261b55496621f3" providerId="LiveId" clId="{3EC17937-8909-4BAC-9D32-1E86F4F29F75}" dt="2023-06-20T07:08:42.880" v="1000" actId="478"/>
          <ac:picMkLst>
            <pc:docMk/>
            <pc:sldMk cId="608225783" sldId="283"/>
            <ac:picMk id="4" creationId="{D4A0F767-BB6B-1025-9C83-30CED1F14766}"/>
          </ac:picMkLst>
        </pc:picChg>
        <pc:picChg chg="add mod">
          <ac:chgData name="昱翔 羅" userId="ff261b55496621f3" providerId="LiveId" clId="{3EC17937-8909-4BAC-9D32-1E86F4F29F75}" dt="2023-06-20T07:09:22.640" v="1007" actId="1076"/>
          <ac:picMkLst>
            <pc:docMk/>
            <pc:sldMk cId="608225783" sldId="283"/>
            <ac:picMk id="5" creationId="{DE4BC65E-456D-FE21-1971-5A1564844DB7}"/>
          </ac:picMkLst>
        </pc:picChg>
      </pc:sldChg>
      <pc:sldChg chg="addSp delSp modSp add mod ord">
        <pc:chgData name="昱翔 羅" userId="ff261b55496621f3" providerId="LiveId" clId="{3EC17937-8909-4BAC-9D32-1E86F4F29F75}" dt="2023-07-03T02:01:18.233" v="1729"/>
        <pc:sldMkLst>
          <pc:docMk/>
          <pc:sldMk cId="622790584" sldId="284"/>
        </pc:sldMkLst>
        <pc:spChg chg="mod">
          <ac:chgData name="昱翔 羅" userId="ff261b55496621f3" providerId="LiveId" clId="{3EC17937-8909-4BAC-9D32-1E86F4F29F75}" dt="2023-07-01T02:38:50.459" v="1295" actId="20577"/>
          <ac:spMkLst>
            <pc:docMk/>
            <pc:sldMk cId="622790584" sldId="284"/>
            <ac:spMk id="2" creationId="{A7240211-3607-F8D2-F104-16B16BC0D3E5}"/>
          </ac:spMkLst>
        </pc:spChg>
        <pc:picChg chg="del">
          <ac:chgData name="昱翔 羅" userId="ff261b55496621f3" providerId="LiveId" clId="{3EC17937-8909-4BAC-9D32-1E86F4F29F75}" dt="2023-06-20T07:09:33.788" v="1011" actId="478"/>
          <ac:picMkLst>
            <pc:docMk/>
            <pc:sldMk cId="622790584" sldId="284"/>
            <ac:picMk id="4" creationId="{07FDCF71-2699-AF19-C109-9589B269A6EF}"/>
          </ac:picMkLst>
        </pc:picChg>
        <pc:picChg chg="add mod">
          <ac:chgData name="昱翔 羅" userId="ff261b55496621f3" providerId="LiveId" clId="{3EC17937-8909-4BAC-9D32-1E86F4F29F75}" dt="2023-06-20T07:10:00.662" v="1015" actId="1076"/>
          <ac:picMkLst>
            <pc:docMk/>
            <pc:sldMk cId="622790584" sldId="284"/>
            <ac:picMk id="5" creationId="{BE50D9EE-D7A3-3C5A-5D1D-69B498BB27B6}"/>
          </ac:picMkLst>
        </pc:picChg>
      </pc:sldChg>
      <pc:sldChg chg="addSp delSp modSp add mod ord">
        <pc:chgData name="昱翔 羅" userId="ff261b55496621f3" providerId="LiveId" clId="{3EC17937-8909-4BAC-9D32-1E86F4F29F75}" dt="2023-07-20T08:23:49.868" v="7339"/>
        <pc:sldMkLst>
          <pc:docMk/>
          <pc:sldMk cId="40489245" sldId="285"/>
        </pc:sldMkLst>
        <pc:spChg chg="mod">
          <ac:chgData name="昱翔 羅" userId="ff261b55496621f3" providerId="LiveId" clId="{3EC17937-8909-4BAC-9D32-1E86F4F29F75}" dt="2023-06-20T13:09:22.977" v="1030" actId="20577"/>
          <ac:spMkLst>
            <pc:docMk/>
            <pc:sldMk cId="40489245" sldId="285"/>
            <ac:spMk id="2" creationId="{A7240211-3607-F8D2-F104-16B16BC0D3E5}"/>
          </ac:spMkLst>
        </pc:spChg>
        <pc:picChg chg="add del mod">
          <ac:chgData name="昱翔 羅" userId="ff261b55496621f3" providerId="LiveId" clId="{3EC17937-8909-4BAC-9D32-1E86F4F29F75}" dt="2023-07-20T08:23:47.344" v="7337" actId="478"/>
          <ac:picMkLst>
            <pc:docMk/>
            <pc:sldMk cId="40489245" sldId="285"/>
            <ac:picMk id="4" creationId="{65332C5E-1C82-1A21-D371-90DE54B59B79}"/>
          </ac:picMkLst>
        </pc:picChg>
        <pc:picChg chg="del">
          <ac:chgData name="昱翔 羅" userId="ff261b55496621f3" providerId="LiveId" clId="{3EC17937-8909-4BAC-9D32-1E86F4F29F75}" dt="2023-06-20T13:08:32.681" v="1019" actId="478"/>
          <ac:picMkLst>
            <pc:docMk/>
            <pc:sldMk cId="40489245" sldId="285"/>
            <ac:picMk id="5" creationId="{DE4BC65E-456D-FE21-1971-5A1564844DB7}"/>
          </ac:picMkLst>
        </pc:picChg>
      </pc:sldChg>
      <pc:sldChg chg="addSp delSp modSp add mod ord">
        <pc:chgData name="昱翔 羅" userId="ff261b55496621f3" providerId="LiveId" clId="{3EC17937-8909-4BAC-9D32-1E86F4F29F75}" dt="2023-07-03T02:01:32.977" v="1731"/>
        <pc:sldMkLst>
          <pc:docMk/>
          <pc:sldMk cId="2721901026" sldId="286"/>
        </pc:sldMkLst>
        <pc:spChg chg="mod">
          <ac:chgData name="昱翔 羅" userId="ff261b55496621f3" providerId="LiveId" clId="{3EC17937-8909-4BAC-9D32-1E86F4F29F75}" dt="2023-06-20T13:09:34.875" v="1042" actId="20577"/>
          <ac:spMkLst>
            <pc:docMk/>
            <pc:sldMk cId="2721901026" sldId="286"/>
            <ac:spMk id="2" creationId="{A7240211-3607-F8D2-F104-16B16BC0D3E5}"/>
          </ac:spMkLst>
        </pc:spChg>
        <pc:picChg chg="del">
          <ac:chgData name="昱翔 羅" userId="ff261b55496621f3" providerId="LiveId" clId="{3EC17937-8909-4BAC-9D32-1E86F4F29F75}" dt="2023-06-20T13:08:49.725" v="1024" actId="478"/>
          <ac:picMkLst>
            <pc:docMk/>
            <pc:sldMk cId="2721901026" sldId="286"/>
            <ac:picMk id="4" creationId="{65332C5E-1C82-1A21-D371-90DE54B59B79}"/>
          </ac:picMkLst>
        </pc:picChg>
        <pc:picChg chg="add mod">
          <ac:chgData name="昱翔 羅" userId="ff261b55496621f3" providerId="LiveId" clId="{3EC17937-8909-4BAC-9D32-1E86F4F29F75}" dt="2023-06-20T13:09:16.175" v="1026" actId="1076"/>
          <ac:picMkLst>
            <pc:docMk/>
            <pc:sldMk cId="2721901026" sldId="286"/>
            <ac:picMk id="5" creationId="{AE56B6F8-9A65-EC0A-E7B6-C91E4BD5F111}"/>
          </ac:picMkLst>
        </pc:picChg>
      </pc:sldChg>
      <pc:sldChg chg="addSp delSp modSp add mod ord">
        <pc:chgData name="昱翔 羅" userId="ff261b55496621f3" providerId="LiveId" clId="{3EC17937-8909-4BAC-9D32-1E86F4F29F75}" dt="2023-07-03T02:01:32.977" v="1731"/>
        <pc:sldMkLst>
          <pc:docMk/>
          <pc:sldMk cId="3830583004" sldId="287"/>
        </pc:sldMkLst>
        <pc:spChg chg="mod">
          <ac:chgData name="昱翔 羅" userId="ff261b55496621f3" providerId="LiveId" clId="{3EC17937-8909-4BAC-9D32-1E86F4F29F75}" dt="2023-07-01T02:38:44.955" v="1289" actId="20577"/>
          <ac:spMkLst>
            <pc:docMk/>
            <pc:sldMk cId="3830583004" sldId="287"/>
            <ac:spMk id="2" creationId="{A7240211-3607-F8D2-F104-16B16BC0D3E5}"/>
          </ac:spMkLst>
        </pc:spChg>
        <pc:picChg chg="add mod">
          <ac:chgData name="昱翔 羅" userId="ff261b55496621f3" providerId="LiveId" clId="{3EC17937-8909-4BAC-9D32-1E86F4F29F75}" dt="2023-06-20T13:14:02.568" v="1051" actId="1076"/>
          <ac:picMkLst>
            <pc:docMk/>
            <pc:sldMk cId="3830583004" sldId="287"/>
            <ac:picMk id="4" creationId="{9A9BB1E3-56FF-8E5C-CDA6-095FD23EB806}"/>
          </ac:picMkLst>
        </pc:picChg>
        <pc:picChg chg="del">
          <ac:chgData name="昱翔 羅" userId="ff261b55496621f3" providerId="LiveId" clId="{3EC17937-8909-4BAC-9D32-1E86F4F29F75}" dt="2023-06-20T13:13:48.199" v="1046" actId="478"/>
          <ac:picMkLst>
            <pc:docMk/>
            <pc:sldMk cId="3830583004" sldId="287"/>
            <ac:picMk id="5" creationId="{BE50D9EE-D7A3-3C5A-5D1D-69B498BB27B6}"/>
          </ac:picMkLst>
        </pc:picChg>
      </pc:sldChg>
      <pc:sldChg chg="addSp delSp modSp add mod ord">
        <pc:chgData name="昱翔 羅" userId="ff261b55496621f3" providerId="LiveId" clId="{3EC17937-8909-4BAC-9D32-1E86F4F29F75}" dt="2023-07-20T08:23:57.325" v="7341"/>
        <pc:sldMkLst>
          <pc:docMk/>
          <pc:sldMk cId="1984066961" sldId="288"/>
        </pc:sldMkLst>
        <pc:spChg chg="mod">
          <ac:chgData name="昱翔 羅" userId="ff261b55496621f3" providerId="LiveId" clId="{3EC17937-8909-4BAC-9D32-1E86F4F29F75}" dt="2023-06-20T13:14:37.681" v="1057"/>
          <ac:spMkLst>
            <pc:docMk/>
            <pc:sldMk cId="1984066961" sldId="288"/>
            <ac:spMk id="2" creationId="{22BBF2AD-95C5-7D58-32CD-222B3D0EF606}"/>
          </ac:spMkLst>
        </pc:spChg>
        <pc:picChg chg="add mod">
          <ac:chgData name="昱翔 羅" userId="ff261b55496621f3" providerId="LiveId" clId="{3EC17937-8909-4BAC-9D32-1E86F4F29F75}" dt="2023-06-21T08:44:25.209" v="1080" actId="1076"/>
          <ac:picMkLst>
            <pc:docMk/>
            <pc:sldMk cId="1984066961" sldId="288"/>
            <ac:picMk id="4" creationId="{4B566398-16FD-2BC9-DB37-6D2F7F4326A1}"/>
          </ac:picMkLst>
        </pc:picChg>
        <pc:picChg chg="del">
          <ac:chgData name="昱翔 羅" userId="ff261b55496621f3" providerId="LiveId" clId="{3EC17937-8909-4BAC-9D32-1E86F4F29F75}" dt="2023-06-20T13:14:39.343" v="1058" actId="478"/>
          <ac:picMkLst>
            <pc:docMk/>
            <pc:sldMk cId="1984066961" sldId="288"/>
            <ac:picMk id="5" creationId="{AA7A47EC-CE27-206F-39CD-6ADF06820CCC}"/>
          </ac:picMkLst>
        </pc:picChg>
      </pc:sldChg>
      <pc:sldChg chg="modSp add mod ord">
        <pc:chgData name="昱翔 羅" userId="ff261b55496621f3" providerId="LiveId" clId="{3EC17937-8909-4BAC-9D32-1E86F4F29F75}" dt="2023-07-20T08:24:02.350" v="7343"/>
        <pc:sldMkLst>
          <pc:docMk/>
          <pc:sldMk cId="1187388201" sldId="289"/>
        </pc:sldMkLst>
        <pc:spChg chg="mod">
          <ac:chgData name="昱翔 羅" userId="ff261b55496621f3" providerId="LiveId" clId="{3EC17937-8909-4BAC-9D32-1E86F4F29F75}" dt="2023-07-15T08:14:38.763" v="4471" actId="20577"/>
          <ac:spMkLst>
            <pc:docMk/>
            <pc:sldMk cId="1187388201" sldId="289"/>
            <ac:spMk id="3" creationId="{2348F968-3CD0-DE05-620B-4090D8042786}"/>
          </ac:spMkLst>
        </pc:spChg>
      </pc:sldChg>
      <pc:sldChg chg="new del ord">
        <pc:chgData name="昱翔 羅" userId="ff261b55496621f3" providerId="LiveId" clId="{3EC17937-8909-4BAC-9D32-1E86F4F29F75}" dt="2023-06-21T08:44:40.260" v="1086" actId="2696"/>
        <pc:sldMkLst>
          <pc:docMk/>
          <pc:sldMk cId="3839660902" sldId="289"/>
        </pc:sldMkLst>
      </pc:sldChg>
      <pc:sldChg chg="new del">
        <pc:chgData name="昱翔 羅" userId="ff261b55496621f3" providerId="LiveId" clId="{3EC17937-8909-4BAC-9D32-1E86F4F29F75}" dt="2023-06-21T08:36:22.722" v="1063" actId="2696"/>
        <pc:sldMkLst>
          <pc:docMk/>
          <pc:sldMk cId="4246862749" sldId="289"/>
        </pc:sldMkLst>
      </pc:sldChg>
      <pc:sldChg chg="addSp delSp modSp add mod ord">
        <pc:chgData name="昱翔 羅" userId="ff261b55496621f3" providerId="LiveId" clId="{3EC17937-8909-4BAC-9D32-1E86F4F29F75}" dt="2023-07-01T08:56:03.733" v="1524"/>
        <pc:sldMkLst>
          <pc:docMk/>
          <pc:sldMk cId="240140000" sldId="290"/>
        </pc:sldMkLst>
        <pc:spChg chg="mod">
          <ac:chgData name="昱翔 羅" userId="ff261b55496621f3" providerId="LiveId" clId="{3EC17937-8909-4BAC-9D32-1E86F4F29F75}" dt="2023-07-01T02:37:01.047" v="1238" actId="20577"/>
          <ac:spMkLst>
            <pc:docMk/>
            <pc:sldMk cId="240140000" sldId="290"/>
            <ac:spMk id="2" creationId="{22BBF2AD-95C5-7D58-32CD-222B3D0EF606}"/>
          </ac:spMkLst>
        </pc:spChg>
        <pc:picChg chg="del">
          <ac:chgData name="昱翔 羅" userId="ff261b55496621f3" providerId="LiveId" clId="{3EC17937-8909-4BAC-9D32-1E86F4F29F75}" dt="2023-07-01T02:36:43.331" v="1202" actId="478"/>
          <ac:picMkLst>
            <pc:docMk/>
            <pc:sldMk cId="240140000" sldId="290"/>
            <ac:picMk id="4" creationId="{4B566398-16FD-2BC9-DB37-6D2F7F4326A1}"/>
          </ac:picMkLst>
        </pc:picChg>
        <pc:picChg chg="add">
          <ac:chgData name="昱翔 羅" userId="ff261b55496621f3" providerId="LiveId" clId="{3EC17937-8909-4BAC-9D32-1E86F4F29F75}" dt="2023-07-01T02:36:43.856" v="1203" actId="22"/>
          <ac:picMkLst>
            <pc:docMk/>
            <pc:sldMk cId="240140000" sldId="290"/>
            <ac:picMk id="5" creationId="{16DDD16F-ACCB-7C80-D753-F5F71CB43DB8}"/>
          </ac:picMkLst>
        </pc:picChg>
      </pc:sldChg>
      <pc:sldChg chg="addSp delSp modSp add del mod ord">
        <pc:chgData name="昱翔 羅" userId="ff261b55496621f3" providerId="LiveId" clId="{3EC17937-8909-4BAC-9D32-1E86F4F29F75}" dt="2023-06-21T08:44:00.403" v="1078" actId="2696"/>
        <pc:sldMkLst>
          <pc:docMk/>
          <pc:sldMk cId="1119116385" sldId="290"/>
        </pc:sldMkLst>
        <pc:spChg chg="mod">
          <ac:chgData name="昱翔 羅" userId="ff261b55496621f3" providerId="LiveId" clId="{3EC17937-8909-4BAC-9D32-1E86F4F29F75}" dt="2023-06-21T08:36:36.883" v="1070" actId="27636"/>
          <ac:spMkLst>
            <pc:docMk/>
            <pc:sldMk cId="1119116385" sldId="290"/>
            <ac:spMk id="2" creationId="{22BBF2AD-95C5-7D58-32CD-222B3D0EF606}"/>
          </ac:spMkLst>
        </pc:spChg>
        <pc:spChg chg="add del mod">
          <ac:chgData name="昱翔 羅" userId="ff261b55496621f3" providerId="LiveId" clId="{3EC17937-8909-4BAC-9D32-1E86F4F29F75}" dt="2023-06-21T08:36:42.459" v="1073" actId="478"/>
          <ac:spMkLst>
            <pc:docMk/>
            <pc:sldMk cId="1119116385" sldId="290"/>
            <ac:spMk id="4" creationId="{AE344C9D-69E5-DEB0-75D3-6B39A833A64C}"/>
          </ac:spMkLst>
        </pc:spChg>
        <pc:picChg chg="add mod">
          <ac:chgData name="昱翔 羅" userId="ff261b55496621f3" providerId="LiveId" clId="{3EC17937-8909-4BAC-9D32-1E86F4F29F75}" dt="2023-06-21T08:37:02.147" v="1077" actId="1076"/>
          <ac:picMkLst>
            <pc:docMk/>
            <pc:sldMk cId="1119116385" sldId="290"/>
            <ac:picMk id="6" creationId="{A17CA976-BBC2-5A08-D3D8-78532133E335}"/>
          </ac:picMkLst>
        </pc:picChg>
      </pc:sldChg>
      <pc:sldChg chg="new del">
        <pc:chgData name="昱翔 羅" userId="ff261b55496621f3" providerId="LiveId" clId="{3EC17937-8909-4BAC-9D32-1E86F4F29F75}" dt="2023-07-01T02:37:21.056" v="1240" actId="47"/>
        <pc:sldMkLst>
          <pc:docMk/>
          <pc:sldMk cId="3043509573" sldId="291"/>
        </pc:sldMkLst>
      </pc:sldChg>
      <pc:sldChg chg="addSp delSp modSp add mod ord">
        <pc:chgData name="昱翔 羅" userId="ff261b55496621f3" providerId="LiveId" clId="{3EC17937-8909-4BAC-9D32-1E86F4F29F75}" dt="2023-07-01T08:55:57.233" v="1522"/>
        <pc:sldMkLst>
          <pc:docMk/>
          <pc:sldMk cId="3363815567" sldId="291"/>
        </pc:sldMkLst>
        <pc:spChg chg="mod">
          <ac:chgData name="昱翔 羅" userId="ff261b55496621f3" providerId="LiveId" clId="{3EC17937-8909-4BAC-9D32-1E86F4F29F75}" dt="2023-07-01T08:53:29.845" v="1402" actId="20577"/>
          <ac:spMkLst>
            <pc:docMk/>
            <pc:sldMk cId="3363815567" sldId="291"/>
            <ac:spMk id="2" creationId="{A7240211-3607-F8D2-F104-16B16BC0D3E5}"/>
          </ac:spMkLst>
        </pc:spChg>
        <pc:picChg chg="del">
          <ac:chgData name="昱翔 羅" userId="ff261b55496621f3" providerId="LiveId" clId="{3EC17937-8909-4BAC-9D32-1E86F4F29F75}" dt="2023-07-01T02:37:30.393" v="1244" actId="478"/>
          <ac:picMkLst>
            <pc:docMk/>
            <pc:sldMk cId="3363815567" sldId="291"/>
            <ac:picMk id="4" creationId="{65332C5E-1C82-1A21-D371-90DE54B59B79}"/>
          </ac:picMkLst>
        </pc:picChg>
        <pc:picChg chg="add mod">
          <ac:chgData name="昱翔 羅" userId="ff261b55496621f3" providerId="LiveId" clId="{3EC17937-8909-4BAC-9D32-1E86F4F29F75}" dt="2023-07-01T02:37:53.187" v="1249" actId="1076"/>
          <ac:picMkLst>
            <pc:docMk/>
            <pc:sldMk cId="3363815567" sldId="291"/>
            <ac:picMk id="5" creationId="{C2C572AF-0740-046E-8EDD-FCAFDEC94932}"/>
          </ac:picMkLst>
        </pc:picChg>
      </pc:sldChg>
      <pc:sldChg chg="new del">
        <pc:chgData name="昱翔 羅" userId="ff261b55496621f3" providerId="LiveId" clId="{3EC17937-8909-4BAC-9D32-1E86F4F29F75}" dt="2023-07-01T02:38:34" v="1277" actId="47"/>
        <pc:sldMkLst>
          <pc:docMk/>
          <pc:sldMk cId="26195770" sldId="292"/>
        </pc:sldMkLst>
      </pc:sldChg>
      <pc:sldChg chg="addSp delSp modSp add mod ord">
        <pc:chgData name="昱翔 羅" userId="ff261b55496621f3" providerId="LiveId" clId="{3EC17937-8909-4BAC-9D32-1E86F4F29F75}" dt="2023-07-01T02:40:02.818" v="1340" actId="1076"/>
        <pc:sldMkLst>
          <pc:docMk/>
          <pc:sldMk cId="322047374" sldId="293"/>
        </pc:sldMkLst>
        <pc:spChg chg="mod">
          <ac:chgData name="昱翔 羅" userId="ff261b55496621f3" providerId="LiveId" clId="{3EC17937-8909-4BAC-9D32-1E86F4F29F75}" dt="2023-07-01T02:38:39.652" v="1283" actId="20577"/>
          <ac:spMkLst>
            <pc:docMk/>
            <pc:sldMk cId="322047374" sldId="293"/>
            <ac:spMk id="2" creationId="{A7240211-3607-F8D2-F104-16B16BC0D3E5}"/>
          </ac:spMkLst>
        </pc:spChg>
        <pc:picChg chg="del">
          <ac:chgData name="昱翔 羅" userId="ff261b55496621f3" providerId="LiveId" clId="{3EC17937-8909-4BAC-9D32-1E86F4F29F75}" dt="2023-07-01T02:39:28.138" v="1336" actId="478"/>
          <ac:picMkLst>
            <pc:docMk/>
            <pc:sldMk cId="322047374" sldId="293"/>
            <ac:picMk id="4" creationId="{9A9BB1E3-56FF-8E5C-CDA6-095FD23EB806}"/>
          </ac:picMkLst>
        </pc:picChg>
        <pc:picChg chg="add mod">
          <ac:chgData name="昱翔 羅" userId="ff261b55496621f3" providerId="LiveId" clId="{3EC17937-8909-4BAC-9D32-1E86F4F29F75}" dt="2023-07-01T02:40:02.818" v="1340" actId="1076"/>
          <ac:picMkLst>
            <pc:docMk/>
            <pc:sldMk cId="322047374" sldId="293"/>
            <ac:picMk id="5" creationId="{82F033E7-96AC-FFFF-36D2-87E64EC65BA3}"/>
          </ac:picMkLst>
        </pc:picChg>
      </pc:sldChg>
      <pc:sldChg chg="addSp delSp modSp add mod ord">
        <pc:chgData name="昱翔 羅" userId="ff261b55496621f3" providerId="LiveId" clId="{3EC17937-8909-4BAC-9D32-1E86F4F29F75}" dt="2023-07-01T08:53:08.372" v="1379" actId="1076"/>
        <pc:sldMkLst>
          <pc:docMk/>
          <pc:sldMk cId="926104451" sldId="294"/>
        </pc:sldMkLst>
        <pc:spChg chg="mod">
          <ac:chgData name="昱翔 羅" userId="ff261b55496621f3" providerId="LiveId" clId="{3EC17937-8909-4BAC-9D32-1E86F4F29F75}" dt="2023-07-01T08:52:44.910" v="1375" actId="20577"/>
          <ac:spMkLst>
            <pc:docMk/>
            <pc:sldMk cId="926104451" sldId="294"/>
            <ac:spMk id="2" creationId="{22BBF2AD-95C5-7D58-32CD-222B3D0EF606}"/>
          </ac:spMkLst>
        </pc:spChg>
        <pc:picChg chg="add mod">
          <ac:chgData name="昱翔 羅" userId="ff261b55496621f3" providerId="LiveId" clId="{3EC17937-8909-4BAC-9D32-1E86F4F29F75}" dt="2023-07-01T08:53:08.372" v="1379" actId="1076"/>
          <ac:picMkLst>
            <pc:docMk/>
            <pc:sldMk cId="926104451" sldId="294"/>
            <ac:picMk id="4" creationId="{990E0390-C1E9-F63A-16A3-1EC9DDB37F23}"/>
          </ac:picMkLst>
        </pc:picChg>
        <pc:picChg chg="del">
          <ac:chgData name="昱翔 羅" userId="ff261b55496621f3" providerId="LiveId" clId="{3EC17937-8909-4BAC-9D32-1E86F4F29F75}" dt="2023-07-01T08:52:22.942" v="1346" actId="478"/>
          <ac:picMkLst>
            <pc:docMk/>
            <pc:sldMk cId="926104451" sldId="294"/>
            <ac:picMk id="5" creationId="{16DDD16F-ACCB-7C80-D753-F5F71CB43DB8}"/>
          </ac:picMkLst>
        </pc:picChg>
      </pc:sldChg>
      <pc:sldChg chg="new del">
        <pc:chgData name="昱翔 羅" userId="ff261b55496621f3" providerId="LiveId" clId="{3EC17937-8909-4BAC-9D32-1E86F4F29F75}" dt="2023-07-01T08:52:04.633" v="1342" actId="47"/>
        <pc:sldMkLst>
          <pc:docMk/>
          <pc:sldMk cId="3637669071" sldId="294"/>
        </pc:sldMkLst>
      </pc:sldChg>
      <pc:sldChg chg="addSp delSp modSp add mod ord">
        <pc:chgData name="昱翔 羅" userId="ff261b55496621f3" providerId="LiveId" clId="{3EC17937-8909-4BAC-9D32-1E86F4F29F75}" dt="2023-07-01T08:54:14.540" v="1415" actId="1076"/>
        <pc:sldMkLst>
          <pc:docMk/>
          <pc:sldMk cId="4220194741" sldId="295"/>
        </pc:sldMkLst>
        <pc:spChg chg="mod">
          <ac:chgData name="昱翔 羅" userId="ff261b55496621f3" providerId="LiveId" clId="{3EC17937-8909-4BAC-9D32-1E86F4F29F75}" dt="2023-07-01T08:53:39.264" v="1411" actId="20577"/>
          <ac:spMkLst>
            <pc:docMk/>
            <pc:sldMk cId="4220194741" sldId="295"/>
            <ac:spMk id="2" creationId="{A7240211-3607-F8D2-F104-16B16BC0D3E5}"/>
          </ac:spMkLst>
        </pc:spChg>
        <pc:picChg chg="add mod">
          <ac:chgData name="昱翔 羅" userId="ff261b55496621f3" providerId="LiveId" clId="{3EC17937-8909-4BAC-9D32-1E86F4F29F75}" dt="2023-07-01T08:54:14.540" v="1415" actId="1076"/>
          <ac:picMkLst>
            <pc:docMk/>
            <pc:sldMk cId="4220194741" sldId="295"/>
            <ac:picMk id="4" creationId="{123AF58F-BD65-90A1-E519-ACCB555B4F87}"/>
          </ac:picMkLst>
        </pc:picChg>
        <pc:picChg chg="del">
          <ac:chgData name="昱翔 羅" userId="ff261b55496621f3" providerId="LiveId" clId="{3EC17937-8909-4BAC-9D32-1E86F4F29F75}" dt="2023-07-01T08:54:04.512" v="1412" actId="478"/>
          <ac:picMkLst>
            <pc:docMk/>
            <pc:sldMk cId="4220194741" sldId="295"/>
            <ac:picMk id="5" creationId="{C2C572AF-0740-046E-8EDD-FCAFDEC94932}"/>
          </ac:picMkLst>
        </pc:picChg>
      </pc:sldChg>
      <pc:sldChg chg="addSp delSp modSp add mod ord setBg">
        <pc:chgData name="昱翔 羅" userId="ff261b55496621f3" providerId="LiveId" clId="{3EC17937-8909-4BAC-9D32-1E86F4F29F75}" dt="2023-07-02T15:18:06.657" v="1681" actId="1076"/>
        <pc:sldMkLst>
          <pc:docMk/>
          <pc:sldMk cId="2233940867" sldId="296"/>
        </pc:sldMkLst>
        <pc:spChg chg="del mod">
          <ac:chgData name="昱翔 羅" userId="ff261b55496621f3" providerId="LiveId" clId="{3EC17937-8909-4BAC-9D32-1E86F4F29F75}" dt="2023-07-02T15:17:54.913" v="1677" actId="478"/>
          <ac:spMkLst>
            <pc:docMk/>
            <pc:sldMk cId="2233940867" sldId="296"/>
            <ac:spMk id="2" creationId="{A4180D26-EA86-A703-0156-39261F45D783}"/>
          </ac:spMkLst>
        </pc:spChg>
        <pc:spChg chg="del mod">
          <ac:chgData name="昱翔 羅" userId="ff261b55496621f3" providerId="LiveId" clId="{3EC17937-8909-4BAC-9D32-1E86F4F29F75}" dt="2023-07-02T15:17:11.447" v="1662" actId="478"/>
          <ac:spMkLst>
            <pc:docMk/>
            <pc:sldMk cId="2233940867" sldId="296"/>
            <ac:spMk id="3" creationId="{2348F968-3CD0-DE05-620B-4090D8042786}"/>
          </ac:spMkLst>
        </pc:spChg>
        <pc:spChg chg="mod ord">
          <ac:chgData name="昱翔 羅" userId="ff261b55496621f3" providerId="LiveId" clId="{3EC17937-8909-4BAC-9D32-1E86F4F29F75}" dt="2023-07-02T15:17:52.250" v="1676" actId="26606"/>
          <ac:spMkLst>
            <pc:docMk/>
            <pc:sldMk cId="2233940867" sldId="296"/>
            <ac:spMk id="4" creationId="{66B358AF-68F3-81BC-7BD7-010A81D06A24}"/>
          </ac:spMkLst>
        </pc:spChg>
        <pc:spChg chg="add del mod">
          <ac:chgData name="昱翔 羅" userId="ff261b55496621f3" providerId="LiveId" clId="{3EC17937-8909-4BAC-9D32-1E86F4F29F75}" dt="2023-07-02T15:17:19.784" v="1663" actId="931"/>
          <ac:spMkLst>
            <pc:docMk/>
            <pc:sldMk cId="2233940867" sldId="296"/>
            <ac:spMk id="6" creationId="{376197E6-83CD-7ABA-0519-F21FE29193DE}"/>
          </ac:spMkLst>
        </pc:spChg>
        <pc:spChg chg="add del mod">
          <ac:chgData name="昱翔 羅" userId="ff261b55496621f3" providerId="LiveId" clId="{3EC17937-8909-4BAC-9D32-1E86F4F29F75}" dt="2023-07-02T15:17:57.473" v="1678" actId="478"/>
          <ac:spMkLst>
            <pc:docMk/>
            <pc:sldMk cId="2233940867" sldId="296"/>
            <ac:spMk id="10" creationId="{28BCE6D6-8912-DE3A-4AEE-5E05A349C57C}"/>
          </ac:spMkLst>
        </pc:spChg>
        <pc:spChg chg="add del">
          <ac:chgData name="昱翔 羅" userId="ff261b55496621f3" providerId="LiveId" clId="{3EC17937-8909-4BAC-9D32-1E86F4F29F75}" dt="2023-07-02T15:17:52.250" v="1676" actId="26606"/>
          <ac:spMkLst>
            <pc:docMk/>
            <pc:sldMk cId="2233940867" sldId="296"/>
            <ac:spMk id="13" creationId="{D4771268-CB57-404A-9271-370EB28F6090}"/>
          </ac:spMkLst>
        </pc:spChg>
        <pc:picChg chg="add mod">
          <ac:chgData name="昱翔 羅" userId="ff261b55496621f3" providerId="LiveId" clId="{3EC17937-8909-4BAC-9D32-1E86F4F29F75}" dt="2023-07-02T15:18:06.657" v="1681" actId="1076"/>
          <ac:picMkLst>
            <pc:docMk/>
            <pc:sldMk cId="2233940867" sldId="296"/>
            <ac:picMk id="8" creationId="{D3AEB6B9-F7B6-6D56-A3A6-108B72C8D035}"/>
          </ac:picMkLst>
        </pc:picChg>
      </pc:sldChg>
      <pc:sldChg chg="modSp add del mod ord">
        <pc:chgData name="昱翔 羅" userId="ff261b55496621f3" providerId="LiveId" clId="{3EC17937-8909-4BAC-9D32-1E86F4F29F75}" dt="2023-07-15T09:37:35.125" v="5483" actId="2696"/>
        <pc:sldMkLst>
          <pc:docMk/>
          <pc:sldMk cId="1639266146" sldId="297"/>
        </pc:sldMkLst>
        <pc:spChg chg="mod">
          <ac:chgData name="昱翔 羅" userId="ff261b55496621f3" providerId="LiveId" clId="{3EC17937-8909-4BAC-9D32-1E86F4F29F75}" dt="2023-07-01T08:57:34.184" v="1661" actId="20577"/>
          <ac:spMkLst>
            <pc:docMk/>
            <pc:sldMk cId="1639266146" sldId="297"/>
            <ac:spMk id="3" creationId="{2348F968-3CD0-DE05-620B-4090D8042786}"/>
          </ac:spMkLst>
        </pc:spChg>
      </pc:sldChg>
      <pc:sldChg chg="addSp delSp modSp add mod ord">
        <pc:chgData name="昱翔 羅" userId="ff261b55496621f3" providerId="LiveId" clId="{3EC17937-8909-4BAC-9D32-1E86F4F29F75}" dt="2023-07-02T15:21:49.672" v="1689" actId="1076"/>
        <pc:sldMkLst>
          <pc:docMk/>
          <pc:sldMk cId="3622296541" sldId="298"/>
        </pc:sldMkLst>
        <pc:picChg chg="add mod">
          <ac:chgData name="昱翔 羅" userId="ff261b55496621f3" providerId="LiveId" clId="{3EC17937-8909-4BAC-9D32-1E86F4F29F75}" dt="2023-07-02T15:21:49.672" v="1689" actId="1076"/>
          <ac:picMkLst>
            <pc:docMk/>
            <pc:sldMk cId="3622296541" sldId="298"/>
            <ac:picMk id="4" creationId="{6D967011-6384-2681-FD93-5077C651CDE0}"/>
          </ac:picMkLst>
        </pc:picChg>
        <pc:picChg chg="del">
          <ac:chgData name="昱翔 羅" userId="ff261b55496621f3" providerId="LiveId" clId="{3EC17937-8909-4BAC-9D32-1E86F4F29F75}" dt="2023-07-02T15:20:56.434" v="1685" actId="478"/>
          <ac:picMkLst>
            <pc:docMk/>
            <pc:sldMk cId="3622296541" sldId="298"/>
            <ac:picMk id="5" creationId="{82F033E7-96AC-FFFF-36D2-87E64EC65BA3}"/>
          </ac:picMkLst>
        </pc:picChg>
      </pc:sldChg>
      <pc:sldChg chg="addSp delSp modSp add mod ord">
        <pc:chgData name="昱翔 羅" userId="ff261b55496621f3" providerId="LiveId" clId="{3EC17937-8909-4BAC-9D32-1E86F4F29F75}" dt="2023-07-15T09:37:25.067" v="5482" actId="5793"/>
        <pc:sldMkLst>
          <pc:docMk/>
          <pc:sldMk cId="3683416066" sldId="299"/>
        </pc:sldMkLst>
        <pc:spChg chg="add del mod">
          <ac:chgData name="昱翔 羅" userId="ff261b55496621f3" providerId="LiveId" clId="{3EC17937-8909-4BAC-9D32-1E86F4F29F75}" dt="2023-07-15T09:30:24.482" v="5229"/>
          <ac:spMkLst>
            <pc:docMk/>
            <pc:sldMk cId="3683416066" sldId="299"/>
            <ac:spMk id="5" creationId="{DAA12231-1EF3-B8DC-975C-542945F69AB4}"/>
          </ac:spMkLst>
        </pc:spChg>
        <pc:spChg chg="add mod">
          <ac:chgData name="昱翔 羅" userId="ff261b55496621f3" providerId="LiveId" clId="{3EC17937-8909-4BAC-9D32-1E86F4F29F75}" dt="2023-07-15T09:37:25.067" v="5482" actId="5793"/>
          <ac:spMkLst>
            <pc:docMk/>
            <pc:sldMk cId="3683416066" sldId="299"/>
            <ac:spMk id="6" creationId="{38DCAC71-764B-F42A-5059-22607696351D}"/>
          </ac:spMkLst>
        </pc:spChg>
        <pc:spChg chg="del mod">
          <ac:chgData name="昱翔 羅" userId="ff261b55496621f3" providerId="LiveId" clId="{3EC17937-8909-4BAC-9D32-1E86F4F29F75}" dt="2023-07-15T09:30:01.974" v="5223"/>
          <ac:spMkLst>
            <pc:docMk/>
            <pc:sldMk cId="3683416066" sldId="299"/>
            <ac:spMk id="8" creationId="{15A7756F-5D75-F880-FFF2-7B0CBDF912EC}"/>
          </ac:spMkLst>
        </pc:spChg>
        <pc:picChg chg="add mod">
          <ac:chgData name="昱翔 羅" userId="ff261b55496621f3" providerId="LiveId" clId="{3EC17937-8909-4BAC-9D32-1E86F4F29F75}" dt="2023-07-15T09:30:06.339" v="5225" actId="1076"/>
          <ac:picMkLst>
            <pc:docMk/>
            <pc:sldMk cId="3683416066" sldId="299"/>
            <ac:picMk id="4" creationId="{87FD9DD0-ED53-FB1E-AB46-265E5AD21B4C}"/>
          </ac:picMkLst>
        </pc:picChg>
        <pc:picChg chg="del">
          <ac:chgData name="昱翔 羅" userId="ff261b55496621f3" providerId="LiveId" clId="{3EC17937-8909-4BAC-9D32-1E86F4F29F75}" dt="2023-07-15T09:30:01.973" v="5221" actId="478"/>
          <ac:picMkLst>
            <pc:docMk/>
            <pc:sldMk cId="3683416066" sldId="299"/>
            <ac:picMk id="7" creationId="{0D6F6984-CFC7-917D-6DF6-96A085A35C4A}"/>
          </ac:picMkLst>
        </pc:picChg>
      </pc:sldChg>
      <pc:sldChg chg="new del">
        <pc:chgData name="昱翔 羅" userId="ff261b55496621f3" providerId="LiveId" clId="{3EC17937-8909-4BAC-9D32-1E86F4F29F75}" dt="2023-07-15T09:38:10.418" v="5488" actId="2696"/>
        <pc:sldMkLst>
          <pc:docMk/>
          <pc:sldMk cId="1993610240" sldId="300"/>
        </pc:sldMkLst>
      </pc:sldChg>
      <pc:sldChg chg="modSp add mod ord">
        <pc:chgData name="昱翔 羅" userId="ff261b55496621f3" providerId="LiveId" clId="{3EC17937-8909-4BAC-9D32-1E86F4F29F75}" dt="2023-07-15T10:16:33.869" v="6194" actId="20577"/>
        <pc:sldMkLst>
          <pc:docMk/>
          <pc:sldMk cId="2398267608" sldId="301"/>
        </pc:sldMkLst>
        <pc:spChg chg="mod">
          <ac:chgData name="昱翔 羅" userId="ff261b55496621f3" providerId="LiveId" clId="{3EC17937-8909-4BAC-9D32-1E86F4F29F75}" dt="2023-07-15T10:16:33.869" v="6194" actId="20577"/>
          <ac:spMkLst>
            <pc:docMk/>
            <pc:sldMk cId="2398267608" sldId="301"/>
            <ac:spMk id="3" creationId="{2348F968-3CD0-DE05-620B-4090D8042786}"/>
          </ac:spMkLst>
        </pc:spChg>
      </pc:sldChg>
      <pc:sldChg chg="addSp delSp modSp add mod ord">
        <pc:chgData name="昱翔 羅" userId="ff261b55496621f3" providerId="LiveId" clId="{3EC17937-8909-4BAC-9D32-1E86F4F29F75}" dt="2023-07-16T05:00:54.415" v="6669"/>
        <pc:sldMkLst>
          <pc:docMk/>
          <pc:sldMk cId="1504616337" sldId="302"/>
        </pc:sldMkLst>
        <pc:spChg chg="mod">
          <ac:chgData name="昱翔 羅" userId="ff261b55496621f3" providerId="LiveId" clId="{3EC17937-8909-4BAC-9D32-1E86F4F29F75}" dt="2023-07-15T14:54:14.188" v="6206"/>
          <ac:spMkLst>
            <pc:docMk/>
            <pc:sldMk cId="1504616337" sldId="302"/>
            <ac:spMk id="2" creationId="{22BBF2AD-95C5-7D58-32CD-222B3D0EF606}"/>
          </ac:spMkLst>
        </pc:spChg>
        <pc:picChg chg="del">
          <ac:chgData name="昱翔 羅" userId="ff261b55496621f3" providerId="LiveId" clId="{3EC17937-8909-4BAC-9D32-1E86F4F29F75}" dt="2023-07-15T14:54:16.718" v="6207" actId="478"/>
          <ac:picMkLst>
            <pc:docMk/>
            <pc:sldMk cId="1504616337" sldId="302"/>
            <ac:picMk id="4" creationId="{990E0390-C1E9-F63A-16A3-1EC9DDB37F23}"/>
          </ac:picMkLst>
        </pc:picChg>
        <pc:picChg chg="add mod">
          <ac:chgData name="昱翔 羅" userId="ff261b55496621f3" providerId="LiveId" clId="{3EC17937-8909-4BAC-9D32-1E86F4F29F75}" dt="2023-07-15T14:55:04.357" v="6211" actId="1076"/>
          <ac:picMkLst>
            <pc:docMk/>
            <pc:sldMk cId="1504616337" sldId="302"/>
            <ac:picMk id="5" creationId="{3927A641-0D86-D07B-26FE-A75CB63687AF}"/>
          </ac:picMkLst>
        </pc:picChg>
      </pc:sldChg>
      <pc:sldChg chg="modSp add mod ord">
        <pc:chgData name="昱翔 羅" userId="ff261b55496621f3" providerId="LiveId" clId="{3EC17937-8909-4BAC-9D32-1E86F4F29F75}" dt="2023-07-16T05:00:54.415" v="6669"/>
        <pc:sldMkLst>
          <pc:docMk/>
          <pc:sldMk cId="125741209" sldId="303"/>
        </pc:sldMkLst>
        <pc:spChg chg="mod">
          <ac:chgData name="昱翔 羅" userId="ff261b55496621f3" providerId="LiveId" clId="{3EC17937-8909-4BAC-9D32-1E86F4F29F75}" dt="2023-07-16T04:48:03.460" v="6654" actId="20577"/>
          <ac:spMkLst>
            <pc:docMk/>
            <pc:sldMk cId="125741209" sldId="303"/>
            <ac:spMk id="3" creationId="{2348F968-3CD0-DE05-620B-4090D8042786}"/>
          </ac:spMkLst>
        </pc:spChg>
      </pc:sldChg>
      <pc:sldChg chg="addSp delSp modSp add mod ord">
        <pc:chgData name="昱翔 羅" userId="ff261b55496621f3" providerId="LiveId" clId="{3EC17937-8909-4BAC-9D32-1E86F4F29F75}" dt="2023-07-16T05:00:54.415" v="6669"/>
        <pc:sldMkLst>
          <pc:docMk/>
          <pc:sldMk cId="1364515508" sldId="304"/>
        </pc:sldMkLst>
        <pc:picChg chg="add mod">
          <ac:chgData name="昱翔 羅" userId="ff261b55496621f3" providerId="LiveId" clId="{3EC17937-8909-4BAC-9D32-1E86F4F29F75}" dt="2023-07-16T04:58:53.328" v="6660" actId="1076"/>
          <ac:picMkLst>
            <pc:docMk/>
            <pc:sldMk cId="1364515508" sldId="304"/>
            <ac:picMk id="4" creationId="{A3BA23D4-0882-AED8-4C22-801A8741B0F5}"/>
          </ac:picMkLst>
        </pc:picChg>
        <pc:picChg chg="del">
          <ac:chgData name="昱翔 羅" userId="ff261b55496621f3" providerId="LiveId" clId="{3EC17937-8909-4BAC-9D32-1E86F4F29F75}" dt="2023-07-16T04:58:49.557" v="6658" actId="478"/>
          <ac:picMkLst>
            <pc:docMk/>
            <pc:sldMk cId="1364515508" sldId="304"/>
            <ac:picMk id="5" creationId="{82F033E7-96AC-FFFF-36D2-87E64EC65BA3}"/>
          </ac:picMkLst>
        </pc:picChg>
      </pc:sldChg>
      <pc:sldChg chg="addSp delSp modSp add mod ord">
        <pc:chgData name="昱翔 羅" userId="ff261b55496621f3" providerId="LiveId" clId="{3EC17937-8909-4BAC-9D32-1E86F4F29F75}" dt="2023-07-16T05:00:54.415" v="6669"/>
        <pc:sldMkLst>
          <pc:docMk/>
          <pc:sldMk cId="203344136" sldId="305"/>
        </pc:sldMkLst>
        <pc:spChg chg="mod">
          <ac:chgData name="昱翔 羅" userId="ff261b55496621f3" providerId="LiveId" clId="{3EC17937-8909-4BAC-9D32-1E86F4F29F75}" dt="2023-07-16T04:59:32.548" v="6667" actId="26606"/>
          <ac:spMkLst>
            <pc:docMk/>
            <pc:sldMk cId="203344136" sldId="305"/>
            <ac:spMk id="2" creationId="{A7240211-3607-F8D2-F104-16B16BC0D3E5}"/>
          </ac:spMkLst>
        </pc:spChg>
        <pc:spChg chg="mod ord">
          <ac:chgData name="昱翔 羅" userId="ff261b55496621f3" providerId="LiveId" clId="{3EC17937-8909-4BAC-9D32-1E86F4F29F75}" dt="2023-07-16T04:59:32.548" v="6667" actId="26606"/>
          <ac:spMkLst>
            <pc:docMk/>
            <pc:sldMk cId="203344136" sldId="305"/>
            <ac:spMk id="7" creationId="{5D60265A-26A6-E7F7-9C82-EB480691A35A}"/>
          </ac:spMkLst>
        </pc:spChg>
        <pc:spChg chg="del">
          <ac:chgData name="昱翔 羅" userId="ff261b55496621f3" providerId="LiveId" clId="{3EC17937-8909-4BAC-9D32-1E86F4F29F75}" dt="2023-07-16T04:59:32.548" v="6667" actId="26606"/>
          <ac:spMkLst>
            <pc:docMk/>
            <pc:sldMk cId="203344136" sldId="305"/>
            <ac:spMk id="24" creationId="{A8384FB5-9ADC-4DDC-881B-597D56F5B15D}"/>
          </ac:spMkLst>
        </pc:spChg>
        <pc:spChg chg="del">
          <ac:chgData name="昱翔 羅" userId="ff261b55496621f3" providerId="LiveId" clId="{3EC17937-8909-4BAC-9D32-1E86F4F29F75}" dt="2023-07-16T04:59:32.548" v="6667" actId="26606"/>
          <ac:spMkLst>
            <pc:docMk/>
            <pc:sldMk cId="203344136" sldId="305"/>
            <ac:spMk id="26" creationId="{91E5A9A7-95C6-4F4F-B00E-C82E07FE62EF}"/>
          </ac:spMkLst>
        </pc:spChg>
        <pc:spChg chg="del">
          <ac:chgData name="昱翔 羅" userId="ff261b55496621f3" providerId="LiveId" clId="{3EC17937-8909-4BAC-9D32-1E86F4F29F75}" dt="2023-07-16T04:59:32.548" v="6667" actId="26606"/>
          <ac:spMkLst>
            <pc:docMk/>
            <pc:sldMk cId="203344136" sldId="305"/>
            <ac:spMk id="28" creationId="{D07DD2DE-F619-49DD-B5E7-03A290FF4ED1}"/>
          </ac:spMkLst>
        </pc:spChg>
        <pc:spChg chg="del">
          <ac:chgData name="昱翔 羅" userId="ff261b55496621f3" providerId="LiveId" clId="{3EC17937-8909-4BAC-9D32-1E86F4F29F75}" dt="2023-07-16T04:59:32.548" v="6667" actId="26606"/>
          <ac:spMkLst>
            <pc:docMk/>
            <pc:sldMk cId="203344136" sldId="305"/>
            <ac:spMk id="30" creationId="{85149191-5F60-4A28-AAFF-039F96B0F3EC}"/>
          </ac:spMkLst>
        </pc:spChg>
        <pc:spChg chg="del">
          <ac:chgData name="昱翔 羅" userId="ff261b55496621f3" providerId="LiveId" clId="{3EC17937-8909-4BAC-9D32-1E86F4F29F75}" dt="2023-07-16T04:59:32.548" v="6667" actId="26606"/>
          <ac:spMkLst>
            <pc:docMk/>
            <pc:sldMk cId="203344136" sldId="305"/>
            <ac:spMk id="32" creationId="{F8260ED5-17F7-4158-B241-D51DD4CF1B7E}"/>
          </ac:spMkLst>
        </pc:spChg>
        <pc:spChg chg="add">
          <ac:chgData name="昱翔 羅" userId="ff261b55496621f3" providerId="LiveId" clId="{3EC17937-8909-4BAC-9D32-1E86F4F29F75}" dt="2023-07-16T04:59:32.548" v="6667" actId="26606"/>
          <ac:spMkLst>
            <pc:docMk/>
            <pc:sldMk cId="203344136" sldId="305"/>
            <ac:spMk id="37" creationId="{A8384FB5-9ADC-4DDC-881B-597D56F5B15D}"/>
          </ac:spMkLst>
        </pc:spChg>
        <pc:spChg chg="add">
          <ac:chgData name="昱翔 羅" userId="ff261b55496621f3" providerId="LiveId" clId="{3EC17937-8909-4BAC-9D32-1E86F4F29F75}" dt="2023-07-16T04:59:32.548" v="6667" actId="26606"/>
          <ac:spMkLst>
            <pc:docMk/>
            <pc:sldMk cId="203344136" sldId="305"/>
            <ac:spMk id="39" creationId="{91E5A9A7-95C6-4F4F-B00E-C82E07FE62EF}"/>
          </ac:spMkLst>
        </pc:spChg>
        <pc:spChg chg="add">
          <ac:chgData name="昱翔 羅" userId="ff261b55496621f3" providerId="LiveId" clId="{3EC17937-8909-4BAC-9D32-1E86F4F29F75}" dt="2023-07-16T04:59:32.548" v="6667" actId="26606"/>
          <ac:spMkLst>
            <pc:docMk/>
            <pc:sldMk cId="203344136" sldId="305"/>
            <ac:spMk id="41" creationId="{D07DD2DE-F619-49DD-B5E7-03A290FF4ED1}"/>
          </ac:spMkLst>
        </pc:spChg>
        <pc:spChg chg="add">
          <ac:chgData name="昱翔 羅" userId="ff261b55496621f3" providerId="LiveId" clId="{3EC17937-8909-4BAC-9D32-1E86F4F29F75}" dt="2023-07-16T04:59:32.548" v="6667" actId="26606"/>
          <ac:spMkLst>
            <pc:docMk/>
            <pc:sldMk cId="203344136" sldId="305"/>
            <ac:spMk id="43" creationId="{85149191-5F60-4A28-AAFF-039F96B0F3EC}"/>
          </ac:spMkLst>
        </pc:spChg>
        <pc:spChg chg="add">
          <ac:chgData name="昱翔 羅" userId="ff261b55496621f3" providerId="LiveId" clId="{3EC17937-8909-4BAC-9D32-1E86F4F29F75}" dt="2023-07-16T04:59:32.548" v="6667" actId="26606"/>
          <ac:spMkLst>
            <pc:docMk/>
            <pc:sldMk cId="203344136" sldId="305"/>
            <ac:spMk id="45" creationId="{F8260ED5-17F7-4158-B241-D51DD4CF1B7E}"/>
          </ac:spMkLst>
        </pc:spChg>
        <pc:picChg chg="del">
          <ac:chgData name="昱翔 羅" userId="ff261b55496621f3" providerId="LiveId" clId="{3EC17937-8909-4BAC-9D32-1E86F4F29F75}" dt="2023-07-16T04:59:29.208" v="6664" actId="478"/>
          <ac:picMkLst>
            <pc:docMk/>
            <pc:sldMk cId="203344136" sldId="305"/>
            <ac:picMk id="4" creationId="{123AF58F-BD65-90A1-E519-ACCB555B4F87}"/>
          </ac:picMkLst>
        </pc:picChg>
        <pc:picChg chg="add mod">
          <ac:chgData name="昱翔 羅" userId="ff261b55496621f3" providerId="LiveId" clId="{3EC17937-8909-4BAC-9D32-1E86F4F29F75}" dt="2023-07-16T04:59:32.548" v="6667" actId="26606"/>
          <ac:picMkLst>
            <pc:docMk/>
            <pc:sldMk cId="203344136" sldId="305"/>
            <ac:picMk id="5" creationId="{BAECE6EB-CCE0-0165-14DB-DEFEE0C056A0}"/>
          </ac:picMkLst>
        </pc:picChg>
      </pc:sldChg>
      <pc:sldChg chg="addSp delSp modSp add mod ord">
        <pc:chgData name="昱翔 羅" userId="ff261b55496621f3" providerId="LiveId" clId="{3EC17937-8909-4BAC-9D32-1E86F4F29F75}" dt="2023-07-20T07:41:49.796" v="6697" actId="1076"/>
        <pc:sldMkLst>
          <pc:docMk/>
          <pc:sldMk cId="2795963976" sldId="306"/>
        </pc:sldMkLst>
        <pc:spChg chg="mod">
          <ac:chgData name="昱翔 羅" userId="ff261b55496621f3" providerId="LiveId" clId="{3EC17937-8909-4BAC-9D32-1E86F4F29F75}" dt="2023-07-20T07:41:24.959" v="6692"/>
          <ac:spMkLst>
            <pc:docMk/>
            <pc:sldMk cId="2795963976" sldId="306"/>
            <ac:spMk id="2" creationId="{22BBF2AD-95C5-7D58-32CD-222B3D0EF606}"/>
          </ac:spMkLst>
        </pc:spChg>
        <pc:picChg chg="del">
          <ac:chgData name="昱翔 羅" userId="ff261b55496621f3" providerId="LiveId" clId="{3EC17937-8909-4BAC-9D32-1E86F4F29F75}" dt="2023-07-20T07:41:26.686" v="6693" actId="478"/>
          <ac:picMkLst>
            <pc:docMk/>
            <pc:sldMk cId="2795963976" sldId="306"/>
            <ac:picMk id="4" creationId="{4B566398-16FD-2BC9-DB37-6D2F7F4326A1}"/>
          </ac:picMkLst>
        </pc:picChg>
        <pc:picChg chg="add mod">
          <ac:chgData name="昱翔 羅" userId="ff261b55496621f3" providerId="LiveId" clId="{3EC17937-8909-4BAC-9D32-1E86F4F29F75}" dt="2023-07-20T07:41:49.796" v="6697" actId="1076"/>
          <ac:picMkLst>
            <pc:docMk/>
            <pc:sldMk cId="2795963976" sldId="306"/>
            <ac:picMk id="5" creationId="{CA234B1E-C71E-8CCA-8D52-A65C918E9154}"/>
          </ac:picMkLst>
        </pc:picChg>
      </pc:sldChg>
      <pc:sldChg chg="addSp delSp modSp add mod ord">
        <pc:chgData name="昱翔 羅" userId="ff261b55496621f3" providerId="LiveId" clId="{3EC17937-8909-4BAC-9D32-1E86F4F29F75}" dt="2023-07-20T07:55:13.294" v="6733" actId="1076"/>
        <pc:sldMkLst>
          <pc:docMk/>
          <pc:sldMk cId="1478291766" sldId="307"/>
        </pc:sldMkLst>
        <pc:spChg chg="mod">
          <ac:chgData name="昱翔 羅" userId="ff261b55496621f3" providerId="LiveId" clId="{3EC17937-8909-4BAC-9D32-1E86F4F29F75}" dt="2023-07-20T07:54:45.716" v="6726" actId="20577"/>
          <ac:spMkLst>
            <pc:docMk/>
            <pc:sldMk cId="1478291766" sldId="307"/>
            <ac:spMk id="2" creationId="{A4180D26-EA86-A703-0156-39261F45D783}"/>
          </ac:spMkLst>
        </pc:spChg>
        <pc:spChg chg="del mod">
          <ac:chgData name="昱翔 羅" userId="ff261b55496621f3" providerId="LiveId" clId="{3EC17937-8909-4BAC-9D32-1E86F4F29F75}" dt="2023-07-20T07:54:52.421" v="6728" actId="478"/>
          <ac:spMkLst>
            <pc:docMk/>
            <pc:sldMk cId="1478291766" sldId="307"/>
            <ac:spMk id="3" creationId="{2348F968-3CD0-DE05-620B-4090D8042786}"/>
          </ac:spMkLst>
        </pc:spChg>
        <pc:spChg chg="add del mod">
          <ac:chgData name="昱翔 羅" userId="ff261b55496621f3" providerId="LiveId" clId="{3EC17937-8909-4BAC-9D32-1E86F4F29F75}" dt="2023-07-20T07:55:08.025" v="6729" actId="478"/>
          <ac:spMkLst>
            <pc:docMk/>
            <pc:sldMk cId="1478291766" sldId="307"/>
            <ac:spMk id="6" creationId="{818C6410-0D5E-4A74-3D9E-FC7FAC06F46D}"/>
          </ac:spMkLst>
        </pc:spChg>
        <pc:picChg chg="add mod">
          <ac:chgData name="昱翔 羅" userId="ff261b55496621f3" providerId="LiveId" clId="{3EC17937-8909-4BAC-9D32-1E86F4F29F75}" dt="2023-07-20T07:55:13.294" v="6733" actId="1076"/>
          <ac:picMkLst>
            <pc:docMk/>
            <pc:sldMk cId="1478291766" sldId="307"/>
            <ac:picMk id="8" creationId="{D5253CC1-021C-A007-4F36-886B33E4A0CD}"/>
          </ac:picMkLst>
        </pc:picChg>
      </pc:sldChg>
      <pc:sldChg chg="modSp add del mod ord">
        <pc:chgData name="昱翔 羅" userId="ff261b55496621f3" providerId="LiveId" clId="{3EC17937-8909-4BAC-9D32-1E86F4F29F75}" dt="2023-07-20T07:54:29.371" v="6710" actId="2696"/>
        <pc:sldMkLst>
          <pc:docMk/>
          <pc:sldMk cId="1598106118" sldId="307"/>
        </pc:sldMkLst>
        <pc:spChg chg="mod">
          <ac:chgData name="昱翔 羅" userId="ff261b55496621f3" providerId="LiveId" clId="{3EC17937-8909-4BAC-9D32-1E86F4F29F75}" dt="2023-07-20T07:54:24.948" v="6709" actId="5793"/>
          <ac:spMkLst>
            <pc:docMk/>
            <pc:sldMk cId="1598106118" sldId="307"/>
            <ac:spMk id="3" creationId="{2348F968-3CD0-DE05-620B-4090D8042786}"/>
          </ac:spMkLst>
        </pc:spChg>
      </pc:sldChg>
      <pc:sldChg chg="modSp add mod ord">
        <pc:chgData name="昱翔 羅" userId="ff261b55496621f3" providerId="LiveId" clId="{3EC17937-8909-4BAC-9D32-1E86F4F29F75}" dt="2023-07-20T08:21:16.247" v="7286" actId="20577"/>
        <pc:sldMkLst>
          <pc:docMk/>
          <pc:sldMk cId="1695858085" sldId="308"/>
        </pc:sldMkLst>
        <pc:spChg chg="mod">
          <ac:chgData name="昱翔 羅" userId="ff261b55496621f3" providerId="LiveId" clId="{3EC17937-8909-4BAC-9D32-1E86F4F29F75}" dt="2023-07-20T08:21:16.247" v="7286" actId="20577"/>
          <ac:spMkLst>
            <pc:docMk/>
            <pc:sldMk cId="1695858085" sldId="308"/>
            <ac:spMk id="3" creationId="{2348F968-3CD0-DE05-620B-4090D8042786}"/>
          </ac:spMkLst>
        </pc:spChg>
      </pc:sldChg>
      <pc:sldChg chg="addSp delSp modSp add mod ord">
        <pc:chgData name="昱翔 羅" userId="ff261b55496621f3" providerId="LiveId" clId="{3EC17937-8909-4BAC-9D32-1E86F4F29F75}" dt="2023-07-20T08:24:33.340" v="7347" actId="1076"/>
        <pc:sldMkLst>
          <pc:docMk/>
          <pc:sldMk cId="911582592" sldId="309"/>
        </pc:sldMkLst>
        <pc:spChg chg="mod">
          <ac:chgData name="昱翔 羅" userId="ff261b55496621f3" providerId="LiveId" clId="{3EC17937-8909-4BAC-9D32-1E86F4F29F75}" dt="2023-07-20T08:21:42.978" v="7294" actId="20577"/>
          <ac:spMkLst>
            <pc:docMk/>
            <pc:sldMk cId="911582592" sldId="309"/>
            <ac:spMk id="2" creationId="{A7240211-3607-F8D2-F104-16B16BC0D3E5}"/>
          </ac:spMkLst>
        </pc:spChg>
        <pc:picChg chg="del">
          <ac:chgData name="昱翔 羅" userId="ff261b55496621f3" providerId="LiveId" clId="{3EC17937-8909-4BAC-9D32-1E86F4F29F75}" dt="2023-07-20T08:21:39.867" v="7290" actId="478"/>
          <ac:picMkLst>
            <pc:docMk/>
            <pc:sldMk cId="911582592" sldId="309"/>
            <ac:picMk id="4" creationId="{65332C5E-1C82-1A21-D371-90DE54B59B79}"/>
          </ac:picMkLst>
        </pc:picChg>
        <pc:picChg chg="add del">
          <ac:chgData name="昱翔 羅" userId="ff261b55496621f3" providerId="LiveId" clId="{3EC17937-8909-4BAC-9D32-1E86F4F29F75}" dt="2023-07-20T08:24:11.800" v="7345" actId="478"/>
          <ac:picMkLst>
            <pc:docMk/>
            <pc:sldMk cId="911582592" sldId="309"/>
            <ac:picMk id="5" creationId="{C4CEB5A9-06EE-ACE3-0D37-1FD02C9D34D3}"/>
          </ac:picMkLst>
        </pc:picChg>
        <pc:picChg chg="add mod">
          <ac:chgData name="昱翔 羅" userId="ff261b55496621f3" providerId="LiveId" clId="{3EC17937-8909-4BAC-9D32-1E86F4F29F75}" dt="2023-07-20T08:24:33.340" v="7347" actId="1076"/>
          <ac:picMkLst>
            <pc:docMk/>
            <pc:sldMk cId="911582592" sldId="309"/>
            <ac:picMk id="8" creationId="{ECDD774A-566E-4A06-8A2F-33FA9FB63BD9}"/>
          </ac:picMkLst>
        </pc:picChg>
      </pc:sldChg>
      <pc:sldChg chg="addSp delSp modSp add mod ord">
        <pc:chgData name="昱翔 羅" userId="ff261b55496621f3" providerId="LiveId" clId="{3EC17937-8909-4BAC-9D32-1E86F4F29F75}" dt="2023-07-20T08:23:25.858" v="7335" actId="1076"/>
        <pc:sldMkLst>
          <pc:docMk/>
          <pc:sldMk cId="153773759" sldId="310"/>
        </pc:sldMkLst>
        <pc:spChg chg="add mod">
          <ac:chgData name="昱翔 羅" userId="ff261b55496621f3" providerId="LiveId" clId="{3EC17937-8909-4BAC-9D32-1E86F4F29F75}" dt="2023-07-20T08:23:25.858" v="7335" actId="1076"/>
          <ac:spMkLst>
            <pc:docMk/>
            <pc:sldMk cId="153773759" sldId="310"/>
            <ac:spMk id="7" creationId="{F9F03EA4-1BB7-CCE0-F5E4-E4633FFE7EA1}"/>
          </ac:spMkLst>
        </pc:spChg>
        <pc:picChg chg="del">
          <ac:chgData name="昱翔 羅" userId="ff261b55496621f3" providerId="LiveId" clId="{3EC17937-8909-4BAC-9D32-1E86F4F29F75}" dt="2023-07-20T08:22:27.976" v="7300" actId="478"/>
          <ac:picMkLst>
            <pc:docMk/>
            <pc:sldMk cId="153773759" sldId="310"/>
            <ac:picMk id="4" creationId="{9A9BB1E3-56FF-8E5C-CDA6-095FD23EB806}"/>
          </ac:picMkLst>
        </pc:picChg>
        <pc:picChg chg="add mod">
          <ac:chgData name="昱翔 羅" userId="ff261b55496621f3" providerId="LiveId" clId="{3EC17937-8909-4BAC-9D32-1E86F4F29F75}" dt="2023-07-20T08:22:30.280" v="7302" actId="1076"/>
          <ac:picMkLst>
            <pc:docMk/>
            <pc:sldMk cId="153773759" sldId="310"/>
            <ac:picMk id="5" creationId="{F7588593-8E08-4B76-8BC7-659257852E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081BF-E781-43F9-91EB-E29A75B17731}" type="datetimeFigureOut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0E292-494B-4FE7-9D7D-329BC35997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868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EDDC8-FDBC-FB29-60A8-B1FE01139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74EF75-6E95-AECB-0494-7B73583FD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4E947B-6FDE-E4A8-CC4A-E9EDFC56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D4FC-051F-43D2-A0BA-E0C222D35913}" type="datetime1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B54385-31FF-2F8D-A969-A7D1DCA9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022F98-7CA1-4E0D-F2C6-E0DCC3B6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21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9711B-E604-6378-3F21-6CE3A162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D76370-4638-F2FE-BF62-2FE152F74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73A27E-F56E-EBE6-E103-C3562243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81E2-583B-465A-896C-1BCD05BC77E8}" type="datetime1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63F033-727D-3A71-95BB-A3E4B5E9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435419-7FB3-1670-2FE4-98CCD313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25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7CA9EC-D5C9-5039-CB32-317B77622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05846C-64E9-D952-E766-92FDE2480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2066C0-3AFD-823E-9F4A-EE90DF73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A477-A153-4111-B68C-2AAD8EE781D1}" type="datetime1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50A4B9-DBBF-0581-05A1-8D71FAFF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9BAF57-3F41-43AD-E1D8-3E3C2F16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29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E1E86-7B21-A871-9F1B-3C28D8DF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81739C-A642-86E8-A573-CA64D4288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623492-EA7E-6336-9F05-C70028D1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647A-44DD-40C6-BC7F-EA16C73C96BC}" type="datetime1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1CE436-AAA5-DA8D-544D-4FC308A8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EEF35A-BEE8-EA74-617E-5338D360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39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59372-4E60-BC59-62F8-90858440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4A6592-DC0B-ABDD-DF22-9E7D06951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216EF6-1530-2593-D14B-BE86B394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4B1E-A8F5-4882-9C00-96FBD7A26425}" type="datetime1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3FEB4E-CABC-28FD-5645-C7B2C8F6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C02BCF-B6AD-6BF9-B845-6A41C040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9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D5E4-837D-D3DE-C241-5F108B79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E7A8E8-B6FD-34E1-6F20-83242946D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BCA57F-6A89-8630-6797-F3887EEBF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AAD225-857E-A20D-3AAA-58FA2D6C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6431-832F-4ADD-A336-6ABA7B7DBCB9}" type="datetime1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C20181-6260-67CE-A0D6-C458E31B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805FB8-BD72-90C0-8282-5D6EB426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3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15DB0-7EFD-06BC-A973-F6C1210F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5CB9F0-AFE2-00C8-E3CD-E4E0FEA0B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AE87AF-C6A9-CF58-1A74-955156EC9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9DF3F6-1DEB-A86F-7BBD-4405F03AA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EF5DF86-F4F9-36F7-56D4-BDF6C1E56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531175-1E84-935D-4882-3CF5234C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22AF-3845-4937-A779-6D328176D230}" type="datetime1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F22704-D469-2A9F-B36C-038AEDD4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964D92-4D7E-AF43-68B0-92F3773D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4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B552B-D14E-44BD-09D9-3A4CE6F1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B94CACE-18E3-74D2-E7A7-27A3955D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0A5E-89E3-42CD-B178-1844242C40F6}" type="datetime1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CE5F55-EA90-90CF-62C4-3E7DB035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4FD34-AD9D-9528-8D3A-BB0B8493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28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BAD6FC-F2F0-8A25-FEB9-41650EDA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1000-329C-4ADA-9CB0-A1FC0B9346D4}" type="datetime1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516D21-8C6C-D4F8-D203-226E3ADC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82B95D-0FC7-C39E-FF91-5748F248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1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EB5CF-B18C-EA12-12EA-6D357408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6EFAB6-8BF6-999C-E32B-5196ECB4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D1217B-20A9-3266-C453-DD8E94848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983F6D-CEDF-B4BB-5776-65551322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B390-85CE-4086-BB9D-D137F7DACDF1}" type="datetime1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4DD787-C7BC-3FBB-7CB3-984CC7F5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9226B4-7B98-1B31-B543-2A6AFF49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54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6AAE1-D1CF-4C2A-D543-3DCE0302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0166EF0-D889-3108-0FFB-E118133BF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FF117E-74BB-7575-757C-E8662FC19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AAF49E-604F-680F-91C4-760FA889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B96F-0118-41C2-8745-B6C6E323BAB0}" type="datetime1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E902B-3CF3-6B0A-9D86-B7573E3F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B18841-FB1B-882D-0389-BBDF1FAA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4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E10BB6F-7381-7DA2-78E7-CD801B4F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F5724B-62DB-9919-AD28-A00D78591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1F304E-8EEF-11C7-A60E-61106C021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45136-39E2-4B66-8134-607C69AFF45C}" type="datetime1">
              <a:rPr lang="zh-TW" altLang="en-US" smtClean="0"/>
              <a:t>2023/7/20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245174-AEB0-1EE6-4FC5-05F927AB4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30AFD3-038D-9E8D-3F3E-8FFFF94C8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13113-12E0-45B3-A2AE-66174D3ED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58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47436-2596-CF2D-E1D1-25E558E26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Leetcode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刷題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A6FDF-1BA7-6EAD-E25D-F63DEAE13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部分節選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441D40-1FDC-2625-72E7-68F2EC09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67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endParaRPr lang="en-US" altLang="zh-TW" sz="4000" kern="12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0FF949-4A1C-747A-AE75-C1DBCA9D0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22" y="2404174"/>
            <a:ext cx="9068155" cy="2049652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FF8601-F94F-7CDD-0798-FA8C9070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20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BBF2AD-95C5-7D58-32CD-222B3D0E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13. 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Roman to Integer</a:t>
            </a:r>
            <a:endParaRPr lang="en-US" altLang="zh-TW" sz="320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885F159-6B17-AE54-5C5E-E7AAC701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C0ACAF-A280-C9AC-177B-5A1E7594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85" y="2034419"/>
            <a:ext cx="6797629" cy="139458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E9CA6B1-6AA2-5959-F74A-046D3C352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85" y="3655598"/>
            <a:ext cx="6858594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4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0C45E-F29C-82D7-482F-7E92EA54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D6F6984-CFC7-917D-6DF6-96A085A35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6831"/>
            <a:ext cx="6706181" cy="511346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5A7756F-5D75-F880-FFF2-7B0CBDF912EC}"/>
              </a:ext>
            </a:extLst>
          </p:cNvPr>
          <p:cNvSpPr txBox="1"/>
          <p:nvPr/>
        </p:nvSpPr>
        <p:spPr>
          <a:xfrm>
            <a:off x="7837714" y="1101012"/>
            <a:ext cx="38442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 = 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右加左減：當右側為較小的數字時，兩者相加；但若左側較小，則右側減去左側數字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可由左至右讀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同樣可以透過建立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Unordered_map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來加快執行效率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72D0A7-3449-5825-16CD-E761EF14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14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Solution: </a:t>
            </a:r>
            <a:r>
              <a:rPr lang="zh-TW" altLang="en-US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雜湊表</a:t>
            </a:r>
            <a:endParaRPr lang="en-US" altLang="zh-TW" sz="4000" kern="12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B4907C4-5F35-67EA-3A1D-4F4417E9E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574829"/>
            <a:ext cx="7225748" cy="5708341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0265A-26A6-E7F7-9C82-EB480691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48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C09AE2-2B2E-C301-494B-EB0AE4C45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37" y="2324395"/>
            <a:ext cx="9297526" cy="2209209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0A2A95-C709-BDB5-A8C5-4A6B2E5C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55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BBF2AD-95C5-7D58-32CD-222B3D0E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26. Remove Duplicates from Sorted Array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885F159-6B17-AE54-5C5E-E7AAC701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5A731B-9345-2345-71BB-CB3E9859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82" y="2214833"/>
            <a:ext cx="6873836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9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80D26-EA86-A703-0156-39261F4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48F968-3CD0-DE05-620B-4090D804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針對各個位置代換數字，最後回傳代換次數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也等於容器長度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會檢測原容器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358AF-68F3-81BC-7BD7-010A81D0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7ACBEB7-332D-25E0-0171-1E022741C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0196"/>
            <a:ext cx="6896698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06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Solution: 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0265A-26A6-E7F7-9C82-EB480691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4BC65E-456D-FE21-1971-5A1564844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678" y="1799754"/>
            <a:ext cx="7566185" cy="325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25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0A2A95-C709-BDB5-A8C5-4A6B2E5C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50D9EE-D7A3-3C5A-5D1D-69B498BB2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66" y="2997539"/>
            <a:ext cx="8020867" cy="204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9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BBF2AD-95C5-7D58-32CD-222B3D0E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141. Linked List Cycle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885F159-6B17-AE54-5C5E-E7AAC701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234B1E-C71E-8CCA-8D52-A65C918E9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22" y="1591790"/>
            <a:ext cx="6157956" cy="494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6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C3F6F-18BB-9C9D-4B49-D662BB85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0FA05A-04BA-6454-A9BE-0139B6190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從入學至今我練習了大約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Leetcode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，主要由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easy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medium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難度組成。在此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節選一些題目，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包含各題的解題思路與輸出結果。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A56D27-969A-C714-38F4-A9B8FF20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316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80D26-EA86-A703-0156-39261F4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Constarints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358AF-68F3-81BC-7BD7-010A81D0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5253CC1-021C-A007-4F36-886B33E4A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97" y="2245567"/>
            <a:ext cx="5789006" cy="295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91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80D26-EA86-A703-0156-39261F4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48F968-3CD0-DE05-620B-4090D804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循環代表其中必定不包含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試試看把空間複雜度壓到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O(1)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既然已經得知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個，可以以此為下限：在跑迴圈的過程中計算長度，一旦達到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即確定為循環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linked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358AF-68F3-81BC-7BD7-010A81D0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858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Solution:</a:t>
            </a:r>
            <a:r>
              <a:rPr lang="zh-TW" altLang="en-US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4000" kern="12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0265A-26A6-E7F7-9C82-EB480691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CDD774A-566E-4A06-8A2F-33FA9FB63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002" y="1258995"/>
            <a:ext cx="6462320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8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0A2A95-C709-BDB5-A8C5-4A6B2E5C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588593-8E08-4B76-8BC7-65925785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90" y="2839773"/>
            <a:ext cx="6866215" cy="177561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9F03EA4-1BB7-CCE0-F5E4-E4633FFE7EA1}"/>
              </a:ext>
            </a:extLst>
          </p:cNvPr>
          <p:cNvSpPr txBox="1"/>
          <p:nvPr/>
        </p:nvSpPr>
        <p:spPr>
          <a:xfrm>
            <a:off x="6810164" y="2838127"/>
            <a:ext cx="165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空間：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O(1)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773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BBF2AD-95C5-7D58-32CD-222B3D0E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 Longest Palindromic Substring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885F159-6B17-AE54-5C5E-E7AAC701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566398-16FD-2BC9-DB37-6D2F7F432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076" y="2321522"/>
            <a:ext cx="687383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66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80D26-EA86-A703-0156-39261F4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48F968-3CD0-DE05-620B-4090D804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一組字串有多種可能的回文字串，但最長的只有一組。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針對奇數與偶數數量的字母要有不同的處理方式。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雙向檢查。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358AF-68F3-81BC-7BD7-010A81D0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388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Solution:</a:t>
            </a:r>
            <a:r>
              <a:rPr lang="zh-TW" altLang="en-US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0265A-26A6-E7F7-9C82-EB480691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332C5E-1C82-1A21-D371-90DE54B59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43" y="1325482"/>
            <a:ext cx="6843353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</a:t>
            </a:r>
            <a:r>
              <a:rPr lang="en-US" altLang="zh-TW" sz="4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:</a:t>
            </a:r>
            <a:r>
              <a:rPr lang="zh-TW" altLang="en-US" sz="4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40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(2)</a:t>
            </a:r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0265A-26A6-E7F7-9C82-EB480691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56B6F8-9A65-EC0A-E7B6-C91E4BD5F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43" y="1447169"/>
            <a:ext cx="6530906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01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0A2A95-C709-BDB5-A8C5-4A6B2E5C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9BB1E3-56FF-8E5C-CDA6-095FD23EB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68" y="2395474"/>
            <a:ext cx="8669864" cy="206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83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BBF2AD-95C5-7D58-32CD-222B3D0E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Reverse Integer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885F159-6B17-AE54-5C5E-E7AAC701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C5077F-2B9A-3787-5E4A-842978E2C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220" y="2054799"/>
            <a:ext cx="6919560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6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BBF2AD-95C5-7D58-32CD-222B3D0E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Two sum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02A2A72-E762-027A-BC1A-14452239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8A9A9D-C934-94BB-2B38-B94F4A94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076" y="1921126"/>
            <a:ext cx="6873836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08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80D26-EA86-A703-0156-39261F4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48F968-3CD0-DE05-620B-4090D804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可以使用在回文數題目中的方法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但要注意，在運算的過程中會不會在生成回文數的過程中超出整數的極限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INT_MAX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2147483646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，若直接將前後顛倒，會得到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6463847412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，這個數字在在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位元中的系統是無法表達的。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解決方法：提早觀察前一位的數字，若當前顛倒數再加一位數字必然會超出整數範圍，則回傳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358AF-68F3-81BC-7BD7-010A81D0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480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Solution: </a:t>
            </a:r>
            <a:r>
              <a:rPr lang="zh-TW" altLang="en-US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雜湊表</a:t>
            </a:r>
            <a:endParaRPr lang="en-US" altLang="zh-TW" sz="4000" kern="12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0265A-26A6-E7F7-9C82-EB480691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A0F767-BB6B-1025-9C83-30CED1F1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584" y="2028087"/>
            <a:ext cx="6645216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96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0A2A95-C709-BDB5-A8C5-4A6B2E5C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FDCF71-2699-AF19-C109-9589B269A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819" y="2450623"/>
            <a:ext cx="8580362" cy="19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35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BBF2AD-95C5-7D58-32CD-222B3D0E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11. Container With Most Water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885F159-6B17-AE54-5C5E-E7AAC701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DDD16F-ACCB-7C80-D753-F5F71CB43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944" y="2045850"/>
            <a:ext cx="6828112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0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0C45E-F29C-82D7-482F-7E92EA54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72D0A7-3449-5825-16CD-E761EF14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FD9DD0-ED53-FB1E-AB46-265E5AD2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31134" cy="396895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8DCAC71-764B-F42A-5059-22607696351D}"/>
              </a:ext>
            </a:extLst>
          </p:cNvPr>
          <p:cNvSpPr txBox="1"/>
          <p:nvPr/>
        </p:nvSpPr>
        <p:spPr>
          <a:xfrm>
            <a:off x="6847840" y="1595120"/>
            <a:ext cx="4185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最後只會有一條水平線，不會有不同的高度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從左右兩端各取一根柱子，相互比較，並計算容量。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備註：當時間複雜度為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O(n**2)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時過不了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3416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Solution: </a:t>
            </a:r>
            <a:b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0265A-26A6-E7F7-9C82-EB480691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C572AF-0740-046E-8EDD-FCAFDEC94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280" y="1271894"/>
            <a:ext cx="6828112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15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0A2A95-C709-BDB5-A8C5-4A6B2E5C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F033E7-96AC-FFFF-36D2-87E64EC65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48" y="2808596"/>
            <a:ext cx="8631703" cy="218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7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BBF2AD-95C5-7D58-32CD-222B3D0E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92. Reverse Linked List II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885F159-6B17-AE54-5C5E-E7AAC701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27A641-0D86-D07B-26FE-A75CB6368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46" y="1729124"/>
            <a:ext cx="10124107" cy="46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16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80D26-EA86-A703-0156-39261F4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48F968-3CD0-DE05-620B-4090D804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LIFO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特性剛好契合這題的指示，因為執行完後順序會剛好顛倒。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接下來只需要把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linkedlist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結合即可。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輸入的數字一定不重複。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能省則省：數字相同就直接回傳原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358AF-68F3-81BC-7BD7-010A81D0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41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Solution: </a:t>
            </a:r>
            <a:b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ECE6EB-CCE0-0165-14DB-DEFEE0C0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656120"/>
            <a:ext cx="7225748" cy="5545760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0265A-26A6-E7F7-9C82-EB480691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613113-12E0-45B3-A2AE-66174D3ED44F}" type="slidenum">
              <a:rPr lang="en-US" altLang="zh-TW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 altLang="zh-TW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0C45E-F29C-82D7-482F-7E92EA54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BC6E7D-988E-4DAC-7FAB-1CABDFED0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29068" cy="431945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想法很簡單：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由兩個整數構成，而傳入的容器元素中只有唯一一個解，可以用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迴圈逐項檢查。但應該有改進的空間。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Unordered_map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：類似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的概念，一個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Unordered_map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因為記憶體的不連續使其搜尋效率很高，相對地空間複雜度也很大。這種做法可以有效提高執行效率。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35420A-5B9F-C0EC-2B55-87634F98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352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0A2A95-C709-BDB5-A8C5-4A6B2E5C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BA23D4-0882-AED8-4C22-801A8741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4" y="3105684"/>
            <a:ext cx="11627448" cy="1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15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BBF2AD-95C5-7D58-32CD-222B3D0E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42. Trapping Rain</a:t>
            </a:r>
            <a:r>
              <a:rPr lang="zh-TW" altLang="en-US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Water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885F159-6B17-AE54-5C5E-E7AAC701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0E0390-C1E9-F63A-16A3-1EC9DDB3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87" y="1500964"/>
            <a:ext cx="6065813" cy="485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04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80D26-EA86-A703-0156-39261F4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48F968-3CD0-DE05-620B-4090D804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不再有單一高度限制，只要有凹槽就能夠有雨水。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如何判斷凹槽，及計算凹槽能裝多少水？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凹槽的容積取決於凹槽兩端的高度與水面下已存在的階梯，每單位的凹槽區域所能容納的水為「水平面 （凹槽兩端較低者）減去階梯高」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358AF-68F3-81BC-7BD7-010A81D0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267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358AF-68F3-81BC-7BD7-010A81D0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8" name="內容版面配置區 7" descr="一張含有 文字, 筆跡, 圖表, 字型 的圖片&#10;&#10;自動產生的描述">
            <a:extLst>
              <a:ext uri="{FF2B5EF4-FFF2-40B4-BE49-F238E27FC236}">
                <a16:creationId xmlns:a16="http://schemas.microsoft.com/office/drawing/2014/main" id="{D3AEB6B9-F7B6-6D56-A3A6-108B72C8D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04" y="593979"/>
            <a:ext cx="8023591" cy="5670042"/>
          </a:xfrm>
        </p:spPr>
      </p:pic>
    </p:spTree>
    <p:extLst>
      <p:ext uri="{BB962C8B-B14F-4D97-AF65-F5344CB8AC3E}">
        <p14:creationId xmlns:p14="http://schemas.microsoft.com/office/powerpoint/2010/main" val="22339408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Solution: </a:t>
            </a:r>
            <a:b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0265A-26A6-E7F7-9C82-EB480691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3AF58F-BD65-90A1-E519-ACCB555B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020" y="681537"/>
            <a:ext cx="6911939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94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0A2A95-C709-BDB5-A8C5-4A6B2E5C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967011-6384-2681-FD93-5077C651C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565" y="2891268"/>
            <a:ext cx="7764869" cy="167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9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ea typeface="+mj-ea"/>
                <a:cs typeface="+mj-cs"/>
              </a:rPr>
              <a:t>Solution</a:t>
            </a:r>
            <a:r>
              <a:rPr lang="zh-TW" altLang="en-US" sz="4000" kern="1200" dirty="0">
                <a:solidFill>
                  <a:srgbClr val="FFFFFF"/>
                </a:solidFill>
                <a:ea typeface="+mj-ea"/>
                <a:cs typeface="+mj-cs"/>
              </a:rPr>
              <a:t> </a:t>
            </a:r>
            <a:r>
              <a:rPr lang="en-US" altLang="zh-TW" sz="4000" kern="1200" dirty="0">
                <a:solidFill>
                  <a:srgbClr val="FFFFFF"/>
                </a:solidFill>
                <a:ea typeface="+mj-ea"/>
                <a:cs typeface="+mj-cs"/>
              </a:rPr>
              <a:t>:</a:t>
            </a:r>
            <a:r>
              <a:rPr lang="zh-TW" altLang="en-US" sz="4000" kern="1200" dirty="0">
                <a:solidFill>
                  <a:srgbClr val="FFFFFF"/>
                </a:solidFill>
                <a:ea typeface="+mj-ea"/>
                <a:cs typeface="+mj-cs"/>
              </a:rPr>
              <a:t> </a:t>
            </a:r>
            <a:r>
              <a:rPr lang="zh-TW" altLang="en-US" sz="4000" dirty="0">
                <a:solidFill>
                  <a:srgbClr val="FFFFFF"/>
                </a:solidFill>
                <a:ea typeface="微軟正黑體" panose="020B0604030504040204" pitchFamily="34" charset="-120"/>
                <a:cs typeface="+mj-cs"/>
              </a:rPr>
              <a:t>雜湊表</a:t>
            </a:r>
            <a:endParaRPr lang="en-US" altLang="zh-TW" sz="4000" kern="1200" dirty="0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6C58253-DBB2-6A1A-BE90-9F5795E4E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04" y="1655276"/>
            <a:ext cx="9867192" cy="4821724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80AAC6-6747-E584-F897-B246551B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24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CEA5C7B-9BAF-1FCC-206C-46592AE7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85" y="2269770"/>
            <a:ext cx="9202030" cy="231846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4B671E-6D49-8312-E999-D66BD8E2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51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BBF2AD-95C5-7D58-32CD-222B3D0E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en-US" altLang="zh-TW" sz="3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Palindrome number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F281A4B-4623-1A4A-3601-81CA2F9A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AEDE07-2B10-A406-C2A3-3D790CD1E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34" y="2334224"/>
            <a:ext cx="6835732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5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621AE-9543-AD67-C083-6F481DD1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3710F7-BBD9-4B43-6D49-6B0B03593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題目中的回文數有以下限制：不得為負數或小數，且不論從頭至尾或是相反的閱讀順序都能得出相同的整數。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將輸入整數逐位數切個並進行比對。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優先排除負數與小數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C76053-0269-C7FA-3499-5FC1688C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87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240211-3607-F8D2-F104-16B16BC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Solution:</a:t>
            </a:r>
            <a:endParaRPr lang="en-US" altLang="zh-TW" sz="4000" kern="12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D91ABA-D1EA-0A65-54B5-2F551A970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339" y="467208"/>
            <a:ext cx="7201926" cy="5923584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C3AB16-470B-2A76-6068-584E6BC1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3113-12E0-45B3-A2AE-66174D3ED44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89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12428</TotalTime>
  <Words>761</Words>
  <Application>Microsoft Office PowerPoint</Application>
  <PresentationFormat>寬螢幕</PresentationFormat>
  <Paragraphs>125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0" baseType="lpstr">
      <vt:lpstr>微軟正黑體</vt:lpstr>
      <vt:lpstr>Arial</vt:lpstr>
      <vt:lpstr>Calibri</vt:lpstr>
      <vt:lpstr>Calibri Light</vt:lpstr>
      <vt:lpstr>Office 佈景主題</vt:lpstr>
      <vt:lpstr>Leetcode 刷題</vt:lpstr>
      <vt:lpstr>簡介：</vt:lpstr>
      <vt:lpstr>1. Two sum</vt:lpstr>
      <vt:lpstr>Think:</vt:lpstr>
      <vt:lpstr>Solution : 雜湊表</vt:lpstr>
      <vt:lpstr>Output</vt:lpstr>
      <vt:lpstr>9. Palindrome number</vt:lpstr>
      <vt:lpstr>Think:</vt:lpstr>
      <vt:lpstr>Solution:</vt:lpstr>
      <vt:lpstr>Output</vt:lpstr>
      <vt:lpstr>13. Roman to Integer</vt:lpstr>
      <vt:lpstr>Think:</vt:lpstr>
      <vt:lpstr>Solution: 雜湊表</vt:lpstr>
      <vt:lpstr>Output</vt:lpstr>
      <vt:lpstr>26. Remove Duplicates from Sorted Array</vt:lpstr>
      <vt:lpstr>Think:</vt:lpstr>
      <vt:lpstr>Solution: </vt:lpstr>
      <vt:lpstr>Output</vt:lpstr>
      <vt:lpstr>141. Linked List Cycle</vt:lpstr>
      <vt:lpstr>Constarints</vt:lpstr>
      <vt:lpstr>Think:</vt:lpstr>
      <vt:lpstr>Solution: </vt:lpstr>
      <vt:lpstr>Output</vt:lpstr>
      <vt:lpstr>5. Longest Palindromic Substring</vt:lpstr>
      <vt:lpstr>Think:</vt:lpstr>
      <vt:lpstr>Solution: (1) </vt:lpstr>
      <vt:lpstr>Solution: (2) </vt:lpstr>
      <vt:lpstr>Output</vt:lpstr>
      <vt:lpstr>7. Reverse Integer</vt:lpstr>
      <vt:lpstr>Think:</vt:lpstr>
      <vt:lpstr>Solution: 雜湊表</vt:lpstr>
      <vt:lpstr>Output</vt:lpstr>
      <vt:lpstr>11. Container With Most Water</vt:lpstr>
      <vt:lpstr>Think:</vt:lpstr>
      <vt:lpstr>Solution:    </vt:lpstr>
      <vt:lpstr>Output</vt:lpstr>
      <vt:lpstr>92. Reverse Linked List II</vt:lpstr>
      <vt:lpstr>Think:</vt:lpstr>
      <vt:lpstr>Solution:    </vt:lpstr>
      <vt:lpstr>Output</vt:lpstr>
      <vt:lpstr>42. Trapping Rain Water</vt:lpstr>
      <vt:lpstr>Think:</vt:lpstr>
      <vt:lpstr>PowerPoint 簡報</vt:lpstr>
      <vt:lpstr>Solution:    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刷題</dc:title>
  <dc:creator>昱翔 羅</dc:creator>
  <cp:lastModifiedBy>昱翔 羅</cp:lastModifiedBy>
  <cp:revision>1</cp:revision>
  <dcterms:created xsi:type="dcterms:W3CDTF">2023-05-28T14:55:37Z</dcterms:created>
  <dcterms:modified xsi:type="dcterms:W3CDTF">2023-07-20T08:24:38Z</dcterms:modified>
</cp:coreProperties>
</file>