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>
        <p:scale>
          <a:sx n="66" d="100"/>
          <a:sy n="66" d="100"/>
        </p:scale>
        <p:origin x="2040" y="1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69E072-BCA4-1DC1-C406-8E134F2891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8781905-5CBF-898C-83F3-6B2C52A0F6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6DD298-A70D-A661-CE22-7FED50C04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18EAC-6A96-45EC-9F2E-B3363DA22174}" type="datetimeFigureOut">
              <a:rPr lang="zh-CN" altLang="en-US" smtClean="0"/>
              <a:t>23/1/11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5085BF-1271-6416-D710-F54519E42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AFC574-86EF-FA78-BF22-88B8BD2FD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37965-895A-467C-BCC8-CE8E4230A0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302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6DAB3E-FC4A-D423-E96B-8C2589EBC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A5E58A4-E414-CAC8-D7A9-A66638907E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4C6546-B80E-8A09-3927-AC50931E9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18EAC-6A96-45EC-9F2E-B3363DA22174}" type="datetimeFigureOut">
              <a:rPr lang="zh-CN" altLang="en-US" smtClean="0"/>
              <a:t>23/1/11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4A2D93-421B-A18E-F5F0-3F45FA87D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81742C-0E78-7A39-A320-4BF8D3CD6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37965-895A-467C-BCC8-CE8E4230A0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0643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3A50E7C-0F16-6487-BD44-DC95A15220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3794663-1288-3F53-9455-6982C23951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FAFA57-E485-C72E-29CD-9C3AA3B56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18EAC-6A96-45EC-9F2E-B3363DA22174}" type="datetimeFigureOut">
              <a:rPr lang="zh-CN" altLang="en-US" smtClean="0"/>
              <a:t>23/1/11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268B1B-3ABC-0963-C77D-7683393EB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394E75-91BD-8F56-1348-A3F979A93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37965-895A-467C-BCC8-CE8E4230A0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1792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A77053-75CB-287B-DE83-857E9EF52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29AF9B-7FDC-2395-9256-BDB8D745D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64FED8-A272-A1C8-108D-ABC664813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18EAC-6A96-45EC-9F2E-B3363DA22174}" type="datetimeFigureOut">
              <a:rPr lang="zh-CN" altLang="en-US" smtClean="0"/>
              <a:t>23/1/11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09F54F-064D-ECFF-0D9C-6A1F2996C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D39CEE-11F8-93A1-D174-AEAD16E8B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37965-895A-467C-BCC8-CE8E4230A0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081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BED9B3-F857-48CB-CD2C-4B30FEAC8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546F32-F047-BC0A-735A-BC6171DD4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D9E1BB-680E-7227-AF31-0AFE0E835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18EAC-6A96-45EC-9F2E-B3363DA22174}" type="datetimeFigureOut">
              <a:rPr lang="zh-CN" altLang="en-US" smtClean="0"/>
              <a:t>23/1/11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B4324F-9F9A-5C93-CDAA-67AE3DDDE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097918-D47C-C323-1925-809DACF67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37965-895A-467C-BCC8-CE8E4230A0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6389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B60500-7C49-A759-4DB5-C8C02593D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32E6AD-DBE2-D1A4-4179-BB0003521D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C631FD-EE77-87FB-1AC7-C060760522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6B239F-34B4-5730-88B8-525F8D685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18EAC-6A96-45EC-9F2E-B3363DA22174}" type="datetimeFigureOut">
              <a:rPr lang="zh-CN" altLang="en-US" smtClean="0"/>
              <a:t>23/1/11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D8CCAA-9B10-F423-36A5-AA9A297C2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65C367-2DEF-1AFC-6B93-3B86FF538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37965-895A-467C-BCC8-CE8E4230A0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1466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A3A7C3-954E-F765-B811-A27899F8D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C637F3-8D03-DC08-0557-36940920F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1E3A6A5-97A8-5AA4-392B-3E60729B4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2FC68A2-A8DF-5B29-39EC-95AC9179CF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997C1D-E812-5B61-9E1B-715872B781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0CF440C-48AE-6B71-D646-A4E345F1E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18EAC-6A96-45EC-9F2E-B3363DA22174}" type="datetimeFigureOut">
              <a:rPr lang="zh-CN" altLang="en-US" smtClean="0"/>
              <a:t>23/1/11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9E3B4C9-2C7B-E51B-D975-55C4B95A8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DD65ED0-1A54-FC85-7A75-E5FA9B535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37965-895A-467C-BCC8-CE8E4230A0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087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24C440-B884-B452-8F41-0F3746C56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CD6DAC2-0A94-3AFB-1901-67F3A87FF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18EAC-6A96-45EC-9F2E-B3363DA22174}" type="datetimeFigureOut">
              <a:rPr lang="zh-CN" altLang="en-US" smtClean="0"/>
              <a:t>23/1/11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475C1BB-BE96-B557-DA05-D97D3F2AA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E241209-5422-AC33-40ED-3E2ED6787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37965-895A-467C-BCC8-CE8E4230A0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6646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EC5DC4E-8637-2B76-50ED-5B1F8F3D9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18EAC-6A96-45EC-9F2E-B3363DA22174}" type="datetimeFigureOut">
              <a:rPr lang="zh-CN" altLang="en-US" smtClean="0"/>
              <a:t>23/1/11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1F9B9A8-A4C4-FC5B-F12C-E26541B93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34EFDF3-99E1-A5EB-D31E-397D3B714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37965-895A-467C-BCC8-CE8E4230A0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0164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DB0A9C-B0E0-603E-A134-721521593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DED2EB-1DAE-1B3F-7210-C06970F97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045903C-554F-D0B0-1035-38CC04A794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97A993B-3CFE-79FA-54CF-6BFE70851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18EAC-6A96-45EC-9F2E-B3363DA22174}" type="datetimeFigureOut">
              <a:rPr lang="zh-CN" altLang="en-US" smtClean="0"/>
              <a:t>23/1/11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5BF253-32BD-A6FC-20CA-FCC2C0681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571F5E-B9A7-31A3-50D7-2A89A43A2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37965-895A-467C-BCC8-CE8E4230A0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3691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2F17DE-A464-B3E3-3D75-12135F6B4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6BC89BE-E02E-903F-012B-68FB3903F6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FCDD7E2-F1F8-7875-B488-78EB062F9F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DCF05A-C678-5402-47C5-9F7BA0CB2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18EAC-6A96-45EC-9F2E-B3363DA22174}" type="datetimeFigureOut">
              <a:rPr lang="zh-CN" altLang="en-US" smtClean="0"/>
              <a:t>23/1/11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44D922-7D12-4359-3F49-866DD3663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99A3E2-9A2F-6BC1-30E2-2CFAE82F2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37965-895A-467C-BCC8-CE8E4230A0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227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4FD4A51-73C3-87EB-7703-33210D2A1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7B4C1B-7581-5B0A-7CD3-F1D85D1BB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F4539B-8251-C10D-4937-3ADB54A402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18EAC-6A96-45EC-9F2E-B3363DA22174}" type="datetimeFigureOut">
              <a:rPr lang="zh-CN" altLang="en-US" smtClean="0"/>
              <a:t>23/1/11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40AFA7-FCED-1AB9-21D6-CB668798F7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F34CD0-8B4D-18C5-3B08-4D5B4048FF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37965-895A-467C-BCC8-CE8E4230A0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211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C77DBC3-1C1E-73A1-6D6E-F96E128986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59F1536-35E8-106A-7225-3FB1B9EACA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451" y="3024361"/>
            <a:ext cx="3815098" cy="3833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309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hujiaming</dc:creator>
  <cp:lastModifiedBy>hujiaming</cp:lastModifiedBy>
  <cp:revision>1</cp:revision>
  <dcterms:created xsi:type="dcterms:W3CDTF">2023-01-11T13:33:25Z</dcterms:created>
  <dcterms:modified xsi:type="dcterms:W3CDTF">2023-01-11T13:33:46Z</dcterms:modified>
</cp:coreProperties>
</file>