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4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72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6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0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6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6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EDD4E-2E88-4807-A9FE-FDCEAA4871E2}" type="datetimeFigureOut">
              <a:rPr lang="zh-CN" altLang="en-US" smtClean="0"/>
              <a:t>2021/6/4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A836-A2DC-4170-8B51-929D25AFA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class转变hoo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3015" y="0"/>
            <a:ext cx="482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2021-06-04T03:55:53Z</dcterms:created>
  <dcterms:modified xsi:type="dcterms:W3CDTF">2021-06-04T03:56:02Z</dcterms:modified>
</cp:coreProperties>
</file>