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5.xml" ContentType="application/vnd.openxmlformats-officedocument.themeOverride+xml"/>
  <Override PartName="/ppt/tags/tag1.xml" ContentType="application/vnd.openxmlformats-officedocument.presentationml.tags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ags/tag2.xml" ContentType="application/vnd.openxmlformats-officedocument.presentationml.tags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90" r:id="rId6"/>
    <p:sldId id="260" r:id="rId7"/>
    <p:sldId id="262" r:id="rId8"/>
    <p:sldId id="271" r:id="rId9"/>
    <p:sldId id="264" r:id="rId10"/>
    <p:sldId id="265" r:id="rId11"/>
    <p:sldId id="283" r:id="rId12"/>
    <p:sldId id="275" r:id="rId13"/>
    <p:sldId id="284" r:id="rId14"/>
    <p:sldId id="279" r:id="rId15"/>
    <p:sldId id="292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1300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192FF"/>
    <a:srgbClr val="9DA4E3"/>
    <a:srgbClr val="5D82DD"/>
    <a:srgbClr val="3A61DE"/>
    <a:srgbClr val="2145F7"/>
    <a:srgbClr val="23F5D2"/>
    <a:srgbClr val="32AAE6"/>
    <a:srgbClr val="00FFCC"/>
    <a:srgbClr val="1EF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>
      <p:cViewPr varScale="1">
        <p:scale>
          <a:sx n="71" d="100"/>
          <a:sy n="71" d="100"/>
        </p:scale>
        <p:origin x="660" y="60"/>
      </p:cViewPr>
      <p:guideLst>
        <p:guide pos="416"/>
        <p:guide pos="1300"/>
        <p:guide orient="horz" pos="663"/>
        <p:guide orient="horz" pos="712"/>
        <p:guide orient="horz" pos="3929"/>
        <p:guide orient="horz" pos="3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ea"/>
                <a:ea typeface="+mn-ea"/>
                <a:cs typeface="+mn-cs"/>
              </a:defRPr>
            </a:pPr>
            <a:r>
              <a:rPr lang="en-US" altLang="zh-CN" dirty="0" smtClean="0">
                <a:latin typeface="+mn-ea"/>
                <a:ea typeface="+mn-ea"/>
              </a:rPr>
              <a:t>2016.5-2019.5</a:t>
            </a:r>
            <a:r>
              <a:rPr lang="zh-CN" altLang="en-US" dirty="0" smtClean="0">
                <a:latin typeface="+mn-ea"/>
                <a:ea typeface="+mn-ea"/>
              </a:rPr>
              <a:t>带班人数</a:t>
            </a:r>
            <a:endParaRPr lang="zh-CN" altLang="en-US" dirty="0">
              <a:latin typeface="+mn-ea"/>
              <a:ea typeface="+mn-ea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班级人数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201607H5班</c:v>
                </c:pt>
                <c:pt idx="1">
                  <c:v>201611H5班</c:v>
                </c:pt>
                <c:pt idx="2">
                  <c:v>201705H5班</c:v>
                </c:pt>
                <c:pt idx="3">
                  <c:v>201707H5班</c:v>
                </c:pt>
                <c:pt idx="4">
                  <c:v>201710H5班</c:v>
                </c:pt>
                <c:pt idx="5">
                  <c:v>201801H5班</c:v>
                </c:pt>
                <c:pt idx="6">
                  <c:v>201805H5班</c:v>
                </c:pt>
                <c:pt idx="7">
                  <c:v>20180701H5班</c:v>
                </c:pt>
                <c:pt idx="8">
                  <c:v>201812H5班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</c:v>
                </c:pt>
                <c:pt idx="1">
                  <c:v>19</c:v>
                </c:pt>
                <c:pt idx="2">
                  <c:v>18</c:v>
                </c:pt>
                <c:pt idx="3">
                  <c:v>45</c:v>
                </c:pt>
                <c:pt idx="4">
                  <c:v>12</c:v>
                </c:pt>
                <c:pt idx="5">
                  <c:v>4</c:v>
                </c:pt>
                <c:pt idx="6">
                  <c:v>8</c:v>
                </c:pt>
                <c:pt idx="7">
                  <c:v>42</c:v>
                </c:pt>
                <c:pt idx="8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B-4514-863E-F1C5B590766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868665584"/>
        <c:axId val="868666000"/>
      </c:lineChart>
      <c:catAx>
        <c:axId val="868665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8666000"/>
        <c:crosses val="autoZero"/>
        <c:auto val="1"/>
        <c:lblAlgn val="ctr"/>
        <c:lblOffset val="100"/>
        <c:noMultiLvlLbl val="0"/>
      </c:catAx>
      <c:valAx>
        <c:axId val="86866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866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745C1-DAAE-455C-824E-2EAE5C0FACD4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BDC0E9-3C0F-49FC-8191-229AE9AE27A7}">
      <dgm:prSet custT="1"/>
      <dgm:spPr/>
      <dgm:t>
        <a:bodyPr/>
        <a:lstStyle/>
        <a:p>
          <a:r>
            <a:rPr lang="en-US" altLang="zh-CN" sz="1400" dirty="0" smtClean="0">
              <a:latin typeface="+mn-ea"/>
              <a:ea typeface="+mn-ea"/>
            </a:rPr>
            <a:t>React</a:t>
          </a:r>
          <a:endParaRPr lang="zh-CN" altLang="en-US" sz="1400" dirty="0">
            <a:latin typeface="+mn-ea"/>
            <a:ea typeface="+mn-ea"/>
          </a:endParaRPr>
        </a:p>
      </dgm:t>
    </dgm:pt>
    <dgm:pt modelId="{E956719D-20D5-48F2-A165-0E2520C35FA2}" type="parTrans" cxnId="{0CA9E6DA-CDAC-40BE-88B8-1C76AB6CE531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E755A094-1561-483E-BAFD-883F7B3117D8}" type="sibTrans" cxnId="{0CA9E6DA-CDAC-40BE-88B8-1C76AB6CE531}">
      <dgm:prSet custT="1"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AA267C6A-165D-4C6D-B642-5348AA3CF92A}">
      <dgm:prSet custT="1"/>
      <dgm:spPr/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小程序</a:t>
          </a:r>
          <a:endParaRPr lang="zh-CN" altLang="en-US" sz="1400" dirty="0">
            <a:latin typeface="+mn-ea"/>
            <a:ea typeface="+mn-ea"/>
          </a:endParaRPr>
        </a:p>
      </dgm:t>
    </dgm:pt>
    <dgm:pt modelId="{03FB1F60-4224-4B10-9495-D592E44685DE}" type="parTrans" cxnId="{CAE2BFF4-C2E6-4E59-987B-90714FCF47AD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6B0285E8-9BE8-454F-BCB8-54FF88B4E53B}" type="sibTrans" cxnId="{CAE2BFF4-C2E6-4E59-987B-90714FCF47AD}">
      <dgm:prSet custT="1"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F9E11E84-BA78-4549-912B-667E41E5098F}">
      <dgm:prSet custT="1"/>
      <dgm:spPr/>
      <dgm:t>
        <a:bodyPr/>
        <a:lstStyle/>
        <a:p>
          <a:r>
            <a:rPr lang="en-US" altLang="zh-CN" sz="1400" dirty="0" err="1" smtClean="0">
              <a:latin typeface="+mn-ea"/>
              <a:ea typeface="+mn-ea"/>
            </a:rPr>
            <a:t>Uni</a:t>
          </a:r>
          <a:r>
            <a:rPr lang="en-US" altLang="zh-CN" sz="1400" dirty="0" smtClean="0">
              <a:latin typeface="+mn-ea"/>
              <a:ea typeface="+mn-ea"/>
            </a:rPr>
            <a:t>-app</a:t>
          </a:r>
          <a:endParaRPr lang="zh-CN" altLang="en-US" sz="1400" dirty="0">
            <a:latin typeface="+mn-ea"/>
            <a:ea typeface="+mn-ea"/>
          </a:endParaRPr>
        </a:p>
      </dgm:t>
    </dgm:pt>
    <dgm:pt modelId="{5009228E-2DF1-46D9-93D5-537AE612DAD4}" type="parTrans" cxnId="{D4EA18F1-81CF-4D63-B262-BD2D3B17A8B1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B03F3D16-7C90-41DD-9342-27769A0B060C}" type="sibTrans" cxnId="{D4EA18F1-81CF-4D63-B262-BD2D3B17A8B1}">
      <dgm:prSet custT="1"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A18FC4BC-CB3D-4C2D-A0F6-BC7B87654DBB}" type="pres">
      <dgm:prSet presAssocID="{3C3745C1-DAAE-455C-824E-2EAE5C0FACD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03F7E4C-21A3-4823-B70D-0F62F81AC76D}" type="pres">
      <dgm:prSet presAssocID="{36BDC0E9-3C0F-49FC-8191-229AE9AE27A7}" presName="composite" presStyleCnt="0"/>
      <dgm:spPr/>
    </dgm:pt>
    <dgm:pt modelId="{15D508A3-F3D7-4446-BAD7-C40CCB1887FF}" type="pres">
      <dgm:prSet presAssocID="{36BDC0E9-3C0F-49FC-8191-229AE9AE27A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EF953F-D0E0-466E-AB78-93581287EE18}" type="pres">
      <dgm:prSet presAssocID="{36BDC0E9-3C0F-49FC-8191-229AE9AE27A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B97025D-0B6B-48AF-9F8E-D134EC62693E}" type="pres">
      <dgm:prSet presAssocID="{36BDC0E9-3C0F-49FC-8191-229AE9AE27A7}" presName="BalanceSpacing" presStyleCnt="0"/>
      <dgm:spPr/>
    </dgm:pt>
    <dgm:pt modelId="{9C0C827D-048F-43FF-A702-B449BBAB716C}" type="pres">
      <dgm:prSet presAssocID="{36BDC0E9-3C0F-49FC-8191-229AE9AE27A7}" presName="BalanceSpacing1" presStyleCnt="0"/>
      <dgm:spPr/>
    </dgm:pt>
    <dgm:pt modelId="{7C003DF9-7EAB-4A90-86B4-B1A59A035328}" type="pres">
      <dgm:prSet presAssocID="{E755A094-1561-483E-BAFD-883F7B3117D8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02811A2B-BD24-4CC0-9064-2FD37A67F3D9}" type="pres">
      <dgm:prSet presAssocID="{E755A094-1561-483E-BAFD-883F7B3117D8}" presName="spaceBetweenRectangles" presStyleCnt="0"/>
      <dgm:spPr/>
    </dgm:pt>
    <dgm:pt modelId="{168151F8-6D51-4F28-8C99-03B3242DF47C}" type="pres">
      <dgm:prSet presAssocID="{AA267C6A-165D-4C6D-B642-5348AA3CF92A}" presName="composite" presStyleCnt="0"/>
      <dgm:spPr/>
    </dgm:pt>
    <dgm:pt modelId="{FEE8931F-CA3D-46E2-A31C-AFA49896D2C9}" type="pres">
      <dgm:prSet presAssocID="{AA267C6A-165D-4C6D-B642-5348AA3CF92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3D113-C91A-4558-912B-F9799C52FBCA}" type="pres">
      <dgm:prSet presAssocID="{AA267C6A-165D-4C6D-B642-5348AA3CF92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A6111F-4F0B-419B-8F2C-CE993D84DD28}" type="pres">
      <dgm:prSet presAssocID="{AA267C6A-165D-4C6D-B642-5348AA3CF92A}" presName="BalanceSpacing" presStyleCnt="0"/>
      <dgm:spPr/>
    </dgm:pt>
    <dgm:pt modelId="{52EA84DB-5D68-4238-AEBF-2FF66CD9F9DE}" type="pres">
      <dgm:prSet presAssocID="{AA267C6A-165D-4C6D-B642-5348AA3CF92A}" presName="BalanceSpacing1" presStyleCnt="0"/>
      <dgm:spPr/>
    </dgm:pt>
    <dgm:pt modelId="{BB176070-2172-4F52-99EB-6B2C8D54D269}" type="pres">
      <dgm:prSet presAssocID="{6B0285E8-9BE8-454F-BCB8-54FF88B4E53B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DEFD0CF8-EE30-4F21-B1AF-A241AEDA5297}" type="pres">
      <dgm:prSet presAssocID="{6B0285E8-9BE8-454F-BCB8-54FF88B4E53B}" presName="spaceBetweenRectangles" presStyleCnt="0"/>
      <dgm:spPr/>
    </dgm:pt>
    <dgm:pt modelId="{6755169F-1BC6-4597-9D68-46B09B5FDF35}" type="pres">
      <dgm:prSet presAssocID="{F9E11E84-BA78-4549-912B-667E41E5098F}" presName="composite" presStyleCnt="0"/>
      <dgm:spPr/>
    </dgm:pt>
    <dgm:pt modelId="{75FAE0DB-FD2B-430C-B156-A0679EA46C58}" type="pres">
      <dgm:prSet presAssocID="{F9E11E84-BA78-4549-912B-667E41E5098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BFFA3-AF01-4FC6-85C0-C916B7EBA5C0}" type="pres">
      <dgm:prSet presAssocID="{F9E11E84-BA78-4549-912B-667E41E509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02DBBF-BFD3-457E-93BC-8D7116AFAC7F}" type="pres">
      <dgm:prSet presAssocID="{F9E11E84-BA78-4549-912B-667E41E5098F}" presName="BalanceSpacing" presStyleCnt="0"/>
      <dgm:spPr/>
    </dgm:pt>
    <dgm:pt modelId="{C8080FA0-CA24-4518-84D2-FA0EEAF5C4E5}" type="pres">
      <dgm:prSet presAssocID="{F9E11E84-BA78-4549-912B-667E41E5098F}" presName="BalanceSpacing1" presStyleCnt="0"/>
      <dgm:spPr/>
    </dgm:pt>
    <dgm:pt modelId="{A274E232-CDD3-4EE1-A78A-5A807AB4FAD7}" type="pres">
      <dgm:prSet presAssocID="{B03F3D16-7C90-41DD-9342-27769A0B060C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CAA9BE79-A701-47B8-8137-0193270CA38E}" type="presOf" srcId="{3C3745C1-DAAE-455C-824E-2EAE5C0FACD4}" destId="{A18FC4BC-CB3D-4C2D-A0F6-BC7B87654DBB}" srcOrd="0" destOrd="0" presId="urn:microsoft.com/office/officeart/2008/layout/AlternatingHexagons"/>
    <dgm:cxn modelId="{CAE2BFF4-C2E6-4E59-987B-90714FCF47AD}" srcId="{3C3745C1-DAAE-455C-824E-2EAE5C0FACD4}" destId="{AA267C6A-165D-4C6D-B642-5348AA3CF92A}" srcOrd="1" destOrd="0" parTransId="{03FB1F60-4224-4B10-9495-D592E44685DE}" sibTransId="{6B0285E8-9BE8-454F-BCB8-54FF88B4E53B}"/>
    <dgm:cxn modelId="{B87F75E4-A321-4C60-B784-ADBC4C13D6DA}" type="presOf" srcId="{B03F3D16-7C90-41DD-9342-27769A0B060C}" destId="{A274E232-CDD3-4EE1-A78A-5A807AB4FAD7}" srcOrd="0" destOrd="0" presId="urn:microsoft.com/office/officeart/2008/layout/AlternatingHexagons"/>
    <dgm:cxn modelId="{EDBBB4EF-E792-4F6F-B25F-A468AC89564C}" type="presOf" srcId="{AA267C6A-165D-4C6D-B642-5348AA3CF92A}" destId="{FEE8931F-CA3D-46E2-A31C-AFA49896D2C9}" srcOrd="0" destOrd="0" presId="urn:microsoft.com/office/officeart/2008/layout/AlternatingHexagons"/>
    <dgm:cxn modelId="{0F4239FA-A479-447E-A679-0BE0454AED31}" type="presOf" srcId="{6B0285E8-9BE8-454F-BCB8-54FF88B4E53B}" destId="{BB176070-2172-4F52-99EB-6B2C8D54D269}" srcOrd="0" destOrd="0" presId="urn:microsoft.com/office/officeart/2008/layout/AlternatingHexagons"/>
    <dgm:cxn modelId="{0DE61D5B-6490-42D6-B21D-18A4F478DCF5}" type="presOf" srcId="{36BDC0E9-3C0F-49FC-8191-229AE9AE27A7}" destId="{15D508A3-F3D7-4446-BAD7-C40CCB1887FF}" srcOrd="0" destOrd="0" presId="urn:microsoft.com/office/officeart/2008/layout/AlternatingHexagons"/>
    <dgm:cxn modelId="{D4EA18F1-81CF-4D63-B262-BD2D3B17A8B1}" srcId="{3C3745C1-DAAE-455C-824E-2EAE5C0FACD4}" destId="{F9E11E84-BA78-4549-912B-667E41E5098F}" srcOrd="2" destOrd="0" parTransId="{5009228E-2DF1-46D9-93D5-537AE612DAD4}" sibTransId="{B03F3D16-7C90-41DD-9342-27769A0B060C}"/>
    <dgm:cxn modelId="{0CA9E6DA-CDAC-40BE-88B8-1C76AB6CE531}" srcId="{3C3745C1-DAAE-455C-824E-2EAE5C0FACD4}" destId="{36BDC0E9-3C0F-49FC-8191-229AE9AE27A7}" srcOrd="0" destOrd="0" parTransId="{E956719D-20D5-48F2-A165-0E2520C35FA2}" sibTransId="{E755A094-1561-483E-BAFD-883F7B3117D8}"/>
    <dgm:cxn modelId="{C52A0074-9B9C-4313-92C0-F08806F9FD82}" type="presOf" srcId="{F9E11E84-BA78-4549-912B-667E41E5098F}" destId="{75FAE0DB-FD2B-430C-B156-A0679EA46C58}" srcOrd="0" destOrd="0" presId="urn:microsoft.com/office/officeart/2008/layout/AlternatingHexagons"/>
    <dgm:cxn modelId="{54DB5D43-5153-4A35-BB0E-B40E0BB17C75}" type="presOf" srcId="{E755A094-1561-483E-BAFD-883F7B3117D8}" destId="{7C003DF9-7EAB-4A90-86B4-B1A59A035328}" srcOrd="0" destOrd="0" presId="urn:microsoft.com/office/officeart/2008/layout/AlternatingHexagons"/>
    <dgm:cxn modelId="{3BA38B33-A8BB-452B-B2FB-7EC7F1A1ABC8}" type="presParOf" srcId="{A18FC4BC-CB3D-4C2D-A0F6-BC7B87654DBB}" destId="{003F7E4C-21A3-4823-B70D-0F62F81AC76D}" srcOrd="0" destOrd="0" presId="urn:microsoft.com/office/officeart/2008/layout/AlternatingHexagons"/>
    <dgm:cxn modelId="{995CA852-E95B-4F68-B6BD-7B3C9EEB1DAB}" type="presParOf" srcId="{003F7E4C-21A3-4823-B70D-0F62F81AC76D}" destId="{15D508A3-F3D7-4446-BAD7-C40CCB1887FF}" srcOrd="0" destOrd="0" presId="urn:microsoft.com/office/officeart/2008/layout/AlternatingHexagons"/>
    <dgm:cxn modelId="{32D2D4CA-369E-4FFA-950E-06A78545618C}" type="presParOf" srcId="{003F7E4C-21A3-4823-B70D-0F62F81AC76D}" destId="{6DEF953F-D0E0-466E-AB78-93581287EE18}" srcOrd="1" destOrd="0" presId="urn:microsoft.com/office/officeart/2008/layout/AlternatingHexagons"/>
    <dgm:cxn modelId="{45AF26DC-181D-4CE7-A622-823516A51FBD}" type="presParOf" srcId="{003F7E4C-21A3-4823-B70D-0F62F81AC76D}" destId="{CB97025D-0B6B-48AF-9F8E-D134EC62693E}" srcOrd="2" destOrd="0" presId="urn:microsoft.com/office/officeart/2008/layout/AlternatingHexagons"/>
    <dgm:cxn modelId="{B01015ED-1ECD-4875-84D7-4A73BCC2D53D}" type="presParOf" srcId="{003F7E4C-21A3-4823-B70D-0F62F81AC76D}" destId="{9C0C827D-048F-43FF-A702-B449BBAB716C}" srcOrd="3" destOrd="0" presId="urn:microsoft.com/office/officeart/2008/layout/AlternatingHexagons"/>
    <dgm:cxn modelId="{EBFA1830-27B4-4E4D-B43F-67D3C027736F}" type="presParOf" srcId="{003F7E4C-21A3-4823-B70D-0F62F81AC76D}" destId="{7C003DF9-7EAB-4A90-86B4-B1A59A035328}" srcOrd="4" destOrd="0" presId="urn:microsoft.com/office/officeart/2008/layout/AlternatingHexagons"/>
    <dgm:cxn modelId="{17945015-9AE3-4D1F-8FCD-D3BD7B70E2EE}" type="presParOf" srcId="{A18FC4BC-CB3D-4C2D-A0F6-BC7B87654DBB}" destId="{02811A2B-BD24-4CC0-9064-2FD37A67F3D9}" srcOrd="1" destOrd="0" presId="urn:microsoft.com/office/officeart/2008/layout/AlternatingHexagons"/>
    <dgm:cxn modelId="{DD8D2BAA-CC3F-41DB-B374-7D0E3C341BF1}" type="presParOf" srcId="{A18FC4BC-CB3D-4C2D-A0F6-BC7B87654DBB}" destId="{168151F8-6D51-4F28-8C99-03B3242DF47C}" srcOrd="2" destOrd="0" presId="urn:microsoft.com/office/officeart/2008/layout/AlternatingHexagons"/>
    <dgm:cxn modelId="{C2742293-2057-4682-B24F-99671EFBE46F}" type="presParOf" srcId="{168151F8-6D51-4F28-8C99-03B3242DF47C}" destId="{FEE8931F-CA3D-46E2-A31C-AFA49896D2C9}" srcOrd="0" destOrd="0" presId="urn:microsoft.com/office/officeart/2008/layout/AlternatingHexagons"/>
    <dgm:cxn modelId="{F667AD17-C6E6-4A50-912F-96279F9585F5}" type="presParOf" srcId="{168151F8-6D51-4F28-8C99-03B3242DF47C}" destId="{83A3D113-C91A-4558-912B-F9799C52FBCA}" srcOrd="1" destOrd="0" presId="urn:microsoft.com/office/officeart/2008/layout/AlternatingHexagons"/>
    <dgm:cxn modelId="{90536627-FF1C-4B61-A3F8-15DED36748D5}" type="presParOf" srcId="{168151F8-6D51-4F28-8C99-03B3242DF47C}" destId="{C6A6111F-4F0B-419B-8F2C-CE993D84DD28}" srcOrd="2" destOrd="0" presId="urn:microsoft.com/office/officeart/2008/layout/AlternatingHexagons"/>
    <dgm:cxn modelId="{33CC5D6E-CF37-44A3-B137-6D8ECD48AA89}" type="presParOf" srcId="{168151F8-6D51-4F28-8C99-03B3242DF47C}" destId="{52EA84DB-5D68-4238-AEBF-2FF66CD9F9DE}" srcOrd="3" destOrd="0" presId="urn:microsoft.com/office/officeart/2008/layout/AlternatingHexagons"/>
    <dgm:cxn modelId="{628AC0AC-D815-4640-B5E7-F3CAFEAC7F70}" type="presParOf" srcId="{168151F8-6D51-4F28-8C99-03B3242DF47C}" destId="{BB176070-2172-4F52-99EB-6B2C8D54D269}" srcOrd="4" destOrd="0" presId="urn:microsoft.com/office/officeart/2008/layout/AlternatingHexagons"/>
    <dgm:cxn modelId="{142F6C24-5072-419B-855D-8339967F0C90}" type="presParOf" srcId="{A18FC4BC-CB3D-4C2D-A0F6-BC7B87654DBB}" destId="{DEFD0CF8-EE30-4F21-B1AF-A241AEDA5297}" srcOrd="3" destOrd="0" presId="urn:microsoft.com/office/officeart/2008/layout/AlternatingHexagons"/>
    <dgm:cxn modelId="{32D42DA4-521B-4822-AE25-19E3BBB4E358}" type="presParOf" srcId="{A18FC4BC-CB3D-4C2D-A0F6-BC7B87654DBB}" destId="{6755169F-1BC6-4597-9D68-46B09B5FDF35}" srcOrd="4" destOrd="0" presId="urn:microsoft.com/office/officeart/2008/layout/AlternatingHexagons"/>
    <dgm:cxn modelId="{C80EE46B-F27A-4BDE-A682-C6BD322AED40}" type="presParOf" srcId="{6755169F-1BC6-4597-9D68-46B09B5FDF35}" destId="{75FAE0DB-FD2B-430C-B156-A0679EA46C58}" srcOrd="0" destOrd="0" presId="urn:microsoft.com/office/officeart/2008/layout/AlternatingHexagons"/>
    <dgm:cxn modelId="{70C8AD5E-CF11-44BB-84CB-3EEFC758BBE3}" type="presParOf" srcId="{6755169F-1BC6-4597-9D68-46B09B5FDF35}" destId="{F63BFFA3-AF01-4FC6-85C0-C916B7EBA5C0}" srcOrd="1" destOrd="0" presId="urn:microsoft.com/office/officeart/2008/layout/AlternatingHexagons"/>
    <dgm:cxn modelId="{63F38226-D626-49E5-B022-F78AA8B7B3D8}" type="presParOf" srcId="{6755169F-1BC6-4597-9D68-46B09B5FDF35}" destId="{3302DBBF-BFD3-457E-93BC-8D7116AFAC7F}" srcOrd="2" destOrd="0" presId="urn:microsoft.com/office/officeart/2008/layout/AlternatingHexagons"/>
    <dgm:cxn modelId="{EFE1EA74-522D-4760-B9EA-473A97033AC2}" type="presParOf" srcId="{6755169F-1BC6-4597-9D68-46B09B5FDF35}" destId="{C8080FA0-CA24-4518-84D2-FA0EEAF5C4E5}" srcOrd="3" destOrd="0" presId="urn:microsoft.com/office/officeart/2008/layout/AlternatingHexagons"/>
    <dgm:cxn modelId="{691B333A-7DBA-4687-985F-61F4A50D485F}" type="presParOf" srcId="{6755169F-1BC6-4597-9D68-46B09B5FDF35}" destId="{A274E232-CDD3-4EE1-A78A-5A807AB4FAD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508A3-F3D7-4446-BAD7-C40CCB1887FF}">
      <dsp:nvSpPr>
        <dsp:cNvPr id="0" name=""/>
        <dsp:cNvSpPr/>
      </dsp:nvSpPr>
      <dsp:spPr>
        <a:xfrm rot="5400000">
          <a:off x="2365081" y="869700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ea"/>
              <a:ea typeface="+mn-ea"/>
            </a:rPr>
            <a:t>React</a:t>
          </a:r>
          <a:endParaRPr lang="zh-CN" altLang="en-US" sz="1400" kern="1200" dirty="0">
            <a:latin typeface="+mn-ea"/>
            <a:ea typeface="+mn-ea"/>
          </a:endParaRPr>
        </a:p>
      </dsp:txBody>
      <dsp:txXfrm rot="-5400000">
        <a:off x="2676637" y="1010794"/>
        <a:ext cx="930204" cy="1069199"/>
      </dsp:txXfrm>
    </dsp:sp>
    <dsp:sp modelId="{6DEF953F-D0E0-466E-AB78-93581287EE18}">
      <dsp:nvSpPr>
        <dsp:cNvPr id="0" name=""/>
        <dsp:cNvSpPr/>
      </dsp:nvSpPr>
      <dsp:spPr>
        <a:xfrm>
          <a:off x="3858441" y="1079398"/>
          <a:ext cx="1733502" cy="93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03DF9-7EAB-4A90-86B4-B1A59A035328}">
      <dsp:nvSpPr>
        <dsp:cNvPr id="0" name=""/>
        <dsp:cNvSpPr/>
      </dsp:nvSpPr>
      <dsp:spPr>
        <a:xfrm rot="5400000">
          <a:off x="905584" y="869700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+mn-ea"/>
            <a:ea typeface="+mn-ea"/>
          </a:endParaRPr>
        </a:p>
      </dsp:txBody>
      <dsp:txXfrm rot="-5400000">
        <a:off x="1217140" y="1010794"/>
        <a:ext cx="930204" cy="1069199"/>
      </dsp:txXfrm>
    </dsp:sp>
    <dsp:sp modelId="{FEE8931F-CA3D-46E2-A31C-AFA49896D2C9}">
      <dsp:nvSpPr>
        <dsp:cNvPr id="0" name=""/>
        <dsp:cNvSpPr/>
      </dsp:nvSpPr>
      <dsp:spPr>
        <a:xfrm rot="5400000">
          <a:off x="1632536" y="2188156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+mn-ea"/>
              <a:ea typeface="+mn-ea"/>
            </a:rPr>
            <a:t>小程序</a:t>
          </a:r>
          <a:endParaRPr lang="zh-CN" altLang="en-US" sz="1400" kern="1200" dirty="0">
            <a:latin typeface="+mn-ea"/>
            <a:ea typeface="+mn-ea"/>
          </a:endParaRPr>
        </a:p>
      </dsp:txBody>
      <dsp:txXfrm rot="-5400000">
        <a:off x="1944092" y="2329250"/>
        <a:ext cx="930204" cy="1069199"/>
      </dsp:txXfrm>
    </dsp:sp>
    <dsp:sp modelId="{83A3D113-C91A-4558-912B-F9799C52FBCA}">
      <dsp:nvSpPr>
        <dsp:cNvPr id="0" name=""/>
        <dsp:cNvSpPr/>
      </dsp:nvSpPr>
      <dsp:spPr>
        <a:xfrm>
          <a:off x="0" y="2397854"/>
          <a:ext cx="1677583" cy="93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76070-2172-4F52-99EB-6B2C8D54D269}">
      <dsp:nvSpPr>
        <dsp:cNvPr id="0" name=""/>
        <dsp:cNvSpPr/>
      </dsp:nvSpPr>
      <dsp:spPr>
        <a:xfrm rot="5400000">
          <a:off x="3092034" y="2188156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+mn-ea"/>
            <a:ea typeface="+mn-ea"/>
          </a:endParaRPr>
        </a:p>
      </dsp:txBody>
      <dsp:txXfrm rot="-5400000">
        <a:off x="3403590" y="2329250"/>
        <a:ext cx="930204" cy="1069199"/>
      </dsp:txXfrm>
    </dsp:sp>
    <dsp:sp modelId="{75FAE0DB-FD2B-430C-B156-A0679EA46C58}">
      <dsp:nvSpPr>
        <dsp:cNvPr id="0" name=""/>
        <dsp:cNvSpPr/>
      </dsp:nvSpPr>
      <dsp:spPr>
        <a:xfrm rot="5400000">
          <a:off x="2365081" y="3506612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latin typeface="+mn-ea"/>
              <a:ea typeface="+mn-ea"/>
            </a:rPr>
            <a:t>Uni</a:t>
          </a:r>
          <a:r>
            <a:rPr lang="en-US" altLang="zh-CN" sz="1400" kern="1200" dirty="0" smtClean="0">
              <a:latin typeface="+mn-ea"/>
              <a:ea typeface="+mn-ea"/>
            </a:rPr>
            <a:t>-app</a:t>
          </a:r>
          <a:endParaRPr lang="zh-CN" altLang="en-US" sz="1400" kern="1200" dirty="0">
            <a:latin typeface="+mn-ea"/>
            <a:ea typeface="+mn-ea"/>
          </a:endParaRPr>
        </a:p>
      </dsp:txBody>
      <dsp:txXfrm rot="-5400000">
        <a:off x="2676637" y="3647706"/>
        <a:ext cx="930204" cy="1069199"/>
      </dsp:txXfrm>
    </dsp:sp>
    <dsp:sp modelId="{F63BFFA3-AF01-4FC6-85C0-C916B7EBA5C0}">
      <dsp:nvSpPr>
        <dsp:cNvPr id="0" name=""/>
        <dsp:cNvSpPr/>
      </dsp:nvSpPr>
      <dsp:spPr>
        <a:xfrm>
          <a:off x="3858441" y="3716310"/>
          <a:ext cx="1733502" cy="93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4E232-CDD3-4EE1-A78A-5A807AB4FAD7}">
      <dsp:nvSpPr>
        <dsp:cNvPr id="0" name=""/>
        <dsp:cNvSpPr/>
      </dsp:nvSpPr>
      <dsp:spPr>
        <a:xfrm rot="5400000">
          <a:off x="905584" y="3506612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+mn-ea"/>
            <a:ea typeface="+mn-ea"/>
          </a:endParaRPr>
        </a:p>
      </dsp:txBody>
      <dsp:txXfrm rot="-5400000">
        <a:off x="1217140" y="3647706"/>
        <a:ext cx="930204" cy="1069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2019/5/29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4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2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1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2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28877" y="1246238"/>
            <a:ext cx="3334246" cy="20005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13000" dirty="0" smtClean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</a:rPr>
              <a:t>2019</a:t>
            </a:r>
            <a:endParaRPr lang="zh-CN" altLang="en-US" sz="13000" dirty="0">
              <a:gradFill>
                <a:gsLst>
                  <a:gs pos="34000">
                    <a:srgbClr val="39BDED"/>
                  </a:gs>
                  <a:gs pos="56000">
                    <a:srgbClr val="37DFEA"/>
                  </a:gs>
                  <a:gs pos="80000">
                    <a:srgbClr val="1EF6DF"/>
                  </a:gs>
                  <a:gs pos="11000">
                    <a:srgbClr val="32AAE6"/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3117" y="3068960"/>
            <a:ext cx="41857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spc="300" smtClean="0">
                <a:solidFill>
                  <a:prstClr val="white"/>
                </a:solidFill>
                <a:cs typeface="+mn-ea"/>
              </a:rPr>
              <a:t>教学</a:t>
            </a:r>
            <a:r>
              <a:rPr lang="zh-CN" altLang="en-US" sz="3600" spc="300" smtClean="0">
                <a:solidFill>
                  <a:prstClr val="white"/>
                </a:solidFill>
                <a:cs typeface="+mn-ea"/>
              </a:rPr>
              <a:t>工作述职报告</a:t>
            </a:r>
            <a:endParaRPr lang="zh-CN" altLang="en-US" sz="3600" spc="300" dirty="0">
              <a:solidFill>
                <a:prstClr val="white"/>
              </a:solidFill>
              <a:cs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29282" y="4997771"/>
            <a:ext cx="3933437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汇报人</a:t>
            </a:r>
            <a:r>
              <a:rPr lang="zh-CN" altLang="en-US" sz="1600" dirty="0" smtClean="0">
                <a:latin typeface="+mn-ea"/>
              </a:rPr>
              <a:t>：鞠祥明</a:t>
            </a:r>
            <a:r>
              <a:rPr lang="en-US" altLang="zh-CN" sz="1600" dirty="0" smtClean="0">
                <a:latin typeface="+mn-ea"/>
              </a:rPr>
              <a:t>     </a:t>
            </a:r>
            <a:r>
              <a:rPr lang="zh-CN" altLang="en-US" sz="1600" dirty="0" smtClean="0">
                <a:latin typeface="+mn-ea"/>
              </a:rPr>
              <a:t>部门：常规教学部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080338" y="273790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教学管理方面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1"/>
          <p:cNvGrpSpPr/>
          <p:nvPr/>
        </p:nvGrpSpPr>
        <p:grpSpPr>
          <a:xfrm>
            <a:off x="6610575" y="3716178"/>
            <a:ext cx="1630522" cy="1472597"/>
            <a:chOff x="6174725" y="2799466"/>
            <a:chExt cx="1262063" cy="1139825"/>
          </a:xfrm>
          <a:solidFill>
            <a:schemeClr val="bg1">
              <a:lumMod val="65000"/>
            </a:schemeClr>
          </a:solidFill>
        </p:grpSpPr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6174725" y="2805816"/>
              <a:ext cx="400050" cy="1039813"/>
            </a:xfrm>
            <a:custGeom>
              <a:avLst/>
              <a:gdLst>
                <a:gd name="T0" fmla="*/ 20 w 60"/>
                <a:gd name="T1" fmla="*/ 38 h 156"/>
                <a:gd name="T2" fmla="*/ 19 w 60"/>
                <a:gd name="T3" fmla="*/ 38 h 156"/>
                <a:gd name="T4" fmla="*/ 22 w 60"/>
                <a:gd name="T5" fmla="*/ 36 h 156"/>
                <a:gd name="T6" fmla="*/ 21 w 60"/>
                <a:gd name="T7" fmla="*/ 35 h 156"/>
                <a:gd name="T8" fmla="*/ 22 w 60"/>
                <a:gd name="T9" fmla="*/ 32 h 156"/>
                <a:gd name="T10" fmla="*/ 21 w 60"/>
                <a:gd name="T11" fmla="*/ 32 h 156"/>
                <a:gd name="T12" fmla="*/ 22 w 60"/>
                <a:gd name="T13" fmla="*/ 35 h 156"/>
                <a:gd name="T14" fmla="*/ 24 w 60"/>
                <a:gd name="T15" fmla="*/ 29 h 156"/>
                <a:gd name="T16" fmla="*/ 24 w 60"/>
                <a:gd name="T17" fmla="*/ 29 h 156"/>
                <a:gd name="T18" fmla="*/ 26 w 60"/>
                <a:gd name="T19" fmla="*/ 27 h 156"/>
                <a:gd name="T20" fmla="*/ 25 w 60"/>
                <a:gd name="T21" fmla="*/ 29 h 156"/>
                <a:gd name="T22" fmla="*/ 33 w 60"/>
                <a:gd name="T23" fmla="*/ 38 h 156"/>
                <a:gd name="T24" fmla="*/ 37 w 60"/>
                <a:gd name="T25" fmla="*/ 29 h 156"/>
                <a:gd name="T26" fmla="*/ 39 w 60"/>
                <a:gd name="T27" fmla="*/ 22 h 156"/>
                <a:gd name="T28" fmla="*/ 32 w 60"/>
                <a:gd name="T29" fmla="*/ 24 h 156"/>
                <a:gd name="T30" fmla="*/ 29 w 60"/>
                <a:gd name="T31" fmla="*/ 25 h 156"/>
                <a:gd name="T32" fmla="*/ 43 w 60"/>
                <a:gd name="T33" fmla="*/ 13 h 156"/>
                <a:gd name="T34" fmla="*/ 40 w 60"/>
                <a:gd name="T35" fmla="*/ 16 h 156"/>
                <a:gd name="T36" fmla="*/ 44 w 60"/>
                <a:gd name="T37" fmla="*/ 13 h 156"/>
                <a:gd name="T38" fmla="*/ 48 w 60"/>
                <a:gd name="T39" fmla="*/ 12 h 156"/>
                <a:gd name="T40" fmla="*/ 44 w 60"/>
                <a:gd name="T41" fmla="*/ 15 h 156"/>
                <a:gd name="T42" fmla="*/ 42 w 60"/>
                <a:gd name="T43" fmla="*/ 19 h 156"/>
                <a:gd name="T44" fmla="*/ 42 w 60"/>
                <a:gd name="T45" fmla="*/ 22 h 156"/>
                <a:gd name="T46" fmla="*/ 46 w 60"/>
                <a:gd name="T47" fmla="*/ 20 h 156"/>
                <a:gd name="T48" fmla="*/ 51 w 60"/>
                <a:gd name="T49" fmla="*/ 13 h 156"/>
                <a:gd name="T50" fmla="*/ 51 w 60"/>
                <a:gd name="T51" fmla="*/ 8 h 156"/>
                <a:gd name="T52" fmla="*/ 47 w 60"/>
                <a:gd name="T53" fmla="*/ 10 h 156"/>
                <a:gd name="T54" fmla="*/ 47 w 60"/>
                <a:gd name="T55" fmla="*/ 9 h 156"/>
                <a:gd name="T56" fmla="*/ 52 w 60"/>
                <a:gd name="T57" fmla="*/ 5 h 156"/>
                <a:gd name="T58" fmla="*/ 56 w 60"/>
                <a:gd name="T59" fmla="*/ 2 h 156"/>
                <a:gd name="T60" fmla="*/ 53 w 60"/>
                <a:gd name="T61" fmla="*/ 4 h 156"/>
                <a:gd name="T62" fmla="*/ 12 w 60"/>
                <a:gd name="T63" fmla="*/ 45 h 156"/>
                <a:gd name="T64" fmla="*/ 9 w 60"/>
                <a:gd name="T65" fmla="*/ 52 h 156"/>
                <a:gd name="T66" fmla="*/ 9 w 60"/>
                <a:gd name="T67" fmla="*/ 53 h 156"/>
                <a:gd name="T68" fmla="*/ 16 w 60"/>
                <a:gd name="T69" fmla="*/ 45 h 156"/>
                <a:gd name="T70" fmla="*/ 23 w 60"/>
                <a:gd name="T71" fmla="*/ 40 h 156"/>
                <a:gd name="T72" fmla="*/ 27 w 60"/>
                <a:gd name="T73" fmla="*/ 42 h 156"/>
                <a:gd name="T74" fmla="*/ 28 w 60"/>
                <a:gd name="T75" fmla="*/ 38 h 156"/>
                <a:gd name="T76" fmla="*/ 26 w 60"/>
                <a:gd name="T77" fmla="*/ 35 h 156"/>
                <a:gd name="T78" fmla="*/ 30 w 60"/>
                <a:gd name="T79" fmla="*/ 34 h 156"/>
                <a:gd name="T80" fmla="*/ 32 w 60"/>
                <a:gd name="T81" fmla="*/ 35 h 156"/>
                <a:gd name="T82" fmla="*/ 31 w 60"/>
                <a:gd name="T83" fmla="*/ 40 h 156"/>
                <a:gd name="T84" fmla="*/ 25 w 60"/>
                <a:gd name="T85" fmla="*/ 125 h 156"/>
                <a:gd name="T86" fmla="*/ 13 w 60"/>
                <a:gd name="T87" fmla="*/ 113 h 156"/>
                <a:gd name="T88" fmla="*/ 10 w 60"/>
                <a:gd name="T89" fmla="*/ 98 h 156"/>
                <a:gd name="T90" fmla="*/ 6 w 60"/>
                <a:gd name="T91" fmla="*/ 87 h 156"/>
                <a:gd name="T92" fmla="*/ 5 w 60"/>
                <a:gd name="T93" fmla="*/ 84 h 156"/>
                <a:gd name="T94" fmla="*/ 2 w 60"/>
                <a:gd name="T95" fmla="*/ 86 h 156"/>
                <a:gd name="T96" fmla="*/ 2 w 60"/>
                <a:gd name="T97" fmla="*/ 73 h 156"/>
                <a:gd name="T98" fmla="*/ 2 w 60"/>
                <a:gd name="T99" fmla="*/ 92 h 156"/>
                <a:gd name="T100" fmla="*/ 27 w 60"/>
                <a:gd name="T101" fmla="*/ 154 h 156"/>
                <a:gd name="T102" fmla="*/ 22 w 60"/>
                <a:gd name="T103" fmla="*/ 147 h 156"/>
                <a:gd name="T104" fmla="*/ 25 w 60"/>
                <a:gd name="T105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" h="156">
                  <a:moveTo>
                    <a:pt x="21" y="37"/>
                  </a:moveTo>
                  <a:cubicBezTo>
                    <a:pt x="21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8"/>
                    <a:pt x="19" y="38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7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7"/>
                  </a:cubicBezTo>
                  <a:moveTo>
                    <a:pt x="22" y="35"/>
                  </a:moveTo>
                  <a:cubicBezTo>
                    <a:pt x="21" y="35"/>
                    <a:pt x="22" y="35"/>
                    <a:pt x="22" y="33"/>
                  </a:cubicBezTo>
                  <a:cubicBezTo>
                    <a:pt x="22" y="33"/>
                    <a:pt x="21" y="34"/>
                    <a:pt x="21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1" y="34"/>
                  </a:cubicBezTo>
                  <a:cubicBezTo>
                    <a:pt x="22" y="33"/>
                    <a:pt x="22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1" y="33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3" y="31"/>
                    <a:pt x="23" y="31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4"/>
                    <a:pt x="22" y="35"/>
                  </a:cubicBezTo>
                  <a:moveTo>
                    <a:pt x="24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4" y="30"/>
                  </a:cubicBezTo>
                  <a:moveTo>
                    <a:pt x="32" y="41"/>
                  </a:moveTo>
                  <a:cubicBezTo>
                    <a:pt x="32" y="41"/>
                    <a:pt x="33" y="39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6" y="33"/>
                    <a:pt x="36" y="32"/>
                    <a:pt x="37" y="31"/>
                  </a:cubicBezTo>
                  <a:cubicBezTo>
                    <a:pt x="37" y="31"/>
                    <a:pt x="37" y="30"/>
                    <a:pt x="37" y="29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8" y="27"/>
                    <a:pt x="40" y="25"/>
                    <a:pt x="40" y="23"/>
                  </a:cubicBezTo>
                  <a:cubicBezTo>
                    <a:pt x="39" y="23"/>
                    <a:pt x="39" y="24"/>
                    <a:pt x="37" y="24"/>
                  </a:cubicBezTo>
                  <a:cubicBezTo>
                    <a:pt x="37" y="23"/>
                    <a:pt x="37" y="23"/>
                    <a:pt x="39" y="22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7" y="20"/>
                    <a:pt x="36" y="21"/>
                  </a:cubicBezTo>
                  <a:cubicBezTo>
                    <a:pt x="35" y="22"/>
                    <a:pt x="34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24"/>
                    <a:pt x="30" y="26"/>
                    <a:pt x="28" y="28"/>
                  </a:cubicBezTo>
                  <a:cubicBezTo>
                    <a:pt x="28" y="28"/>
                    <a:pt x="28" y="27"/>
                    <a:pt x="28" y="27"/>
                  </a:cubicBezTo>
                  <a:cubicBezTo>
                    <a:pt x="28" y="27"/>
                    <a:pt x="28" y="27"/>
                    <a:pt x="30" y="25"/>
                  </a:cubicBezTo>
                  <a:cubicBezTo>
                    <a:pt x="30" y="25"/>
                    <a:pt x="30" y="25"/>
                    <a:pt x="29" y="25"/>
                  </a:cubicBezTo>
                  <a:cubicBezTo>
                    <a:pt x="30" y="24"/>
                    <a:pt x="32" y="23"/>
                    <a:pt x="32" y="22"/>
                  </a:cubicBezTo>
                  <a:cubicBezTo>
                    <a:pt x="31" y="20"/>
                    <a:pt x="38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4"/>
                    <a:pt x="42" y="13"/>
                    <a:pt x="43" y="13"/>
                  </a:cubicBezTo>
                  <a:cubicBezTo>
                    <a:pt x="42" y="14"/>
                    <a:pt x="41" y="15"/>
                    <a:pt x="40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0" y="16"/>
                  </a:cubicBezTo>
                  <a:cubicBezTo>
                    <a:pt x="41" y="16"/>
                    <a:pt x="41" y="16"/>
                    <a:pt x="44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3"/>
                    <a:pt x="47" y="11"/>
                    <a:pt x="48" y="11"/>
                  </a:cubicBezTo>
                  <a:cubicBezTo>
                    <a:pt x="49" y="12"/>
                    <a:pt x="49" y="12"/>
                    <a:pt x="49" y="11"/>
                  </a:cubicBezTo>
                  <a:cubicBezTo>
                    <a:pt x="49" y="11"/>
                    <a:pt x="49" y="11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5" y="13"/>
                    <a:pt x="46" y="14"/>
                  </a:cubicBezTo>
                  <a:cubicBezTo>
                    <a:pt x="46" y="14"/>
                    <a:pt x="47" y="14"/>
                    <a:pt x="47" y="14"/>
                  </a:cubicBezTo>
                  <a:cubicBezTo>
                    <a:pt x="47" y="14"/>
                    <a:pt x="47" y="15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3" y="15"/>
                    <a:pt x="42" y="16"/>
                  </a:cubicBezTo>
                  <a:cubicBezTo>
                    <a:pt x="42" y="16"/>
                    <a:pt x="42" y="17"/>
                    <a:pt x="42" y="17"/>
                  </a:cubicBezTo>
                  <a:cubicBezTo>
                    <a:pt x="42" y="18"/>
                    <a:pt x="42" y="18"/>
                    <a:pt x="4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2"/>
                  </a:cubicBezTo>
                  <a:cubicBezTo>
                    <a:pt x="44" y="21"/>
                    <a:pt x="44" y="19"/>
                    <a:pt x="46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47" y="19"/>
                    <a:pt x="47" y="19"/>
                    <a:pt x="48" y="19"/>
                  </a:cubicBezTo>
                  <a:cubicBezTo>
                    <a:pt x="48" y="17"/>
                    <a:pt x="49" y="17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4"/>
                    <a:pt x="51" y="14"/>
                    <a:pt x="51" y="13"/>
                  </a:cubicBezTo>
                  <a:cubicBezTo>
                    <a:pt x="52" y="13"/>
                    <a:pt x="52" y="11"/>
                    <a:pt x="53" y="10"/>
                  </a:cubicBezTo>
                  <a:cubicBezTo>
                    <a:pt x="53" y="10"/>
                    <a:pt x="54" y="9"/>
                    <a:pt x="54" y="9"/>
                  </a:cubicBezTo>
                  <a:cubicBezTo>
                    <a:pt x="54" y="8"/>
                    <a:pt x="53" y="8"/>
                    <a:pt x="53" y="8"/>
                  </a:cubicBezTo>
                  <a:cubicBezTo>
                    <a:pt x="52" y="8"/>
                    <a:pt x="52" y="9"/>
                    <a:pt x="51" y="8"/>
                  </a:cubicBezTo>
                  <a:cubicBezTo>
                    <a:pt x="52" y="8"/>
                    <a:pt x="53" y="8"/>
                    <a:pt x="54" y="7"/>
                  </a:cubicBezTo>
                  <a:cubicBezTo>
                    <a:pt x="50" y="7"/>
                    <a:pt x="49" y="10"/>
                    <a:pt x="46" y="11"/>
                  </a:cubicBezTo>
                  <a:cubicBezTo>
                    <a:pt x="46" y="11"/>
                    <a:pt x="47" y="10"/>
                    <a:pt x="48" y="10"/>
                  </a:cubicBezTo>
                  <a:cubicBezTo>
                    <a:pt x="48" y="10"/>
                    <a:pt x="48" y="10"/>
                    <a:pt x="47" y="10"/>
                  </a:cubicBezTo>
                  <a:cubicBezTo>
                    <a:pt x="49" y="8"/>
                    <a:pt x="50" y="8"/>
                    <a:pt x="51" y="7"/>
                  </a:cubicBezTo>
                  <a:cubicBezTo>
                    <a:pt x="49" y="7"/>
                    <a:pt x="48" y="9"/>
                    <a:pt x="46" y="9"/>
                  </a:cubicBezTo>
                  <a:cubicBezTo>
                    <a:pt x="47" y="9"/>
                    <a:pt x="48" y="9"/>
                    <a:pt x="49" y="7"/>
                  </a:cubicBezTo>
                  <a:cubicBezTo>
                    <a:pt x="48" y="7"/>
                    <a:pt x="48" y="8"/>
                    <a:pt x="47" y="9"/>
                  </a:cubicBezTo>
                  <a:cubicBezTo>
                    <a:pt x="47" y="8"/>
                    <a:pt x="47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1" y="6"/>
                    <a:pt x="54" y="4"/>
                    <a:pt x="55" y="3"/>
                  </a:cubicBezTo>
                  <a:cubicBezTo>
                    <a:pt x="55" y="3"/>
                    <a:pt x="55" y="3"/>
                    <a:pt x="52" y="5"/>
                  </a:cubicBezTo>
                  <a:cubicBezTo>
                    <a:pt x="55" y="3"/>
                    <a:pt x="57" y="2"/>
                    <a:pt x="59" y="1"/>
                  </a:cubicBezTo>
                  <a:cubicBezTo>
                    <a:pt x="60" y="1"/>
                    <a:pt x="60" y="1"/>
                    <a:pt x="60" y="0"/>
                  </a:cubicBezTo>
                  <a:cubicBezTo>
                    <a:pt x="59" y="1"/>
                    <a:pt x="57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4" y="3"/>
                    <a:pt x="54" y="3"/>
                    <a:pt x="52" y="4"/>
                  </a:cubicBezTo>
                  <a:cubicBezTo>
                    <a:pt x="52" y="4"/>
                    <a:pt x="53" y="4"/>
                    <a:pt x="53" y="4"/>
                  </a:cubicBezTo>
                  <a:cubicBezTo>
                    <a:pt x="50" y="6"/>
                    <a:pt x="45" y="8"/>
                    <a:pt x="42" y="10"/>
                  </a:cubicBezTo>
                  <a:cubicBezTo>
                    <a:pt x="35" y="16"/>
                    <a:pt x="34" y="16"/>
                    <a:pt x="30" y="20"/>
                  </a:cubicBezTo>
                  <a:cubicBezTo>
                    <a:pt x="24" y="27"/>
                    <a:pt x="23" y="27"/>
                    <a:pt x="20" y="32"/>
                  </a:cubicBezTo>
                  <a:cubicBezTo>
                    <a:pt x="14" y="40"/>
                    <a:pt x="14" y="40"/>
                    <a:pt x="12" y="45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10" y="50"/>
                  </a:cubicBezTo>
                  <a:cubicBezTo>
                    <a:pt x="9" y="50"/>
                    <a:pt x="9" y="50"/>
                    <a:pt x="9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10" y="51"/>
                    <a:pt x="10" y="52"/>
                  </a:cubicBezTo>
                  <a:cubicBezTo>
                    <a:pt x="9" y="52"/>
                    <a:pt x="9" y="52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5"/>
                    <a:pt x="8" y="57"/>
                    <a:pt x="7" y="60"/>
                  </a:cubicBezTo>
                  <a:cubicBezTo>
                    <a:pt x="7" y="60"/>
                    <a:pt x="8" y="59"/>
                    <a:pt x="8" y="57"/>
                  </a:cubicBezTo>
                  <a:cubicBezTo>
                    <a:pt x="10" y="52"/>
                    <a:pt x="13" y="49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3"/>
                    <a:pt x="18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2"/>
                    <a:pt x="21" y="39"/>
                    <a:pt x="23" y="40"/>
                  </a:cubicBezTo>
                  <a:cubicBezTo>
                    <a:pt x="23" y="40"/>
                    <a:pt x="24" y="40"/>
                    <a:pt x="24" y="39"/>
                  </a:cubicBezTo>
                  <a:cubicBezTo>
                    <a:pt x="24" y="40"/>
                    <a:pt x="23" y="41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6" y="42"/>
                    <a:pt x="27" y="42"/>
                  </a:cubicBezTo>
                  <a:cubicBezTo>
                    <a:pt x="27" y="42"/>
                    <a:pt x="28" y="40"/>
                    <a:pt x="28" y="39"/>
                  </a:cubicBezTo>
                  <a:cubicBezTo>
                    <a:pt x="28" y="39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8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7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5"/>
                    <a:pt x="26" y="35"/>
                    <a:pt x="26" y="35"/>
                  </a:cubicBezTo>
                  <a:cubicBezTo>
                    <a:pt x="26" y="34"/>
                    <a:pt x="27" y="34"/>
                    <a:pt x="28" y="33"/>
                  </a:cubicBezTo>
                  <a:cubicBezTo>
                    <a:pt x="28" y="33"/>
                    <a:pt x="29" y="34"/>
                    <a:pt x="29" y="33"/>
                  </a:cubicBezTo>
                  <a:cubicBezTo>
                    <a:pt x="29" y="33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29" y="35"/>
                    <a:pt x="29" y="36"/>
                  </a:cubicBezTo>
                  <a:cubicBezTo>
                    <a:pt x="30" y="37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3" y="37"/>
                    <a:pt x="30" y="37"/>
                    <a:pt x="29" y="39"/>
                  </a:cubicBezTo>
                  <a:cubicBezTo>
                    <a:pt x="30" y="39"/>
                    <a:pt x="30" y="40"/>
                    <a:pt x="31" y="40"/>
                  </a:cubicBezTo>
                  <a:cubicBezTo>
                    <a:pt x="31" y="40"/>
                    <a:pt x="31" y="41"/>
                    <a:pt x="30" y="41"/>
                  </a:cubicBezTo>
                  <a:cubicBezTo>
                    <a:pt x="31" y="41"/>
                    <a:pt x="32" y="41"/>
                    <a:pt x="32" y="42"/>
                  </a:cubicBezTo>
                  <a:cubicBezTo>
                    <a:pt x="32" y="41"/>
                    <a:pt x="32" y="41"/>
                    <a:pt x="32" y="41"/>
                  </a:cubicBezTo>
                  <a:moveTo>
                    <a:pt x="25" y="125"/>
                  </a:moveTo>
                  <a:cubicBezTo>
                    <a:pt x="25" y="123"/>
                    <a:pt x="15" y="111"/>
                    <a:pt x="14" y="111"/>
                  </a:cubicBezTo>
                  <a:cubicBezTo>
                    <a:pt x="14" y="112"/>
                    <a:pt x="14" y="112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4" y="110"/>
                    <a:pt x="14" y="110"/>
                    <a:pt x="13" y="109"/>
                  </a:cubicBezTo>
                  <a:cubicBezTo>
                    <a:pt x="13" y="109"/>
                    <a:pt x="13" y="110"/>
                    <a:pt x="13" y="110"/>
                  </a:cubicBezTo>
                  <a:cubicBezTo>
                    <a:pt x="12" y="110"/>
                    <a:pt x="12" y="110"/>
                    <a:pt x="12" y="109"/>
                  </a:cubicBezTo>
                  <a:cubicBezTo>
                    <a:pt x="16" y="107"/>
                    <a:pt x="10" y="98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3"/>
                    <a:pt x="7" y="93"/>
                    <a:pt x="8" y="89"/>
                  </a:cubicBezTo>
                  <a:cubicBezTo>
                    <a:pt x="8" y="89"/>
                    <a:pt x="7" y="89"/>
                    <a:pt x="7" y="90"/>
                  </a:cubicBezTo>
                  <a:cubicBezTo>
                    <a:pt x="7" y="89"/>
                    <a:pt x="7" y="88"/>
                    <a:pt x="6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7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5" y="86"/>
                    <a:pt x="5" y="84"/>
                  </a:cubicBezTo>
                  <a:cubicBezTo>
                    <a:pt x="5" y="84"/>
                    <a:pt x="4" y="84"/>
                    <a:pt x="4" y="84"/>
                  </a:cubicBezTo>
                  <a:cubicBezTo>
                    <a:pt x="4" y="85"/>
                    <a:pt x="4" y="85"/>
                    <a:pt x="4" y="88"/>
                  </a:cubicBezTo>
                  <a:cubicBezTo>
                    <a:pt x="3" y="86"/>
                    <a:pt x="4" y="84"/>
                    <a:pt x="4" y="82"/>
                  </a:cubicBezTo>
                  <a:cubicBezTo>
                    <a:pt x="3" y="83"/>
                    <a:pt x="3" y="83"/>
                    <a:pt x="2" y="86"/>
                  </a:cubicBezTo>
                  <a:cubicBezTo>
                    <a:pt x="2" y="85"/>
                    <a:pt x="2" y="85"/>
                    <a:pt x="2" y="83"/>
                  </a:cubicBezTo>
                  <a:cubicBezTo>
                    <a:pt x="2" y="83"/>
                    <a:pt x="2" y="84"/>
                    <a:pt x="2" y="84"/>
                  </a:cubicBezTo>
                  <a:cubicBezTo>
                    <a:pt x="0" y="76"/>
                    <a:pt x="6" y="70"/>
                    <a:pt x="5" y="62"/>
                  </a:cubicBezTo>
                  <a:cubicBezTo>
                    <a:pt x="4" y="65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81"/>
                    <a:pt x="1" y="85"/>
                    <a:pt x="2" y="87"/>
                  </a:cubicBezTo>
                  <a:cubicBezTo>
                    <a:pt x="2" y="86"/>
                    <a:pt x="2" y="86"/>
                    <a:pt x="2" y="85"/>
                  </a:cubicBezTo>
                  <a:cubicBezTo>
                    <a:pt x="2" y="86"/>
                    <a:pt x="2" y="92"/>
                    <a:pt x="2" y="92"/>
                  </a:cubicBezTo>
                  <a:cubicBezTo>
                    <a:pt x="1" y="112"/>
                    <a:pt x="11" y="137"/>
                    <a:pt x="27" y="154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5"/>
                    <a:pt x="28" y="155"/>
                    <a:pt x="27" y="154"/>
                  </a:cubicBezTo>
                  <a:cubicBezTo>
                    <a:pt x="27" y="154"/>
                    <a:pt x="27" y="154"/>
                    <a:pt x="28" y="155"/>
                  </a:cubicBezTo>
                  <a:cubicBezTo>
                    <a:pt x="27" y="154"/>
                    <a:pt x="27" y="154"/>
                    <a:pt x="26" y="153"/>
                  </a:cubicBezTo>
                  <a:cubicBezTo>
                    <a:pt x="26" y="153"/>
                    <a:pt x="27" y="153"/>
                    <a:pt x="27" y="154"/>
                  </a:cubicBezTo>
                  <a:cubicBezTo>
                    <a:pt x="26" y="151"/>
                    <a:pt x="23" y="149"/>
                    <a:pt x="22" y="147"/>
                  </a:cubicBezTo>
                  <a:cubicBezTo>
                    <a:pt x="24" y="150"/>
                    <a:pt x="24" y="150"/>
                    <a:pt x="26" y="151"/>
                  </a:cubicBezTo>
                  <a:cubicBezTo>
                    <a:pt x="25" y="150"/>
                    <a:pt x="24" y="149"/>
                    <a:pt x="24" y="148"/>
                  </a:cubicBezTo>
                  <a:cubicBezTo>
                    <a:pt x="24" y="146"/>
                    <a:pt x="22" y="145"/>
                    <a:pt x="22" y="143"/>
                  </a:cubicBezTo>
                  <a:cubicBezTo>
                    <a:pt x="23" y="141"/>
                    <a:pt x="24" y="142"/>
                    <a:pt x="25" y="142"/>
                  </a:cubicBezTo>
                  <a:cubicBezTo>
                    <a:pt x="25" y="141"/>
                    <a:pt x="25" y="140"/>
                    <a:pt x="25" y="139"/>
                  </a:cubicBezTo>
                  <a:cubicBezTo>
                    <a:pt x="25" y="137"/>
                    <a:pt x="23" y="134"/>
                    <a:pt x="23" y="132"/>
                  </a:cubicBezTo>
                  <a:cubicBezTo>
                    <a:pt x="23" y="130"/>
                    <a:pt x="25" y="128"/>
                    <a:pt x="25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Freeform 13"/>
            <p:cNvSpPr/>
            <p:nvPr/>
          </p:nvSpPr>
          <p:spPr bwMode="auto">
            <a:xfrm>
              <a:off x="6435075" y="2912178"/>
              <a:ext cx="6350" cy="63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6428725" y="2918528"/>
              <a:ext cx="6350" cy="793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6549375" y="2799466"/>
              <a:ext cx="46038" cy="26988"/>
            </a:xfrm>
            <a:custGeom>
              <a:avLst/>
              <a:gdLst>
                <a:gd name="T0" fmla="*/ 2 w 7"/>
                <a:gd name="T1" fmla="*/ 3 h 4"/>
                <a:gd name="T2" fmla="*/ 0 w 7"/>
                <a:gd name="T3" fmla="*/ 4 h 4"/>
                <a:gd name="T4" fmla="*/ 0 w 7"/>
                <a:gd name="T5" fmla="*/ 4 h 4"/>
                <a:gd name="T6" fmla="*/ 1 w 7"/>
                <a:gd name="T7" fmla="*/ 3 h 4"/>
                <a:gd name="T8" fmla="*/ 1 w 7"/>
                <a:gd name="T9" fmla="*/ 3 h 4"/>
                <a:gd name="T10" fmla="*/ 2 w 7"/>
                <a:gd name="T11" fmla="*/ 3 h 4"/>
                <a:gd name="T12" fmla="*/ 3 w 7"/>
                <a:gd name="T13" fmla="*/ 2 h 4"/>
                <a:gd name="T14" fmla="*/ 2 w 7"/>
                <a:gd name="T15" fmla="*/ 2 h 4"/>
                <a:gd name="T16" fmla="*/ 4 w 7"/>
                <a:gd name="T17" fmla="*/ 2 h 4"/>
                <a:gd name="T18" fmla="*/ 5 w 7"/>
                <a:gd name="T19" fmla="*/ 1 h 4"/>
                <a:gd name="T20" fmla="*/ 5 w 7"/>
                <a:gd name="T21" fmla="*/ 1 h 4"/>
                <a:gd name="T22" fmla="*/ 5 w 7"/>
                <a:gd name="T23" fmla="*/ 1 h 4"/>
                <a:gd name="T24" fmla="*/ 5 w 7"/>
                <a:gd name="T25" fmla="*/ 1 h 4"/>
                <a:gd name="T26" fmla="*/ 5 w 7"/>
                <a:gd name="T27" fmla="*/ 1 h 4"/>
                <a:gd name="T28" fmla="*/ 5 w 7"/>
                <a:gd name="T29" fmla="*/ 1 h 4"/>
                <a:gd name="T30" fmla="*/ 5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6 w 7"/>
                <a:gd name="T41" fmla="*/ 1 h 4"/>
                <a:gd name="T42" fmla="*/ 6 w 7"/>
                <a:gd name="T43" fmla="*/ 1 h 4"/>
                <a:gd name="T44" fmla="*/ 7 w 7"/>
                <a:gd name="T45" fmla="*/ 0 h 4"/>
                <a:gd name="T46" fmla="*/ 7 w 7"/>
                <a:gd name="T47" fmla="*/ 0 h 4"/>
                <a:gd name="T48" fmla="*/ 7 w 7"/>
                <a:gd name="T49" fmla="*/ 0 h 4"/>
                <a:gd name="T50" fmla="*/ 7 w 7"/>
                <a:gd name="T51" fmla="*/ 1 h 4"/>
                <a:gd name="T52" fmla="*/ 6 w 7"/>
                <a:gd name="T53" fmla="*/ 1 h 4"/>
                <a:gd name="T54" fmla="*/ 3 w 7"/>
                <a:gd name="T55" fmla="*/ 2 h 4"/>
                <a:gd name="T56" fmla="*/ 3 w 7"/>
                <a:gd name="T57" fmla="*/ 2 h 4"/>
                <a:gd name="T58" fmla="*/ 4 w 7"/>
                <a:gd name="T59" fmla="*/ 2 h 4"/>
                <a:gd name="T60" fmla="*/ 2 w 7"/>
                <a:gd name="T61" fmla="*/ 3 h 4"/>
                <a:gd name="T62" fmla="*/ 3 w 7"/>
                <a:gd name="T63" fmla="*/ 3 h 4"/>
                <a:gd name="T64" fmla="*/ 2 w 7"/>
                <a:gd name="T6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4">
                  <a:moveTo>
                    <a:pt x="2" y="3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6582713" y="2805816"/>
              <a:ext cx="12700" cy="63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0 h 1"/>
                <a:gd name="T10" fmla="*/ 1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1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6568425" y="2812166"/>
              <a:ext cx="26988" cy="6350"/>
            </a:xfrm>
            <a:custGeom>
              <a:avLst/>
              <a:gdLst>
                <a:gd name="T0" fmla="*/ 0 w 4"/>
                <a:gd name="T1" fmla="*/ 1 h 1"/>
                <a:gd name="T2" fmla="*/ 0 w 4"/>
                <a:gd name="T3" fmla="*/ 1 h 1"/>
                <a:gd name="T4" fmla="*/ 1 w 4"/>
                <a:gd name="T5" fmla="*/ 1 h 1"/>
                <a:gd name="T6" fmla="*/ 2 w 4"/>
                <a:gd name="T7" fmla="*/ 1 h 1"/>
                <a:gd name="T8" fmla="*/ 2 w 4"/>
                <a:gd name="T9" fmla="*/ 0 h 1"/>
                <a:gd name="T10" fmla="*/ 2 w 4"/>
                <a:gd name="T11" fmla="*/ 0 h 1"/>
                <a:gd name="T12" fmla="*/ 4 w 4"/>
                <a:gd name="T13" fmla="*/ 0 h 1"/>
                <a:gd name="T14" fmla="*/ 4 w 4"/>
                <a:gd name="T15" fmla="*/ 0 h 1"/>
                <a:gd name="T16" fmla="*/ 4 w 4"/>
                <a:gd name="T17" fmla="*/ 0 h 1"/>
                <a:gd name="T18" fmla="*/ 0 w 4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541438" y="2818516"/>
              <a:ext cx="20638" cy="14288"/>
            </a:xfrm>
            <a:custGeom>
              <a:avLst/>
              <a:gdLst>
                <a:gd name="T0" fmla="*/ 2 w 3"/>
                <a:gd name="T1" fmla="*/ 2 h 2"/>
                <a:gd name="T2" fmla="*/ 1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1 w 3"/>
                <a:gd name="T9" fmla="*/ 2 h 2"/>
                <a:gd name="T10" fmla="*/ 2 w 3"/>
                <a:gd name="T11" fmla="*/ 1 h 2"/>
                <a:gd name="T12" fmla="*/ 2 w 3"/>
                <a:gd name="T13" fmla="*/ 1 h 2"/>
                <a:gd name="T14" fmla="*/ 2 w 3"/>
                <a:gd name="T15" fmla="*/ 1 h 2"/>
                <a:gd name="T16" fmla="*/ 1 w 3"/>
                <a:gd name="T17" fmla="*/ 1 h 2"/>
                <a:gd name="T18" fmla="*/ 0 w 3"/>
                <a:gd name="T19" fmla="*/ 1 h 2"/>
                <a:gd name="T20" fmla="*/ 3 w 3"/>
                <a:gd name="T21" fmla="*/ 0 h 2"/>
                <a:gd name="T22" fmla="*/ 3 w 3"/>
                <a:gd name="T23" fmla="*/ 1 h 2"/>
                <a:gd name="T24" fmla="*/ 3 w 3"/>
                <a:gd name="T25" fmla="*/ 1 h 2"/>
                <a:gd name="T26" fmla="*/ 2 w 3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Freeform 19"/>
            <p:cNvSpPr/>
            <p:nvPr/>
          </p:nvSpPr>
          <p:spPr bwMode="auto">
            <a:xfrm>
              <a:off x="6508100" y="2832803"/>
              <a:ext cx="26988" cy="12700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2 w 4"/>
                <a:gd name="T9" fmla="*/ 1 h 2"/>
                <a:gd name="T10" fmla="*/ 3 w 4"/>
                <a:gd name="T11" fmla="*/ 1 h 2"/>
                <a:gd name="T12" fmla="*/ 3 w 4"/>
                <a:gd name="T13" fmla="*/ 1 h 2"/>
                <a:gd name="T14" fmla="*/ 3 w 4"/>
                <a:gd name="T15" fmla="*/ 1 h 2"/>
                <a:gd name="T16" fmla="*/ 3 w 4"/>
                <a:gd name="T17" fmla="*/ 1 h 2"/>
                <a:gd name="T18" fmla="*/ 4 w 4"/>
                <a:gd name="T19" fmla="*/ 0 h 2"/>
                <a:gd name="T20" fmla="*/ 4 w 4"/>
                <a:gd name="T21" fmla="*/ 1 h 2"/>
                <a:gd name="T22" fmla="*/ 4 w 4"/>
                <a:gd name="T23" fmla="*/ 1 h 2"/>
                <a:gd name="T24" fmla="*/ 4 w 4"/>
                <a:gd name="T25" fmla="*/ 1 h 2"/>
                <a:gd name="T26" fmla="*/ 2 w 4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Freeform 20"/>
            <p:cNvSpPr/>
            <p:nvPr/>
          </p:nvSpPr>
          <p:spPr bwMode="auto">
            <a:xfrm>
              <a:off x="6522388" y="2839153"/>
              <a:ext cx="12700" cy="6350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1 w 2"/>
                <a:gd name="T11" fmla="*/ 1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Freeform 21"/>
            <p:cNvSpPr/>
            <p:nvPr/>
          </p:nvSpPr>
          <p:spPr bwMode="auto">
            <a:xfrm>
              <a:off x="6541438" y="2832803"/>
              <a:ext cx="7938" cy="63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reeform 22"/>
            <p:cNvSpPr/>
            <p:nvPr/>
          </p:nvSpPr>
          <p:spPr bwMode="auto">
            <a:xfrm>
              <a:off x="6535088" y="2818516"/>
              <a:ext cx="47625" cy="41275"/>
            </a:xfrm>
            <a:custGeom>
              <a:avLst/>
              <a:gdLst>
                <a:gd name="T0" fmla="*/ 1 w 7"/>
                <a:gd name="T1" fmla="*/ 6 h 6"/>
                <a:gd name="T2" fmla="*/ 1 w 7"/>
                <a:gd name="T3" fmla="*/ 5 h 6"/>
                <a:gd name="T4" fmla="*/ 1 w 7"/>
                <a:gd name="T5" fmla="*/ 4 h 6"/>
                <a:gd name="T6" fmla="*/ 1 w 7"/>
                <a:gd name="T7" fmla="*/ 4 h 6"/>
                <a:gd name="T8" fmla="*/ 1 w 7"/>
                <a:gd name="T9" fmla="*/ 3 h 6"/>
                <a:gd name="T10" fmla="*/ 3 w 7"/>
                <a:gd name="T11" fmla="*/ 2 h 6"/>
                <a:gd name="T12" fmla="*/ 4 w 7"/>
                <a:gd name="T13" fmla="*/ 2 h 6"/>
                <a:gd name="T14" fmla="*/ 4 w 7"/>
                <a:gd name="T15" fmla="*/ 1 h 6"/>
                <a:gd name="T16" fmla="*/ 7 w 7"/>
                <a:gd name="T17" fmla="*/ 0 h 6"/>
                <a:gd name="T18" fmla="*/ 6 w 7"/>
                <a:gd name="T19" fmla="*/ 0 h 6"/>
                <a:gd name="T20" fmla="*/ 5 w 7"/>
                <a:gd name="T21" fmla="*/ 1 h 6"/>
                <a:gd name="T22" fmla="*/ 2 w 7"/>
                <a:gd name="T23" fmla="*/ 3 h 6"/>
                <a:gd name="T24" fmla="*/ 2 w 7"/>
                <a:gd name="T25" fmla="*/ 3 h 6"/>
                <a:gd name="T26" fmla="*/ 2 w 7"/>
                <a:gd name="T27" fmla="*/ 5 h 6"/>
                <a:gd name="T28" fmla="*/ 1 w 7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6">
                  <a:moveTo>
                    <a:pt x="1" y="6"/>
                  </a:moveTo>
                  <a:cubicBezTo>
                    <a:pt x="1" y="6"/>
                    <a:pt x="0" y="6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5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6601763" y="2993141"/>
              <a:ext cx="47625" cy="33338"/>
            </a:xfrm>
            <a:custGeom>
              <a:avLst/>
              <a:gdLst>
                <a:gd name="T0" fmla="*/ 7 w 7"/>
                <a:gd name="T1" fmla="*/ 3 h 5"/>
                <a:gd name="T2" fmla="*/ 5 w 7"/>
                <a:gd name="T3" fmla="*/ 4 h 5"/>
                <a:gd name="T4" fmla="*/ 5 w 7"/>
                <a:gd name="T5" fmla="*/ 4 h 5"/>
                <a:gd name="T6" fmla="*/ 4 w 7"/>
                <a:gd name="T7" fmla="*/ 4 h 5"/>
                <a:gd name="T8" fmla="*/ 3 w 7"/>
                <a:gd name="T9" fmla="*/ 5 h 5"/>
                <a:gd name="T10" fmla="*/ 1 w 7"/>
                <a:gd name="T11" fmla="*/ 4 h 5"/>
                <a:gd name="T12" fmla="*/ 1 w 7"/>
                <a:gd name="T13" fmla="*/ 3 h 5"/>
                <a:gd name="T14" fmla="*/ 0 w 7"/>
                <a:gd name="T15" fmla="*/ 3 h 5"/>
                <a:gd name="T16" fmla="*/ 0 w 7"/>
                <a:gd name="T17" fmla="*/ 2 h 5"/>
                <a:gd name="T18" fmla="*/ 2 w 7"/>
                <a:gd name="T19" fmla="*/ 0 h 5"/>
                <a:gd name="T20" fmla="*/ 3 w 7"/>
                <a:gd name="T21" fmla="*/ 1 h 5"/>
                <a:gd name="T22" fmla="*/ 3 w 7"/>
                <a:gd name="T23" fmla="*/ 1 h 5"/>
                <a:gd name="T24" fmla="*/ 5 w 7"/>
                <a:gd name="T25" fmla="*/ 2 h 5"/>
                <a:gd name="T26" fmla="*/ 6 w 7"/>
                <a:gd name="T27" fmla="*/ 2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6481113" y="2839153"/>
              <a:ext cx="261938" cy="166688"/>
            </a:xfrm>
            <a:custGeom>
              <a:avLst/>
              <a:gdLst>
                <a:gd name="T0" fmla="*/ 32 w 39"/>
                <a:gd name="T1" fmla="*/ 10 h 25"/>
                <a:gd name="T2" fmla="*/ 30 w 39"/>
                <a:gd name="T3" fmla="*/ 13 h 25"/>
                <a:gd name="T4" fmla="*/ 25 w 39"/>
                <a:gd name="T5" fmla="*/ 15 h 25"/>
                <a:gd name="T6" fmla="*/ 21 w 39"/>
                <a:gd name="T7" fmla="*/ 19 h 25"/>
                <a:gd name="T8" fmla="*/ 20 w 39"/>
                <a:gd name="T9" fmla="*/ 17 h 25"/>
                <a:gd name="T10" fmla="*/ 19 w 39"/>
                <a:gd name="T11" fmla="*/ 19 h 25"/>
                <a:gd name="T12" fmla="*/ 14 w 39"/>
                <a:gd name="T13" fmla="*/ 19 h 25"/>
                <a:gd name="T14" fmla="*/ 10 w 39"/>
                <a:gd name="T15" fmla="*/ 20 h 25"/>
                <a:gd name="T16" fmla="*/ 5 w 39"/>
                <a:gd name="T17" fmla="*/ 21 h 25"/>
                <a:gd name="T18" fmla="*/ 2 w 39"/>
                <a:gd name="T19" fmla="*/ 24 h 25"/>
                <a:gd name="T20" fmla="*/ 0 w 39"/>
                <a:gd name="T21" fmla="*/ 23 h 25"/>
                <a:gd name="T22" fmla="*/ 7 w 39"/>
                <a:gd name="T23" fmla="*/ 13 h 25"/>
                <a:gd name="T24" fmla="*/ 9 w 39"/>
                <a:gd name="T25" fmla="*/ 11 h 25"/>
                <a:gd name="T26" fmla="*/ 10 w 39"/>
                <a:gd name="T27" fmla="*/ 11 h 25"/>
                <a:gd name="T28" fmla="*/ 10 w 39"/>
                <a:gd name="T29" fmla="*/ 11 h 25"/>
                <a:gd name="T30" fmla="*/ 10 w 39"/>
                <a:gd name="T31" fmla="*/ 11 h 25"/>
                <a:gd name="T32" fmla="*/ 10 w 39"/>
                <a:gd name="T33" fmla="*/ 11 h 25"/>
                <a:gd name="T34" fmla="*/ 11 w 39"/>
                <a:gd name="T35" fmla="*/ 10 h 25"/>
                <a:gd name="T36" fmla="*/ 13 w 39"/>
                <a:gd name="T37" fmla="*/ 5 h 25"/>
                <a:gd name="T38" fmla="*/ 12 w 39"/>
                <a:gd name="T39" fmla="*/ 4 h 25"/>
                <a:gd name="T40" fmla="*/ 13 w 39"/>
                <a:gd name="T41" fmla="*/ 3 h 25"/>
                <a:gd name="T42" fmla="*/ 13 w 39"/>
                <a:gd name="T43" fmla="*/ 3 h 25"/>
                <a:gd name="T44" fmla="*/ 13 w 39"/>
                <a:gd name="T45" fmla="*/ 3 h 25"/>
                <a:gd name="T46" fmla="*/ 13 w 39"/>
                <a:gd name="T47" fmla="*/ 3 h 25"/>
                <a:gd name="T48" fmla="*/ 14 w 39"/>
                <a:gd name="T49" fmla="*/ 2 h 25"/>
                <a:gd name="T50" fmla="*/ 18 w 39"/>
                <a:gd name="T51" fmla="*/ 2 h 25"/>
                <a:gd name="T52" fmla="*/ 22 w 39"/>
                <a:gd name="T53" fmla="*/ 1 h 25"/>
                <a:gd name="T54" fmla="*/ 22 w 39"/>
                <a:gd name="T55" fmla="*/ 1 h 25"/>
                <a:gd name="T56" fmla="*/ 26 w 39"/>
                <a:gd name="T57" fmla="*/ 1 h 25"/>
                <a:gd name="T58" fmla="*/ 26 w 39"/>
                <a:gd name="T59" fmla="*/ 2 h 25"/>
                <a:gd name="T60" fmla="*/ 29 w 39"/>
                <a:gd name="T61" fmla="*/ 1 h 25"/>
                <a:gd name="T62" fmla="*/ 37 w 39"/>
                <a:gd name="T63" fmla="*/ 1 h 25"/>
                <a:gd name="T64" fmla="*/ 34 w 39"/>
                <a:gd name="T65" fmla="*/ 2 h 25"/>
                <a:gd name="T66" fmla="*/ 38 w 39"/>
                <a:gd name="T67" fmla="*/ 4 h 25"/>
                <a:gd name="T68" fmla="*/ 36 w 39"/>
                <a:gd name="T6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25">
                  <a:moveTo>
                    <a:pt x="38" y="8"/>
                  </a:moveTo>
                  <a:cubicBezTo>
                    <a:pt x="36" y="9"/>
                    <a:pt x="34" y="9"/>
                    <a:pt x="32" y="10"/>
                  </a:cubicBezTo>
                  <a:cubicBezTo>
                    <a:pt x="30" y="11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4"/>
                    <a:pt x="25" y="15"/>
                  </a:cubicBezTo>
                  <a:cubicBezTo>
                    <a:pt x="23" y="16"/>
                    <a:pt x="23" y="18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2" y="17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7" y="20"/>
                    <a:pt x="16" y="19"/>
                  </a:cubicBezTo>
                  <a:cubicBezTo>
                    <a:pt x="15" y="19"/>
                    <a:pt x="15" y="19"/>
                    <a:pt x="14" y="19"/>
                  </a:cubicBezTo>
                  <a:cubicBezTo>
                    <a:pt x="13" y="19"/>
                    <a:pt x="13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19"/>
                    <a:pt x="10" y="19"/>
                    <a:pt x="8" y="20"/>
                  </a:cubicBezTo>
                  <a:cubicBezTo>
                    <a:pt x="6" y="20"/>
                    <a:pt x="6" y="23"/>
                    <a:pt x="5" y="21"/>
                  </a:cubicBezTo>
                  <a:cubicBezTo>
                    <a:pt x="5" y="21"/>
                    <a:pt x="5" y="21"/>
                    <a:pt x="4" y="23"/>
                  </a:cubicBezTo>
                  <a:cubicBezTo>
                    <a:pt x="3" y="23"/>
                    <a:pt x="2" y="24"/>
                    <a:pt x="2" y="24"/>
                  </a:cubicBezTo>
                  <a:cubicBezTo>
                    <a:pt x="0" y="25"/>
                    <a:pt x="1" y="24"/>
                    <a:pt x="1" y="22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0" y="22"/>
                    <a:pt x="1" y="18"/>
                    <a:pt x="3" y="18"/>
                  </a:cubicBezTo>
                  <a:cubicBezTo>
                    <a:pt x="3" y="16"/>
                    <a:pt x="3" y="16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8" y="12"/>
                    <a:pt x="8" y="13"/>
                  </a:cubicBezTo>
                  <a:cubicBezTo>
                    <a:pt x="9" y="13"/>
                    <a:pt x="11" y="11"/>
                    <a:pt x="11" y="10"/>
                  </a:cubicBezTo>
                  <a:cubicBezTo>
                    <a:pt x="10" y="10"/>
                    <a:pt x="9" y="11"/>
                    <a:pt x="8" y="11"/>
                  </a:cubicBezTo>
                  <a:cubicBezTo>
                    <a:pt x="10" y="9"/>
                    <a:pt x="16" y="7"/>
                    <a:pt x="13" y="5"/>
                  </a:cubicBezTo>
                  <a:cubicBezTo>
                    <a:pt x="13" y="4"/>
                    <a:pt x="13" y="4"/>
                    <a:pt x="14" y="3"/>
                  </a:cubicBezTo>
                  <a:cubicBezTo>
                    <a:pt x="12" y="5"/>
                    <a:pt x="12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6" y="0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28" y="3"/>
                    <a:pt x="29" y="0"/>
                    <a:pt x="30" y="0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5" y="0"/>
                    <a:pt x="35" y="0"/>
                    <a:pt x="37" y="1"/>
                  </a:cubicBezTo>
                  <a:cubicBezTo>
                    <a:pt x="37" y="1"/>
                    <a:pt x="37" y="1"/>
                    <a:pt x="38" y="2"/>
                  </a:cubicBezTo>
                  <a:cubicBezTo>
                    <a:pt x="37" y="2"/>
                    <a:pt x="34" y="2"/>
                    <a:pt x="34" y="2"/>
                  </a:cubicBezTo>
                  <a:cubicBezTo>
                    <a:pt x="34" y="2"/>
                    <a:pt x="34" y="3"/>
                    <a:pt x="39" y="3"/>
                  </a:cubicBezTo>
                  <a:cubicBezTo>
                    <a:pt x="39" y="3"/>
                    <a:pt x="39" y="3"/>
                    <a:pt x="38" y="4"/>
                  </a:cubicBezTo>
                  <a:cubicBezTo>
                    <a:pt x="36" y="5"/>
                    <a:pt x="34" y="7"/>
                    <a:pt x="34" y="7"/>
                  </a:cubicBezTo>
                  <a:cubicBezTo>
                    <a:pt x="35" y="8"/>
                    <a:pt x="35" y="8"/>
                    <a:pt x="36" y="7"/>
                  </a:cubicBezTo>
                  <a:cubicBezTo>
                    <a:pt x="39" y="6"/>
                    <a:pt x="38" y="7"/>
                    <a:pt x="3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Freeform 25"/>
            <p:cNvSpPr/>
            <p:nvPr/>
          </p:nvSpPr>
          <p:spPr bwMode="auto">
            <a:xfrm>
              <a:off x="6208063" y="3218566"/>
              <a:ext cx="6350" cy="47625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6 h 7"/>
                <a:gd name="T6" fmla="*/ 0 w 1"/>
                <a:gd name="T7" fmla="*/ 5 h 7"/>
                <a:gd name="T8" fmla="*/ 1 w 1"/>
                <a:gd name="T9" fmla="*/ 3 h 7"/>
                <a:gd name="T10" fmla="*/ 0 w 1"/>
                <a:gd name="T11" fmla="*/ 2 h 7"/>
                <a:gd name="T12" fmla="*/ 0 w 1"/>
                <a:gd name="T13" fmla="*/ 1 h 7"/>
                <a:gd name="T14" fmla="*/ 1 w 1"/>
                <a:gd name="T15" fmla="*/ 0 h 7"/>
                <a:gd name="T16" fmla="*/ 1 w 1"/>
                <a:gd name="T17" fmla="*/ 0 h 7"/>
                <a:gd name="T18" fmla="*/ 1 w 1"/>
                <a:gd name="T19" fmla="*/ 1 h 7"/>
                <a:gd name="T20" fmla="*/ 1 w 1"/>
                <a:gd name="T21" fmla="*/ 2 h 7"/>
                <a:gd name="T22" fmla="*/ 1 w 1"/>
                <a:gd name="T23" fmla="*/ 4 h 7"/>
                <a:gd name="T24" fmla="*/ 1 w 1"/>
                <a:gd name="T25" fmla="*/ 6 h 7"/>
                <a:gd name="T26" fmla="*/ 1 w 1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6220763" y="3212216"/>
              <a:ext cx="0" cy="14288"/>
            </a:xfrm>
            <a:custGeom>
              <a:avLst/>
              <a:gdLst>
                <a:gd name="T0" fmla="*/ 1 h 2"/>
                <a:gd name="T1" fmla="*/ 2 h 2"/>
                <a:gd name="T2" fmla="*/ 0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6201713" y="3285241"/>
              <a:ext cx="0" cy="14288"/>
            </a:xfrm>
            <a:custGeom>
              <a:avLst/>
              <a:gdLst>
                <a:gd name="T0" fmla="*/ 1 h 2"/>
                <a:gd name="T1" fmla="*/ 2 h 2"/>
                <a:gd name="T2" fmla="*/ 0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220763" y="3299528"/>
              <a:ext cx="7938" cy="1905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3 h 3"/>
                <a:gd name="T4" fmla="*/ 1 w 1"/>
                <a:gd name="T5" fmla="*/ 1 h 3"/>
                <a:gd name="T6" fmla="*/ 1 w 1"/>
                <a:gd name="T7" fmla="*/ 1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6208063" y="3278891"/>
              <a:ext cx="12700" cy="26988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1 w 2"/>
                <a:gd name="T5" fmla="*/ 4 h 4"/>
                <a:gd name="T6" fmla="*/ 1 w 2"/>
                <a:gd name="T7" fmla="*/ 3 h 4"/>
                <a:gd name="T8" fmla="*/ 1 w 2"/>
                <a:gd name="T9" fmla="*/ 3 h 4"/>
                <a:gd name="T10" fmla="*/ 1 w 2"/>
                <a:gd name="T11" fmla="*/ 2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0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4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2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6455713" y="3285241"/>
              <a:ext cx="547688" cy="654050"/>
            </a:xfrm>
            <a:custGeom>
              <a:avLst/>
              <a:gdLst>
                <a:gd name="T0" fmla="*/ 57 w 82"/>
                <a:gd name="T1" fmla="*/ 62 h 98"/>
                <a:gd name="T2" fmla="*/ 55 w 82"/>
                <a:gd name="T3" fmla="*/ 65 h 98"/>
                <a:gd name="T4" fmla="*/ 55 w 82"/>
                <a:gd name="T5" fmla="*/ 61 h 98"/>
                <a:gd name="T6" fmla="*/ 58 w 82"/>
                <a:gd name="T7" fmla="*/ 62 h 98"/>
                <a:gd name="T8" fmla="*/ 57 w 82"/>
                <a:gd name="T9" fmla="*/ 62 h 98"/>
                <a:gd name="T10" fmla="*/ 81 w 82"/>
                <a:gd name="T11" fmla="*/ 47 h 98"/>
                <a:gd name="T12" fmla="*/ 81 w 82"/>
                <a:gd name="T13" fmla="*/ 46 h 98"/>
                <a:gd name="T14" fmla="*/ 71 w 82"/>
                <a:gd name="T15" fmla="*/ 48 h 98"/>
                <a:gd name="T16" fmla="*/ 71 w 82"/>
                <a:gd name="T17" fmla="*/ 45 h 98"/>
                <a:gd name="T18" fmla="*/ 68 w 82"/>
                <a:gd name="T19" fmla="*/ 40 h 98"/>
                <a:gd name="T20" fmla="*/ 64 w 82"/>
                <a:gd name="T21" fmla="*/ 33 h 98"/>
                <a:gd name="T22" fmla="*/ 63 w 82"/>
                <a:gd name="T23" fmla="*/ 22 h 98"/>
                <a:gd name="T24" fmla="*/ 61 w 82"/>
                <a:gd name="T25" fmla="*/ 15 h 98"/>
                <a:gd name="T26" fmla="*/ 58 w 82"/>
                <a:gd name="T27" fmla="*/ 14 h 98"/>
                <a:gd name="T28" fmla="*/ 54 w 82"/>
                <a:gd name="T29" fmla="*/ 17 h 98"/>
                <a:gd name="T30" fmla="*/ 54 w 82"/>
                <a:gd name="T31" fmla="*/ 16 h 98"/>
                <a:gd name="T32" fmla="*/ 57 w 82"/>
                <a:gd name="T33" fmla="*/ 14 h 98"/>
                <a:gd name="T34" fmla="*/ 57 w 82"/>
                <a:gd name="T35" fmla="*/ 13 h 98"/>
                <a:gd name="T36" fmla="*/ 50 w 82"/>
                <a:gd name="T37" fmla="*/ 11 h 98"/>
                <a:gd name="T38" fmla="*/ 45 w 82"/>
                <a:gd name="T39" fmla="*/ 14 h 98"/>
                <a:gd name="T40" fmla="*/ 36 w 82"/>
                <a:gd name="T41" fmla="*/ 6 h 98"/>
                <a:gd name="T42" fmla="*/ 37 w 82"/>
                <a:gd name="T43" fmla="*/ 5 h 98"/>
                <a:gd name="T44" fmla="*/ 38 w 82"/>
                <a:gd name="T45" fmla="*/ 5 h 98"/>
                <a:gd name="T46" fmla="*/ 38 w 82"/>
                <a:gd name="T47" fmla="*/ 1 h 98"/>
                <a:gd name="T48" fmla="*/ 36 w 82"/>
                <a:gd name="T49" fmla="*/ 1 h 98"/>
                <a:gd name="T50" fmla="*/ 16 w 82"/>
                <a:gd name="T51" fmla="*/ 3 h 98"/>
                <a:gd name="T52" fmla="*/ 13 w 82"/>
                <a:gd name="T53" fmla="*/ 7 h 98"/>
                <a:gd name="T54" fmla="*/ 13 w 82"/>
                <a:gd name="T55" fmla="*/ 8 h 98"/>
                <a:gd name="T56" fmla="*/ 11 w 82"/>
                <a:gd name="T57" fmla="*/ 9 h 98"/>
                <a:gd name="T58" fmla="*/ 3 w 82"/>
                <a:gd name="T59" fmla="*/ 17 h 98"/>
                <a:gd name="T60" fmla="*/ 0 w 82"/>
                <a:gd name="T61" fmla="*/ 27 h 98"/>
                <a:gd name="T62" fmla="*/ 0 w 82"/>
                <a:gd name="T63" fmla="*/ 32 h 98"/>
                <a:gd name="T64" fmla="*/ 4 w 82"/>
                <a:gd name="T65" fmla="*/ 37 h 98"/>
                <a:gd name="T66" fmla="*/ 6 w 82"/>
                <a:gd name="T67" fmla="*/ 43 h 98"/>
                <a:gd name="T68" fmla="*/ 9 w 82"/>
                <a:gd name="T69" fmla="*/ 47 h 98"/>
                <a:gd name="T70" fmla="*/ 18 w 82"/>
                <a:gd name="T71" fmla="*/ 46 h 98"/>
                <a:gd name="T72" fmla="*/ 23 w 82"/>
                <a:gd name="T73" fmla="*/ 48 h 98"/>
                <a:gd name="T74" fmla="*/ 27 w 82"/>
                <a:gd name="T75" fmla="*/ 50 h 98"/>
                <a:gd name="T76" fmla="*/ 27 w 82"/>
                <a:gd name="T77" fmla="*/ 56 h 98"/>
                <a:gd name="T78" fmla="*/ 30 w 82"/>
                <a:gd name="T79" fmla="*/ 64 h 98"/>
                <a:gd name="T80" fmla="*/ 31 w 82"/>
                <a:gd name="T81" fmla="*/ 73 h 98"/>
                <a:gd name="T82" fmla="*/ 30 w 82"/>
                <a:gd name="T83" fmla="*/ 81 h 98"/>
                <a:gd name="T84" fmla="*/ 33 w 82"/>
                <a:gd name="T85" fmla="*/ 89 h 98"/>
                <a:gd name="T86" fmla="*/ 36 w 82"/>
                <a:gd name="T87" fmla="*/ 96 h 98"/>
                <a:gd name="T88" fmla="*/ 45 w 82"/>
                <a:gd name="T89" fmla="*/ 96 h 98"/>
                <a:gd name="T90" fmla="*/ 51 w 82"/>
                <a:gd name="T91" fmla="*/ 92 h 98"/>
                <a:gd name="T92" fmla="*/ 51 w 82"/>
                <a:gd name="T93" fmla="*/ 90 h 98"/>
                <a:gd name="T94" fmla="*/ 54 w 82"/>
                <a:gd name="T95" fmla="*/ 90 h 98"/>
                <a:gd name="T96" fmla="*/ 54 w 82"/>
                <a:gd name="T97" fmla="*/ 86 h 98"/>
                <a:gd name="T98" fmla="*/ 60 w 82"/>
                <a:gd name="T99" fmla="*/ 82 h 98"/>
                <a:gd name="T100" fmla="*/ 62 w 82"/>
                <a:gd name="T101" fmla="*/ 74 h 98"/>
                <a:gd name="T102" fmla="*/ 62 w 82"/>
                <a:gd name="T103" fmla="*/ 70 h 98"/>
                <a:gd name="T104" fmla="*/ 69 w 82"/>
                <a:gd name="T105" fmla="*/ 62 h 98"/>
                <a:gd name="T106" fmla="*/ 75 w 82"/>
                <a:gd name="T107" fmla="*/ 58 h 98"/>
                <a:gd name="T108" fmla="*/ 78 w 82"/>
                <a:gd name="T109" fmla="*/ 54 h 98"/>
                <a:gd name="T110" fmla="*/ 81 w 82"/>
                <a:gd name="T111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" h="98">
                  <a:moveTo>
                    <a:pt x="57" y="62"/>
                  </a:moveTo>
                  <a:cubicBezTo>
                    <a:pt x="57" y="63"/>
                    <a:pt x="56" y="65"/>
                    <a:pt x="55" y="65"/>
                  </a:cubicBezTo>
                  <a:cubicBezTo>
                    <a:pt x="54" y="64"/>
                    <a:pt x="55" y="61"/>
                    <a:pt x="55" y="61"/>
                  </a:cubicBezTo>
                  <a:cubicBezTo>
                    <a:pt x="55" y="61"/>
                    <a:pt x="58" y="60"/>
                    <a:pt x="58" y="62"/>
                  </a:cubicBezTo>
                  <a:cubicBezTo>
                    <a:pt x="57" y="62"/>
                    <a:pt x="57" y="62"/>
                    <a:pt x="57" y="62"/>
                  </a:cubicBezTo>
                  <a:moveTo>
                    <a:pt x="81" y="47"/>
                  </a:moveTo>
                  <a:cubicBezTo>
                    <a:pt x="82" y="47"/>
                    <a:pt x="82" y="46"/>
                    <a:pt x="81" y="46"/>
                  </a:cubicBezTo>
                  <a:cubicBezTo>
                    <a:pt x="78" y="46"/>
                    <a:pt x="74" y="52"/>
                    <a:pt x="71" y="48"/>
                  </a:cubicBezTo>
                  <a:cubicBezTo>
                    <a:pt x="71" y="47"/>
                    <a:pt x="72" y="46"/>
                    <a:pt x="71" y="45"/>
                  </a:cubicBezTo>
                  <a:cubicBezTo>
                    <a:pt x="71" y="43"/>
                    <a:pt x="69" y="42"/>
                    <a:pt x="68" y="40"/>
                  </a:cubicBezTo>
                  <a:cubicBezTo>
                    <a:pt x="67" y="37"/>
                    <a:pt x="64" y="36"/>
                    <a:pt x="64" y="33"/>
                  </a:cubicBezTo>
                  <a:cubicBezTo>
                    <a:pt x="65" y="27"/>
                    <a:pt x="65" y="27"/>
                    <a:pt x="63" y="22"/>
                  </a:cubicBezTo>
                  <a:cubicBezTo>
                    <a:pt x="63" y="20"/>
                    <a:pt x="59" y="18"/>
                    <a:pt x="61" y="15"/>
                  </a:cubicBezTo>
                  <a:cubicBezTo>
                    <a:pt x="61" y="14"/>
                    <a:pt x="60" y="14"/>
                    <a:pt x="58" y="14"/>
                  </a:cubicBezTo>
                  <a:cubicBezTo>
                    <a:pt x="56" y="15"/>
                    <a:pt x="56" y="16"/>
                    <a:pt x="54" y="17"/>
                  </a:cubicBezTo>
                  <a:cubicBezTo>
                    <a:pt x="54" y="17"/>
                    <a:pt x="54" y="16"/>
                    <a:pt x="54" y="16"/>
                  </a:cubicBezTo>
                  <a:cubicBezTo>
                    <a:pt x="55" y="15"/>
                    <a:pt x="56" y="15"/>
                    <a:pt x="57" y="14"/>
                  </a:cubicBezTo>
                  <a:cubicBezTo>
                    <a:pt x="57" y="14"/>
                    <a:pt x="57" y="13"/>
                    <a:pt x="57" y="13"/>
                  </a:cubicBezTo>
                  <a:cubicBezTo>
                    <a:pt x="55" y="12"/>
                    <a:pt x="52" y="12"/>
                    <a:pt x="50" y="11"/>
                  </a:cubicBezTo>
                  <a:cubicBezTo>
                    <a:pt x="48" y="11"/>
                    <a:pt x="48" y="15"/>
                    <a:pt x="45" y="14"/>
                  </a:cubicBezTo>
                  <a:cubicBezTo>
                    <a:pt x="45" y="14"/>
                    <a:pt x="36" y="9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3"/>
                    <a:pt x="38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25" y="0"/>
                    <a:pt x="19" y="0"/>
                    <a:pt x="16" y="3"/>
                  </a:cubicBezTo>
                  <a:cubicBezTo>
                    <a:pt x="15" y="3"/>
                    <a:pt x="14" y="4"/>
                    <a:pt x="13" y="7"/>
                  </a:cubicBezTo>
                  <a:cubicBezTo>
                    <a:pt x="13" y="7"/>
                    <a:pt x="13" y="7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7" y="10"/>
                    <a:pt x="5" y="12"/>
                    <a:pt x="3" y="17"/>
                  </a:cubicBezTo>
                  <a:cubicBezTo>
                    <a:pt x="2" y="20"/>
                    <a:pt x="3" y="24"/>
                    <a:pt x="0" y="27"/>
                  </a:cubicBezTo>
                  <a:cubicBezTo>
                    <a:pt x="0" y="28"/>
                    <a:pt x="0" y="32"/>
                    <a:pt x="0" y="32"/>
                  </a:cubicBezTo>
                  <a:cubicBezTo>
                    <a:pt x="1" y="34"/>
                    <a:pt x="3" y="35"/>
                    <a:pt x="4" y="37"/>
                  </a:cubicBezTo>
                  <a:cubicBezTo>
                    <a:pt x="5" y="39"/>
                    <a:pt x="5" y="41"/>
                    <a:pt x="6" y="43"/>
                  </a:cubicBezTo>
                  <a:cubicBezTo>
                    <a:pt x="8" y="47"/>
                    <a:pt x="8" y="47"/>
                    <a:pt x="9" y="47"/>
                  </a:cubicBezTo>
                  <a:cubicBezTo>
                    <a:pt x="11" y="43"/>
                    <a:pt x="15" y="48"/>
                    <a:pt x="18" y="46"/>
                  </a:cubicBezTo>
                  <a:cubicBezTo>
                    <a:pt x="20" y="44"/>
                    <a:pt x="23" y="46"/>
                    <a:pt x="23" y="48"/>
                  </a:cubicBezTo>
                  <a:cubicBezTo>
                    <a:pt x="24" y="51"/>
                    <a:pt x="24" y="51"/>
                    <a:pt x="27" y="50"/>
                  </a:cubicBezTo>
                  <a:cubicBezTo>
                    <a:pt x="29" y="51"/>
                    <a:pt x="29" y="51"/>
                    <a:pt x="27" y="56"/>
                  </a:cubicBezTo>
                  <a:cubicBezTo>
                    <a:pt x="27" y="59"/>
                    <a:pt x="29" y="61"/>
                    <a:pt x="30" y="64"/>
                  </a:cubicBezTo>
                  <a:cubicBezTo>
                    <a:pt x="31" y="66"/>
                    <a:pt x="32" y="72"/>
                    <a:pt x="31" y="73"/>
                  </a:cubicBezTo>
                  <a:cubicBezTo>
                    <a:pt x="30" y="74"/>
                    <a:pt x="28" y="76"/>
                    <a:pt x="30" y="81"/>
                  </a:cubicBezTo>
                  <a:cubicBezTo>
                    <a:pt x="33" y="87"/>
                    <a:pt x="33" y="87"/>
                    <a:pt x="33" y="8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8"/>
                    <a:pt x="45" y="96"/>
                    <a:pt x="45" y="96"/>
                  </a:cubicBezTo>
                  <a:cubicBezTo>
                    <a:pt x="45" y="96"/>
                    <a:pt x="51" y="93"/>
                    <a:pt x="51" y="92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90"/>
                    <a:pt x="53" y="90"/>
                    <a:pt x="54" y="90"/>
                  </a:cubicBezTo>
                  <a:cubicBezTo>
                    <a:pt x="54" y="88"/>
                    <a:pt x="53" y="87"/>
                    <a:pt x="54" y="86"/>
                  </a:cubicBezTo>
                  <a:cubicBezTo>
                    <a:pt x="55" y="85"/>
                    <a:pt x="55" y="85"/>
                    <a:pt x="60" y="82"/>
                  </a:cubicBezTo>
                  <a:cubicBezTo>
                    <a:pt x="63" y="80"/>
                    <a:pt x="63" y="75"/>
                    <a:pt x="62" y="74"/>
                  </a:cubicBezTo>
                  <a:cubicBezTo>
                    <a:pt x="62" y="73"/>
                    <a:pt x="62" y="71"/>
                    <a:pt x="62" y="70"/>
                  </a:cubicBezTo>
                  <a:cubicBezTo>
                    <a:pt x="63" y="68"/>
                    <a:pt x="63" y="68"/>
                    <a:pt x="69" y="62"/>
                  </a:cubicBezTo>
                  <a:cubicBezTo>
                    <a:pt x="71" y="60"/>
                    <a:pt x="73" y="60"/>
                    <a:pt x="75" y="58"/>
                  </a:cubicBezTo>
                  <a:cubicBezTo>
                    <a:pt x="76" y="57"/>
                    <a:pt x="77" y="55"/>
                    <a:pt x="78" y="54"/>
                  </a:cubicBezTo>
                  <a:cubicBezTo>
                    <a:pt x="79" y="52"/>
                    <a:pt x="81" y="50"/>
                    <a:pt x="81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876400" y="3805941"/>
              <a:ext cx="73025" cy="93663"/>
            </a:xfrm>
            <a:custGeom>
              <a:avLst/>
              <a:gdLst>
                <a:gd name="T0" fmla="*/ 10 w 11"/>
                <a:gd name="T1" fmla="*/ 4 h 14"/>
                <a:gd name="T2" fmla="*/ 3 w 11"/>
                <a:gd name="T3" fmla="*/ 13 h 14"/>
                <a:gd name="T4" fmla="*/ 0 w 11"/>
                <a:gd name="T5" fmla="*/ 13 h 14"/>
                <a:gd name="T6" fmla="*/ 0 w 11"/>
                <a:gd name="T7" fmla="*/ 13 h 14"/>
                <a:gd name="T8" fmla="*/ 0 w 11"/>
                <a:gd name="T9" fmla="*/ 12 h 14"/>
                <a:gd name="T10" fmla="*/ 0 w 11"/>
                <a:gd name="T11" fmla="*/ 9 h 14"/>
                <a:gd name="T12" fmla="*/ 1 w 11"/>
                <a:gd name="T13" fmla="*/ 8 h 14"/>
                <a:gd name="T14" fmla="*/ 2 w 11"/>
                <a:gd name="T15" fmla="*/ 5 h 14"/>
                <a:gd name="T16" fmla="*/ 5 w 11"/>
                <a:gd name="T17" fmla="*/ 4 h 14"/>
                <a:gd name="T18" fmla="*/ 8 w 11"/>
                <a:gd name="T19" fmla="*/ 1 h 14"/>
                <a:gd name="T20" fmla="*/ 9 w 11"/>
                <a:gd name="T21" fmla="*/ 0 h 14"/>
                <a:gd name="T22" fmla="*/ 9 w 11"/>
                <a:gd name="T23" fmla="*/ 0 h 14"/>
                <a:gd name="T24" fmla="*/ 10 w 11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4">
                  <a:moveTo>
                    <a:pt x="10" y="4"/>
                  </a:moveTo>
                  <a:cubicBezTo>
                    <a:pt x="9" y="5"/>
                    <a:pt x="4" y="12"/>
                    <a:pt x="3" y="13"/>
                  </a:cubicBezTo>
                  <a:cubicBezTo>
                    <a:pt x="2" y="14"/>
                    <a:pt x="0" y="1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7"/>
                    <a:pt x="1" y="6"/>
                    <a:pt x="2" y="5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3"/>
                    <a:pt x="7" y="2"/>
                    <a:pt x="8" y="1"/>
                  </a:cubicBezTo>
                  <a:cubicBezTo>
                    <a:pt x="8" y="1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0" y="3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7209775" y="3612266"/>
              <a:ext cx="14288" cy="46038"/>
            </a:xfrm>
            <a:custGeom>
              <a:avLst/>
              <a:gdLst>
                <a:gd name="T0" fmla="*/ 2 w 2"/>
                <a:gd name="T1" fmla="*/ 3 h 7"/>
                <a:gd name="T2" fmla="*/ 0 w 2"/>
                <a:gd name="T3" fmla="*/ 6 h 7"/>
                <a:gd name="T4" fmla="*/ 2 w 2"/>
                <a:gd name="T5" fmla="*/ 0 h 7"/>
                <a:gd name="T6" fmla="*/ 2 w 2"/>
                <a:gd name="T7" fmla="*/ 0 h 7"/>
                <a:gd name="T8" fmla="*/ 2 w 2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3"/>
                  </a:moveTo>
                  <a:cubicBezTo>
                    <a:pt x="2" y="5"/>
                    <a:pt x="0" y="7"/>
                    <a:pt x="0" y="6"/>
                  </a:cubicBezTo>
                  <a:cubicBezTo>
                    <a:pt x="0" y="6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689075" y="3259841"/>
              <a:ext cx="20638" cy="19050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2 h 3"/>
                <a:gd name="T4" fmla="*/ 2 w 3"/>
                <a:gd name="T5" fmla="*/ 0 h 3"/>
                <a:gd name="T6" fmla="*/ 3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1" y="3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6655738" y="3259841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6722413" y="3285241"/>
              <a:ext cx="20638" cy="26988"/>
            </a:xfrm>
            <a:custGeom>
              <a:avLst/>
              <a:gdLst>
                <a:gd name="T0" fmla="*/ 3 w 3"/>
                <a:gd name="T1" fmla="*/ 3 h 4"/>
                <a:gd name="T2" fmla="*/ 2 w 3"/>
                <a:gd name="T3" fmla="*/ 4 h 4"/>
                <a:gd name="T4" fmla="*/ 2 w 3"/>
                <a:gd name="T5" fmla="*/ 3 h 4"/>
                <a:gd name="T6" fmla="*/ 1 w 3"/>
                <a:gd name="T7" fmla="*/ 2 h 4"/>
                <a:gd name="T8" fmla="*/ 0 w 3"/>
                <a:gd name="T9" fmla="*/ 2 h 4"/>
                <a:gd name="T10" fmla="*/ 0 w 3"/>
                <a:gd name="T11" fmla="*/ 1 h 4"/>
                <a:gd name="T12" fmla="*/ 1 w 3"/>
                <a:gd name="T13" fmla="*/ 1 h 4"/>
                <a:gd name="T14" fmla="*/ 2 w 3"/>
                <a:gd name="T15" fmla="*/ 1 h 4"/>
                <a:gd name="T16" fmla="*/ 3 w 3"/>
                <a:gd name="T17" fmla="*/ 1 h 4"/>
                <a:gd name="T18" fmla="*/ 3 w 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616050" y="3105853"/>
              <a:ext cx="39688" cy="33338"/>
            </a:xfrm>
            <a:custGeom>
              <a:avLst/>
              <a:gdLst>
                <a:gd name="T0" fmla="*/ 4 w 6"/>
                <a:gd name="T1" fmla="*/ 3 h 5"/>
                <a:gd name="T2" fmla="*/ 2 w 6"/>
                <a:gd name="T3" fmla="*/ 4 h 5"/>
                <a:gd name="T4" fmla="*/ 0 w 6"/>
                <a:gd name="T5" fmla="*/ 4 h 5"/>
                <a:gd name="T6" fmla="*/ 0 w 6"/>
                <a:gd name="T7" fmla="*/ 3 h 5"/>
                <a:gd name="T8" fmla="*/ 0 w 6"/>
                <a:gd name="T9" fmla="*/ 3 h 5"/>
                <a:gd name="T10" fmla="*/ 1 w 6"/>
                <a:gd name="T11" fmla="*/ 2 h 5"/>
                <a:gd name="T12" fmla="*/ 1 w 6"/>
                <a:gd name="T13" fmla="*/ 1 h 5"/>
                <a:gd name="T14" fmla="*/ 1 w 6"/>
                <a:gd name="T15" fmla="*/ 0 h 5"/>
                <a:gd name="T16" fmla="*/ 2 w 6"/>
                <a:gd name="T17" fmla="*/ 0 h 5"/>
                <a:gd name="T18" fmla="*/ 4 w 6"/>
                <a:gd name="T19" fmla="*/ 0 h 5"/>
                <a:gd name="T20" fmla="*/ 4 w 6"/>
                <a:gd name="T21" fmla="*/ 0 h 5"/>
                <a:gd name="T22" fmla="*/ 4 w 6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5">
                  <a:moveTo>
                    <a:pt x="4" y="3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0"/>
                    <a:pt x="2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4" y="2"/>
                    <a:pt x="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6635100" y="3078866"/>
              <a:ext cx="53975" cy="80963"/>
            </a:xfrm>
            <a:custGeom>
              <a:avLst/>
              <a:gdLst>
                <a:gd name="T0" fmla="*/ 7 w 8"/>
                <a:gd name="T1" fmla="*/ 11 h 12"/>
                <a:gd name="T2" fmla="*/ 6 w 8"/>
                <a:gd name="T3" fmla="*/ 12 h 12"/>
                <a:gd name="T4" fmla="*/ 3 w 8"/>
                <a:gd name="T5" fmla="*/ 11 h 12"/>
                <a:gd name="T6" fmla="*/ 1 w 8"/>
                <a:gd name="T7" fmla="*/ 11 h 12"/>
                <a:gd name="T8" fmla="*/ 1 w 8"/>
                <a:gd name="T9" fmla="*/ 11 h 12"/>
                <a:gd name="T10" fmla="*/ 2 w 8"/>
                <a:gd name="T11" fmla="*/ 10 h 12"/>
                <a:gd name="T12" fmla="*/ 0 w 8"/>
                <a:gd name="T13" fmla="*/ 9 h 12"/>
                <a:gd name="T14" fmla="*/ 2 w 8"/>
                <a:gd name="T15" fmla="*/ 8 h 12"/>
                <a:gd name="T16" fmla="*/ 4 w 8"/>
                <a:gd name="T17" fmla="*/ 7 h 12"/>
                <a:gd name="T18" fmla="*/ 3 w 8"/>
                <a:gd name="T19" fmla="*/ 6 h 12"/>
                <a:gd name="T20" fmla="*/ 2 w 8"/>
                <a:gd name="T21" fmla="*/ 2 h 12"/>
                <a:gd name="T22" fmla="*/ 3 w 8"/>
                <a:gd name="T23" fmla="*/ 1 h 12"/>
                <a:gd name="T24" fmla="*/ 3 w 8"/>
                <a:gd name="T25" fmla="*/ 1 h 12"/>
                <a:gd name="T26" fmla="*/ 4 w 8"/>
                <a:gd name="T27" fmla="*/ 1 h 12"/>
                <a:gd name="T28" fmla="*/ 6 w 8"/>
                <a:gd name="T29" fmla="*/ 0 h 12"/>
                <a:gd name="T30" fmla="*/ 6 w 8"/>
                <a:gd name="T31" fmla="*/ 0 h 12"/>
                <a:gd name="T32" fmla="*/ 6 w 8"/>
                <a:gd name="T33" fmla="*/ 0 h 12"/>
                <a:gd name="T34" fmla="*/ 6 w 8"/>
                <a:gd name="T35" fmla="*/ 1 h 12"/>
                <a:gd name="T36" fmla="*/ 7 w 8"/>
                <a:gd name="T37" fmla="*/ 1 h 12"/>
                <a:gd name="T38" fmla="*/ 8 w 8"/>
                <a:gd name="T39" fmla="*/ 2 h 12"/>
                <a:gd name="T40" fmla="*/ 7 w 8"/>
                <a:gd name="T41" fmla="*/ 3 h 12"/>
                <a:gd name="T42" fmla="*/ 6 w 8"/>
                <a:gd name="T43" fmla="*/ 4 h 12"/>
                <a:gd name="T44" fmla="*/ 7 w 8"/>
                <a:gd name="T45" fmla="*/ 6 h 12"/>
                <a:gd name="T46" fmla="*/ 7 w 8"/>
                <a:gd name="T4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12">
                  <a:moveTo>
                    <a:pt x="7" y="11"/>
                  </a:moveTo>
                  <a:cubicBezTo>
                    <a:pt x="7" y="11"/>
                    <a:pt x="6" y="12"/>
                    <a:pt x="6" y="12"/>
                  </a:cubicBezTo>
                  <a:cubicBezTo>
                    <a:pt x="4" y="12"/>
                    <a:pt x="4" y="11"/>
                    <a:pt x="3" y="11"/>
                  </a:cubicBezTo>
                  <a:cubicBezTo>
                    <a:pt x="2" y="11"/>
                    <a:pt x="2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1" y="9"/>
                    <a:pt x="2" y="8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2" y="4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7" y="6"/>
                  </a:cubicBezTo>
                  <a:cubicBezTo>
                    <a:pt x="7" y="8"/>
                    <a:pt x="8" y="9"/>
                    <a:pt x="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Freeform 38"/>
            <p:cNvSpPr>
              <a:spLocks noEditPoints="1"/>
            </p:cNvSpPr>
            <p:nvPr/>
          </p:nvSpPr>
          <p:spPr bwMode="auto">
            <a:xfrm>
              <a:off x="6562075" y="2926465"/>
              <a:ext cx="874713" cy="706438"/>
            </a:xfrm>
            <a:custGeom>
              <a:avLst/>
              <a:gdLst>
                <a:gd name="T0" fmla="*/ 47 w 131"/>
                <a:gd name="T1" fmla="*/ 53 h 106"/>
                <a:gd name="T2" fmla="*/ 42 w 131"/>
                <a:gd name="T3" fmla="*/ 54 h 106"/>
                <a:gd name="T4" fmla="*/ 46 w 131"/>
                <a:gd name="T5" fmla="*/ 46 h 106"/>
                <a:gd name="T6" fmla="*/ 51 w 131"/>
                <a:gd name="T7" fmla="*/ 48 h 106"/>
                <a:gd name="T8" fmla="*/ 57 w 131"/>
                <a:gd name="T9" fmla="*/ 52 h 106"/>
                <a:gd name="T10" fmla="*/ 68 w 131"/>
                <a:gd name="T11" fmla="*/ 50 h 106"/>
                <a:gd name="T12" fmla="*/ 71 w 131"/>
                <a:gd name="T13" fmla="*/ 55 h 106"/>
                <a:gd name="T14" fmla="*/ 69 w 131"/>
                <a:gd name="T15" fmla="*/ 63 h 106"/>
                <a:gd name="T16" fmla="*/ 66 w 131"/>
                <a:gd name="T17" fmla="*/ 55 h 106"/>
                <a:gd name="T18" fmla="*/ 69 w 131"/>
                <a:gd name="T19" fmla="*/ 46 h 106"/>
                <a:gd name="T20" fmla="*/ 50 w 131"/>
                <a:gd name="T21" fmla="*/ 28 h 106"/>
                <a:gd name="T22" fmla="*/ 103 w 131"/>
                <a:gd name="T23" fmla="*/ 0 h 106"/>
                <a:gd name="T24" fmla="*/ 105 w 131"/>
                <a:gd name="T25" fmla="*/ 4 h 106"/>
                <a:gd name="T26" fmla="*/ 99 w 131"/>
                <a:gd name="T27" fmla="*/ 2 h 106"/>
                <a:gd name="T28" fmla="*/ 104 w 131"/>
                <a:gd name="T29" fmla="*/ 8 h 106"/>
                <a:gd name="T30" fmla="*/ 93 w 131"/>
                <a:gd name="T31" fmla="*/ 5 h 106"/>
                <a:gd name="T32" fmla="*/ 90 w 131"/>
                <a:gd name="T33" fmla="*/ 7 h 106"/>
                <a:gd name="T34" fmla="*/ 87 w 131"/>
                <a:gd name="T35" fmla="*/ 16 h 106"/>
                <a:gd name="T36" fmla="*/ 82 w 131"/>
                <a:gd name="T37" fmla="*/ 15 h 106"/>
                <a:gd name="T38" fmla="*/ 85 w 131"/>
                <a:gd name="T39" fmla="*/ 18 h 106"/>
                <a:gd name="T40" fmla="*/ 82 w 131"/>
                <a:gd name="T41" fmla="*/ 21 h 106"/>
                <a:gd name="T42" fmla="*/ 72 w 131"/>
                <a:gd name="T43" fmla="*/ 17 h 106"/>
                <a:gd name="T44" fmla="*/ 66 w 131"/>
                <a:gd name="T45" fmla="*/ 18 h 106"/>
                <a:gd name="T46" fmla="*/ 62 w 131"/>
                <a:gd name="T47" fmla="*/ 18 h 106"/>
                <a:gd name="T48" fmla="*/ 57 w 131"/>
                <a:gd name="T49" fmla="*/ 21 h 106"/>
                <a:gd name="T50" fmla="*/ 53 w 131"/>
                <a:gd name="T51" fmla="*/ 23 h 106"/>
                <a:gd name="T52" fmla="*/ 45 w 131"/>
                <a:gd name="T53" fmla="*/ 12 h 106"/>
                <a:gd name="T54" fmla="*/ 30 w 131"/>
                <a:gd name="T55" fmla="*/ 31 h 106"/>
                <a:gd name="T56" fmla="*/ 44 w 131"/>
                <a:gd name="T57" fmla="*/ 20 h 106"/>
                <a:gd name="T58" fmla="*/ 41 w 131"/>
                <a:gd name="T59" fmla="*/ 28 h 106"/>
                <a:gd name="T60" fmla="*/ 37 w 131"/>
                <a:gd name="T61" fmla="*/ 34 h 106"/>
                <a:gd name="T62" fmla="*/ 29 w 131"/>
                <a:gd name="T63" fmla="*/ 32 h 106"/>
                <a:gd name="T64" fmla="*/ 29 w 131"/>
                <a:gd name="T65" fmla="*/ 32 h 106"/>
                <a:gd name="T66" fmla="*/ 26 w 131"/>
                <a:gd name="T67" fmla="*/ 32 h 106"/>
                <a:gd name="T68" fmla="*/ 10 w 131"/>
                <a:gd name="T69" fmla="*/ 44 h 106"/>
                <a:gd name="T70" fmla="*/ 5 w 131"/>
                <a:gd name="T71" fmla="*/ 53 h 106"/>
                <a:gd name="T72" fmla="*/ 29 w 131"/>
                <a:gd name="T73" fmla="*/ 57 h 106"/>
                <a:gd name="T74" fmla="*/ 26 w 131"/>
                <a:gd name="T75" fmla="*/ 45 h 106"/>
                <a:gd name="T76" fmla="*/ 39 w 131"/>
                <a:gd name="T77" fmla="*/ 53 h 106"/>
                <a:gd name="T78" fmla="*/ 45 w 131"/>
                <a:gd name="T79" fmla="*/ 74 h 106"/>
                <a:gd name="T80" fmla="*/ 73 w 131"/>
                <a:gd name="T81" fmla="*/ 79 h 106"/>
                <a:gd name="T82" fmla="*/ 85 w 131"/>
                <a:gd name="T83" fmla="*/ 79 h 106"/>
                <a:gd name="T84" fmla="*/ 95 w 131"/>
                <a:gd name="T85" fmla="*/ 106 h 106"/>
                <a:gd name="T86" fmla="*/ 110 w 131"/>
                <a:gd name="T87" fmla="*/ 82 h 106"/>
                <a:gd name="T88" fmla="*/ 115 w 131"/>
                <a:gd name="T89" fmla="*/ 99 h 106"/>
                <a:gd name="T90" fmla="*/ 123 w 131"/>
                <a:gd name="T91" fmla="*/ 79 h 106"/>
                <a:gd name="T92" fmla="*/ 125 w 131"/>
                <a:gd name="T93" fmla="*/ 53 h 106"/>
                <a:gd name="T94" fmla="*/ 126 w 131"/>
                <a:gd name="T95" fmla="*/ 48 h 106"/>
                <a:gd name="T96" fmla="*/ 127 w 131"/>
                <a:gd name="T97" fmla="*/ 49 h 106"/>
                <a:gd name="T98" fmla="*/ 121 w 131"/>
                <a:gd name="T99" fmla="*/ 26 h 106"/>
                <a:gd name="T100" fmla="*/ 113 w 131"/>
                <a:gd name="T101" fmla="*/ 11 h 106"/>
                <a:gd name="T102" fmla="*/ 118 w 131"/>
                <a:gd name="T103" fmla="*/ 17 h 106"/>
                <a:gd name="T104" fmla="*/ 89 w 131"/>
                <a:gd name="T105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" h="106">
                  <a:moveTo>
                    <a:pt x="58" y="54"/>
                  </a:moveTo>
                  <a:cubicBezTo>
                    <a:pt x="57" y="55"/>
                    <a:pt x="54" y="56"/>
                    <a:pt x="52" y="54"/>
                  </a:cubicBezTo>
                  <a:cubicBezTo>
                    <a:pt x="51" y="54"/>
                    <a:pt x="50" y="53"/>
                    <a:pt x="49" y="53"/>
                  </a:cubicBezTo>
                  <a:cubicBezTo>
                    <a:pt x="48" y="53"/>
                    <a:pt x="47" y="53"/>
                    <a:pt x="47" y="53"/>
                  </a:cubicBezTo>
                  <a:cubicBezTo>
                    <a:pt x="47" y="54"/>
                    <a:pt x="47" y="54"/>
                    <a:pt x="46" y="54"/>
                  </a:cubicBezTo>
                  <a:cubicBezTo>
                    <a:pt x="46" y="54"/>
                    <a:pt x="45" y="54"/>
                    <a:pt x="44" y="54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2"/>
                    <a:pt x="42" y="52"/>
                    <a:pt x="42" y="52"/>
                  </a:cubicBezTo>
                  <a:cubicBezTo>
                    <a:pt x="42" y="51"/>
                    <a:pt x="42" y="51"/>
                    <a:pt x="43" y="50"/>
                  </a:cubicBezTo>
                  <a:cubicBezTo>
                    <a:pt x="43" y="49"/>
                    <a:pt x="44" y="49"/>
                    <a:pt x="45" y="4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5"/>
                    <a:pt x="48" y="46"/>
                    <a:pt x="48" y="47"/>
                  </a:cubicBezTo>
                  <a:cubicBezTo>
                    <a:pt x="48" y="47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51" y="49"/>
                    <a:pt x="51" y="48"/>
                  </a:cubicBezTo>
                  <a:cubicBezTo>
                    <a:pt x="52" y="46"/>
                    <a:pt x="54" y="47"/>
                    <a:pt x="54" y="47"/>
                  </a:cubicBezTo>
                  <a:cubicBezTo>
                    <a:pt x="54" y="47"/>
                    <a:pt x="54" y="47"/>
                    <a:pt x="53" y="48"/>
                  </a:cubicBezTo>
                  <a:cubicBezTo>
                    <a:pt x="52" y="48"/>
                    <a:pt x="53" y="49"/>
                    <a:pt x="53" y="49"/>
                  </a:cubicBezTo>
                  <a:cubicBezTo>
                    <a:pt x="55" y="50"/>
                    <a:pt x="57" y="52"/>
                    <a:pt x="57" y="52"/>
                  </a:cubicBezTo>
                  <a:cubicBezTo>
                    <a:pt x="58" y="53"/>
                    <a:pt x="58" y="54"/>
                    <a:pt x="58" y="54"/>
                  </a:cubicBezTo>
                  <a:moveTo>
                    <a:pt x="72" y="50"/>
                  </a:moveTo>
                  <a:cubicBezTo>
                    <a:pt x="72" y="50"/>
                    <a:pt x="70" y="50"/>
                    <a:pt x="69" y="50"/>
                  </a:cubicBezTo>
                  <a:cubicBezTo>
                    <a:pt x="69" y="49"/>
                    <a:pt x="68" y="49"/>
                    <a:pt x="68" y="50"/>
                  </a:cubicBezTo>
                  <a:cubicBezTo>
                    <a:pt x="68" y="50"/>
                    <a:pt x="67" y="52"/>
                    <a:pt x="68" y="52"/>
                  </a:cubicBezTo>
                  <a:cubicBezTo>
                    <a:pt x="68" y="52"/>
                    <a:pt x="69" y="52"/>
                    <a:pt x="69" y="53"/>
                  </a:cubicBezTo>
                  <a:cubicBezTo>
                    <a:pt x="70" y="54"/>
                    <a:pt x="70" y="54"/>
                    <a:pt x="7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6"/>
                    <a:pt x="70" y="56"/>
                    <a:pt x="70" y="57"/>
                  </a:cubicBezTo>
                  <a:cubicBezTo>
                    <a:pt x="70" y="57"/>
                    <a:pt x="70" y="57"/>
                    <a:pt x="71" y="58"/>
                  </a:cubicBezTo>
                  <a:cubicBezTo>
                    <a:pt x="71" y="58"/>
                    <a:pt x="72" y="62"/>
                    <a:pt x="72" y="62"/>
                  </a:cubicBezTo>
                  <a:cubicBezTo>
                    <a:pt x="71" y="63"/>
                    <a:pt x="69" y="63"/>
                    <a:pt x="69" y="63"/>
                  </a:cubicBezTo>
                  <a:cubicBezTo>
                    <a:pt x="65" y="62"/>
                    <a:pt x="65" y="61"/>
                    <a:pt x="65" y="60"/>
                  </a:cubicBezTo>
                  <a:cubicBezTo>
                    <a:pt x="65" y="60"/>
                    <a:pt x="65" y="58"/>
                    <a:pt x="65" y="58"/>
                  </a:cubicBezTo>
                  <a:cubicBezTo>
                    <a:pt x="67" y="58"/>
                    <a:pt x="68" y="56"/>
                    <a:pt x="68" y="56"/>
                  </a:cubicBezTo>
                  <a:cubicBezTo>
                    <a:pt x="67" y="55"/>
                    <a:pt x="66" y="55"/>
                    <a:pt x="66" y="55"/>
                  </a:cubicBezTo>
                  <a:cubicBezTo>
                    <a:pt x="65" y="54"/>
                    <a:pt x="63" y="51"/>
                    <a:pt x="63" y="50"/>
                  </a:cubicBezTo>
                  <a:cubicBezTo>
                    <a:pt x="63" y="49"/>
                    <a:pt x="64" y="48"/>
                    <a:pt x="64" y="48"/>
                  </a:cubicBezTo>
                  <a:cubicBezTo>
                    <a:pt x="65" y="47"/>
                    <a:pt x="65" y="48"/>
                    <a:pt x="66" y="48"/>
                  </a:cubicBezTo>
                  <a:cubicBezTo>
                    <a:pt x="67" y="48"/>
                    <a:pt x="68" y="46"/>
                    <a:pt x="69" y="46"/>
                  </a:cubicBezTo>
                  <a:cubicBezTo>
                    <a:pt x="69" y="46"/>
                    <a:pt x="70" y="47"/>
                    <a:pt x="71" y="47"/>
                  </a:cubicBezTo>
                  <a:cubicBezTo>
                    <a:pt x="71" y="47"/>
                    <a:pt x="72" y="49"/>
                    <a:pt x="72" y="50"/>
                  </a:cubicBezTo>
                  <a:moveTo>
                    <a:pt x="50" y="27"/>
                  </a:moveTo>
                  <a:cubicBezTo>
                    <a:pt x="50" y="27"/>
                    <a:pt x="50" y="28"/>
                    <a:pt x="50" y="28"/>
                  </a:cubicBezTo>
                  <a:cubicBezTo>
                    <a:pt x="48" y="27"/>
                    <a:pt x="48" y="26"/>
                    <a:pt x="48" y="26"/>
                  </a:cubicBezTo>
                  <a:cubicBezTo>
                    <a:pt x="49" y="25"/>
                    <a:pt x="50" y="27"/>
                    <a:pt x="50" y="27"/>
                  </a:cubicBezTo>
                  <a:moveTo>
                    <a:pt x="112" y="10"/>
                  </a:moveTo>
                  <a:cubicBezTo>
                    <a:pt x="107" y="3"/>
                    <a:pt x="106" y="3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1"/>
                    <a:pt x="104" y="1"/>
                    <a:pt x="105" y="3"/>
                  </a:cubicBezTo>
                  <a:cubicBezTo>
                    <a:pt x="105" y="3"/>
                    <a:pt x="105" y="2"/>
                    <a:pt x="105" y="2"/>
                  </a:cubicBezTo>
                  <a:cubicBezTo>
                    <a:pt x="105" y="3"/>
                    <a:pt x="105" y="3"/>
                    <a:pt x="105" y="4"/>
                  </a:cubicBezTo>
                  <a:cubicBezTo>
                    <a:pt x="104" y="3"/>
                    <a:pt x="104" y="3"/>
                    <a:pt x="103" y="3"/>
                  </a:cubicBezTo>
                  <a:cubicBezTo>
                    <a:pt x="103" y="3"/>
                    <a:pt x="103" y="3"/>
                    <a:pt x="103" y="4"/>
                  </a:cubicBezTo>
                  <a:cubicBezTo>
                    <a:pt x="102" y="3"/>
                    <a:pt x="101" y="1"/>
                    <a:pt x="99" y="1"/>
                  </a:cubicBezTo>
                  <a:cubicBezTo>
                    <a:pt x="99" y="1"/>
                    <a:pt x="99" y="1"/>
                    <a:pt x="99" y="2"/>
                  </a:cubicBezTo>
                  <a:cubicBezTo>
                    <a:pt x="99" y="2"/>
                    <a:pt x="99" y="1"/>
                    <a:pt x="99" y="1"/>
                  </a:cubicBezTo>
                  <a:cubicBezTo>
                    <a:pt x="100" y="3"/>
                    <a:pt x="104" y="3"/>
                    <a:pt x="104" y="7"/>
                  </a:cubicBezTo>
                  <a:cubicBezTo>
                    <a:pt x="104" y="7"/>
                    <a:pt x="103" y="7"/>
                    <a:pt x="103" y="7"/>
                  </a:cubicBezTo>
                  <a:cubicBezTo>
                    <a:pt x="103" y="7"/>
                    <a:pt x="104" y="8"/>
                    <a:pt x="104" y="8"/>
                  </a:cubicBezTo>
                  <a:cubicBezTo>
                    <a:pt x="104" y="8"/>
                    <a:pt x="104" y="8"/>
                    <a:pt x="101" y="5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6"/>
                    <a:pt x="100" y="8"/>
                  </a:cubicBezTo>
                  <a:cubicBezTo>
                    <a:pt x="98" y="7"/>
                    <a:pt x="96" y="5"/>
                    <a:pt x="93" y="5"/>
                  </a:cubicBezTo>
                  <a:cubicBezTo>
                    <a:pt x="93" y="5"/>
                    <a:pt x="92" y="5"/>
                    <a:pt x="92" y="6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6"/>
                    <a:pt x="90" y="6"/>
                    <a:pt x="90" y="7"/>
                  </a:cubicBezTo>
                  <a:cubicBezTo>
                    <a:pt x="89" y="7"/>
                    <a:pt x="89" y="7"/>
                    <a:pt x="87" y="6"/>
                  </a:cubicBezTo>
                  <a:cubicBezTo>
                    <a:pt x="87" y="7"/>
                    <a:pt x="88" y="7"/>
                    <a:pt x="88" y="8"/>
                  </a:cubicBezTo>
                  <a:cubicBezTo>
                    <a:pt x="86" y="9"/>
                    <a:pt x="85" y="11"/>
                    <a:pt x="83" y="12"/>
                  </a:cubicBezTo>
                  <a:cubicBezTo>
                    <a:pt x="84" y="13"/>
                    <a:pt x="86" y="14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4" y="13"/>
                    <a:pt x="82" y="12"/>
                    <a:pt x="82" y="12"/>
                  </a:cubicBezTo>
                  <a:cubicBezTo>
                    <a:pt x="82" y="13"/>
                    <a:pt x="82" y="13"/>
                    <a:pt x="83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1" y="13"/>
                  </a:cubicBezTo>
                  <a:cubicBezTo>
                    <a:pt x="80" y="14"/>
                    <a:pt x="80" y="14"/>
                    <a:pt x="82" y="18"/>
                  </a:cubicBezTo>
                  <a:cubicBezTo>
                    <a:pt x="83" y="16"/>
                    <a:pt x="83" y="16"/>
                    <a:pt x="84" y="16"/>
                  </a:cubicBezTo>
                  <a:cubicBezTo>
                    <a:pt x="85" y="17"/>
                    <a:pt x="85" y="18"/>
                    <a:pt x="85" y="18"/>
                  </a:cubicBezTo>
                  <a:cubicBezTo>
                    <a:pt x="85" y="18"/>
                    <a:pt x="85" y="19"/>
                    <a:pt x="85" y="19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3" y="14"/>
                    <a:pt x="77" y="12"/>
                    <a:pt x="77" y="12"/>
                  </a:cubicBezTo>
                  <a:cubicBezTo>
                    <a:pt x="76" y="14"/>
                    <a:pt x="76" y="14"/>
                    <a:pt x="79" y="18"/>
                  </a:cubicBezTo>
                  <a:cubicBezTo>
                    <a:pt x="76" y="18"/>
                    <a:pt x="75" y="16"/>
                    <a:pt x="72" y="17"/>
                  </a:cubicBezTo>
                  <a:cubicBezTo>
                    <a:pt x="72" y="17"/>
                    <a:pt x="72" y="18"/>
                    <a:pt x="72" y="18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69" y="18"/>
                    <a:pt x="69" y="18"/>
                    <a:pt x="68" y="18"/>
                  </a:cubicBezTo>
                  <a:cubicBezTo>
                    <a:pt x="68" y="18"/>
                    <a:pt x="68" y="18"/>
                    <a:pt x="66" y="18"/>
                  </a:cubicBezTo>
                  <a:cubicBezTo>
                    <a:pt x="65" y="19"/>
                    <a:pt x="65" y="19"/>
                    <a:pt x="62" y="19"/>
                  </a:cubicBezTo>
                  <a:cubicBezTo>
                    <a:pt x="62" y="19"/>
                    <a:pt x="62" y="20"/>
                    <a:pt x="62" y="20"/>
                  </a:cubicBezTo>
                  <a:cubicBezTo>
                    <a:pt x="62" y="20"/>
                    <a:pt x="61" y="20"/>
                    <a:pt x="61" y="19"/>
                  </a:cubicBezTo>
                  <a:cubicBezTo>
                    <a:pt x="61" y="19"/>
                    <a:pt x="62" y="18"/>
                    <a:pt x="62" y="18"/>
                  </a:cubicBezTo>
                  <a:cubicBezTo>
                    <a:pt x="61" y="17"/>
                    <a:pt x="61" y="17"/>
                    <a:pt x="60" y="18"/>
                  </a:cubicBezTo>
                  <a:cubicBezTo>
                    <a:pt x="59" y="19"/>
                    <a:pt x="60" y="20"/>
                    <a:pt x="60" y="21"/>
                  </a:cubicBezTo>
                  <a:cubicBezTo>
                    <a:pt x="60" y="21"/>
                    <a:pt x="59" y="20"/>
                    <a:pt x="59" y="20"/>
                  </a:cubicBezTo>
                  <a:cubicBezTo>
                    <a:pt x="58" y="20"/>
                    <a:pt x="58" y="20"/>
                    <a:pt x="57" y="21"/>
                  </a:cubicBezTo>
                  <a:cubicBezTo>
                    <a:pt x="57" y="21"/>
                    <a:pt x="57" y="22"/>
                    <a:pt x="57" y="2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4" y="22"/>
                  </a:cubicBezTo>
                  <a:cubicBezTo>
                    <a:pt x="54" y="22"/>
                    <a:pt x="53" y="22"/>
                    <a:pt x="53" y="23"/>
                  </a:cubicBezTo>
                  <a:cubicBezTo>
                    <a:pt x="52" y="22"/>
                    <a:pt x="53" y="21"/>
                    <a:pt x="52" y="20"/>
                  </a:cubicBezTo>
                  <a:cubicBezTo>
                    <a:pt x="54" y="20"/>
                    <a:pt x="56" y="21"/>
                    <a:pt x="58" y="20"/>
                  </a:cubicBezTo>
                  <a:cubicBezTo>
                    <a:pt x="57" y="18"/>
                    <a:pt x="56" y="17"/>
                    <a:pt x="5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1" y="12"/>
                    <a:pt x="27" y="20"/>
                    <a:pt x="26" y="22"/>
                  </a:cubicBezTo>
                  <a:cubicBezTo>
                    <a:pt x="25" y="23"/>
                    <a:pt x="24" y="28"/>
                    <a:pt x="28" y="27"/>
                  </a:cubicBezTo>
                  <a:cubicBezTo>
                    <a:pt x="29" y="27"/>
                    <a:pt x="29" y="26"/>
                    <a:pt x="29" y="26"/>
                  </a:cubicBezTo>
                  <a:cubicBezTo>
                    <a:pt x="30" y="27"/>
                    <a:pt x="29" y="29"/>
                    <a:pt x="30" y="31"/>
                  </a:cubicBezTo>
                  <a:cubicBezTo>
                    <a:pt x="36" y="32"/>
                    <a:pt x="37" y="25"/>
                    <a:pt x="37" y="25"/>
                  </a:cubicBezTo>
                  <a:cubicBezTo>
                    <a:pt x="37" y="25"/>
                    <a:pt x="37" y="24"/>
                    <a:pt x="36" y="24"/>
                  </a:cubicBezTo>
                  <a:cubicBezTo>
                    <a:pt x="37" y="22"/>
                    <a:pt x="41" y="22"/>
                    <a:pt x="41" y="19"/>
                  </a:cubicBezTo>
                  <a:cubicBezTo>
                    <a:pt x="43" y="19"/>
                    <a:pt x="44" y="19"/>
                    <a:pt x="44" y="20"/>
                  </a:cubicBezTo>
                  <a:cubicBezTo>
                    <a:pt x="43" y="21"/>
                    <a:pt x="41" y="21"/>
                    <a:pt x="40" y="23"/>
                  </a:cubicBezTo>
                  <a:cubicBezTo>
                    <a:pt x="40" y="23"/>
                    <a:pt x="40" y="25"/>
                    <a:pt x="41" y="27"/>
                  </a:cubicBezTo>
                  <a:cubicBezTo>
                    <a:pt x="42" y="26"/>
                    <a:pt x="47" y="25"/>
                    <a:pt x="46" y="28"/>
                  </a:cubicBezTo>
                  <a:cubicBezTo>
                    <a:pt x="45" y="28"/>
                    <a:pt x="43" y="28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1" y="30"/>
                    <a:pt x="41" y="30"/>
                  </a:cubicBezTo>
                  <a:cubicBezTo>
                    <a:pt x="39" y="29"/>
                    <a:pt x="39" y="29"/>
                    <a:pt x="37" y="34"/>
                  </a:cubicBezTo>
                  <a:cubicBezTo>
                    <a:pt x="35" y="33"/>
                    <a:pt x="33" y="33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1"/>
                    <a:pt x="28" y="31"/>
                    <a:pt x="29" y="29"/>
                  </a:cubicBezTo>
                  <a:cubicBezTo>
                    <a:pt x="27" y="28"/>
                    <a:pt x="25" y="29"/>
                    <a:pt x="26" y="32"/>
                  </a:cubicBezTo>
                  <a:cubicBezTo>
                    <a:pt x="26" y="32"/>
                    <a:pt x="25" y="32"/>
                    <a:pt x="25" y="32"/>
                  </a:cubicBezTo>
                  <a:cubicBezTo>
                    <a:pt x="25" y="32"/>
                    <a:pt x="25" y="32"/>
                    <a:pt x="18" y="34"/>
                  </a:cubicBezTo>
                  <a:cubicBezTo>
                    <a:pt x="17" y="38"/>
                    <a:pt x="13" y="36"/>
                    <a:pt x="10" y="37"/>
                  </a:cubicBezTo>
                  <a:cubicBezTo>
                    <a:pt x="16" y="45"/>
                    <a:pt x="10" y="44"/>
                    <a:pt x="10" y="44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0" y="49"/>
                    <a:pt x="1" y="52"/>
                  </a:cubicBezTo>
                  <a:cubicBezTo>
                    <a:pt x="3" y="52"/>
                    <a:pt x="3" y="52"/>
                    <a:pt x="4" y="54"/>
                  </a:cubicBezTo>
                  <a:cubicBezTo>
                    <a:pt x="4" y="54"/>
                    <a:pt x="5" y="53"/>
                    <a:pt x="5" y="53"/>
                  </a:cubicBezTo>
                  <a:cubicBezTo>
                    <a:pt x="9" y="54"/>
                    <a:pt x="11" y="48"/>
                    <a:pt x="15" y="48"/>
                  </a:cubicBezTo>
                  <a:cubicBezTo>
                    <a:pt x="16" y="47"/>
                    <a:pt x="16" y="46"/>
                    <a:pt x="17" y="46"/>
                  </a:cubicBezTo>
                  <a:cubicBezTo>
                    <a:pt x="19" y="47"/>
                    <a:pt x="21" y="45"/>
                    <a:pt x="23" y="46"/>
                  </a:cubicBezTo>
                  <a:cubicBezTo>
                    <a:pt x="26" y="49"/>
                    <a:pt x="27" y="53"/>
                    <a:pt x="29" y="57"/>
                  </a:cubicBezTo>
                  <a:cubicBezTo>
                    <a:pt x="29" y="57"/>
                    <a:pt x="29" y="56"/>
                    <a:pt x="30" y="56"/>
                  </a:cubicBezTo>
                  <a:cubicBezTo>
                    <a:pt x="30" y="54"/>
                    <a:pt x="30" y="54"/>
                    <a:pt x="30" y="53"/>
                  </a:cubicBezTo>
                  <a:cubicBezTo>
                    <a:pt x="30" y="53"/>
                    <a:pt x="31" y="53"/>
                    <a:pt x="31" y="53"/>
                  </a:cubicBezTo>
                  <a:cubicBezTo>
                    <a:pt x="30" y="50"/>
                    <a:pt x="25" y="49"/>
                    <a:pt x="26" y="45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33" y="49"/>
                    <a:pt x="33" y="53"/>
                    <a:pt x="33" y="60"/>
                  </a:cubicBezTo>
                  <a:cubicBezTo>
                    <a:pt x="33" y="60"/>
                    <a:pt x="40" y="60"/>
                    <a:pt x="36" y="55"/>
                  </a:cubicBezTo>
                  <a:cubicBezTo>
                    <a:pt x="38" y="54"/>
                    <a:pt x="39" y="53"/>
                    <a:pt x="39" y="53"/>
                  </a:cubicBezTo>
                  <a:cubicBezTo>
                    <a:pt x="41" y="56"/>
                    <a:pt x="40" y="59"/>
                    <a:pt x="42" y="61"/>
                  </a:cubicBezTo>
                  <a:cubicBezTo>
                    <a:pt x="43" y="61"/>
                    <a:pt x="48" y="61"/>
                    <a:pt x="50" y="61"/>
                  </a:cubicBezTo>
                  <a:cubicBezTo>
                    <a:pt x="51" y="64"/>
                    <a:pt x="48" y="68"/>
                    <a:pt x="47" y="69"/>
                  </a:cubicBezTo>
                  <a:cubicBezTo>
                    <a:pt x="42" y="69"/>
                    <a:pt x="45" y="74"/>
                    <a:pt x="45" y="74"/>
                  </a:cubicBezTo>
                  <a:cubicBezTo>
                    <a:pt x="46" y="75"/>
                    <a:pt x="48" y="74"/>
                    <a:pt x="49" y="74"/>
                  </a:cubicBezTo>
                  <a:cubicBezTo>
                    <a:pt x="54" y="92"/>
                    <a:pt x="56" y="98"/>
                    <a:pt x="57" y="98"/>
                  </a:cubicBezTo>
                  <a:cubicBezTo>
                    <a:pt x="57" y="98"/>
                    <a:pt x="70" y="98"/>
                    <a:pt x="78" y="85"/>
                  </a:cubicBezTo>
                  <a:cubicBezTo>
                    <a:pt x="79" y="82"/>
                    <a:pt x="75" y="81"/>
                    <a:pt x="73" y="79"/>
                  </a:cubicBezTo>
                  <a:cubicBezTo>
                    <a:pt x="71" y="82"/>
                    <a:pt x="70" y="82"/>
                    <a:pt x="69" y="82"/>
                  </a:cubicBezTo>
                  <a:cubicBezTo>
                    <a:pt x="69" y="79"/>
                    <a:pt x="61" y="73"/>
                    <a:pt x="66" y="72"/>
                  </a:cubicBezTo>
                  <a:cubicBezTo>
                    <a:pt x="71" y="78"/>
                    <a:pt x="71" y="79"/>
                    <a:pt x="74" y="77"/>
                  </a:cubicBezTo>
                  <a:cubicBezTo>
                    <a:pt x="81" y="82"/>
                    <a:pt x="81" y="82"/>
                    <a:pt x="85" y="79"/>
                  </a:cubicBezTo>
                  <a:cubicBezTo>
                    <a:pt x="86" y="80"/>
                    <a:pt x="86" y="80"/>
                    <a:pt x="90" y="86"/>
                  </a:cubicBezTo>
                  <a:cubicBezTo>
                    <a:pt x="90" y="86"/>
                    <a:pt x="90" y="87"/>
                    <a:pt x="91" y="87"/>
                  </a:cubicBezTo>
                  <a:cubicBezTo>
                    <a:pt x="91" y="86"/>
                    <a:pt x="91" y="86"/>
                    <a:pt x="92" y="85"/>
                  </a:cubicBezTo>
                  <a:cubicBezTo>
                    <a:pt x="92" y="85"/>
                    <a:pt x="92" y="85"/>
                    <a:pt x="95" y="106"/>
                  </a:cubicBezTo>
                  <a:cubicBezTo>
                    <a:pt x="95" y="106"/>
                    <a:pt x="95" y="106"/>
                    <a:pt x="95" y="106"/>
                  </a:cubicBezTo>
                  <a:cubicBezTo>
                    <a:pt x="100" y="100"/>
                    <a:pt x="100" y="99"/>
                    <a:pt x="100" y="96"/>
                  </a:cubicBezTo>
                  <a:cubicBezTo>
                    <a:pt x="100" y="94"/>
                    <a:pt x="106" y="85"/>
                    <a:pt x="106" y="84"/>
                  </a:cubicBezTo>
                  <a:cubicBezTo>
                    <a:pt x="107" y="83"/>
                    <a:pt x="109" y="83"/>
                    <a:pt x="110" y="82"/>
                  </a:cubicBezTo>
                  <a:cubicBezTo>
                    <a:pt x="111" y="83"/>
                    <a:pt x="112" y="87"/>
                    <a:pt x="112" y="87"/>
                  </a:cubicBezTo>
                  <a:cubicBezTo>
                    <a:pt x="113" y="90"/>
                    <a:pt x="112" y="93"/>
                    <a:pt x="112" y="95"/>
                  </a:cubicBezTo>
                  <a:cubicBezTo>
                    <a:pt x="113" y="93"/>
                    <a:pt x="113" y="91"/>
                    <a:pt x="115" y="89"/>
                  </a:cubicBezTo>
                  <a:cubicBezTo>
                    <a:pt x="116" y="92"/>
                    <a:pt x="114" y="96"/>
                    <a:pt x="115" y="99"/>
                  </a:cubicBezTo>
                  <a:cubicBezTo>
                    <a:pt x="115" y="98"/>
                    <a:pt x="115" y="98"/>
                    <a:pt x="116" y="94"/>
                  </a:cubicBezTo>
                  <a:cubicBezTo>
                    <a:pt x="118" y="95"/>
                    <a:pt x="118" y="98"/>
                    <a:pt x="118" y="103"/>
                  </a:cubicBezTo>
                  <a:cubicBezTo>
                    <a:pt x="122" y="95"/>
                    <a:pt x="124" y="92"/>
                    <a:pt x="122" y="86"/>
                  </a:cubicBezTo>
                  <a:cubicBezTo>
                    <a:pt x="120" y="83"/>
                    <a:pt x="122" y="80"/>
                    <a:pt x="123" y="79"/>
                  </a:cubicBezTo>
                  <a:cubicBezTo>
                    <a:pt x="124" y="81"/>
                    <a:pt x="122" y="84"/>
                    <a:pt x="123" y="86"/>
                  </a:cubicBezTo>
                  <a:cubicBezTo>
                    <a:pt x="125" y="84"/>
                    <a:pt x="123" y="81"/>
                    <a:pt x="124" y="79"/>
                  </a:cubicBezTo>
                  <a:cubicBezTo>
                    <a:pt x="131" y="77"/>
                    <a:pt x="128" y="56"/>
                    <a:pt x="126" y="53"/>
                  </a:cubicBezTo>
                  <a:cubicBezTo>
                    <a:pt x="126" y="53"/>
                    <a:pt x="126" y="53"/>
                    <a:pt x="125" y="5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4" y="52"/>
                    <a:pt x="124" y="52"/>
                    <a:pt x="124" y="48"/>
                  </a:cubicBezTo>
                  <a:cubicBezTo>
                    <a:pt x="125" y="48"/>
                    <a:pt x="125" y="49"/>
                    <a:pt x="125" y="50"/>
                  </a:cubicBezTo>
                  <a:cubicBezTo>
                    <a:pt x="125" y="50"/>
                    <a:pt x="125" y="50"/>
                    <a:pt x="126" y="48"/>
                  </a:cubicBezTo>
                  <a:cubicBezTo>
                    <a:pt x="126" y="49"/>
                    <a:pt x="126" y="49"/>
                    <a:pt x="127" y="52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8" y="53"/>
                    <a:pt x="128" y="55"/>
                    <a:pt x="129" y="56"/>
                  </a:cubicBezTo>
                  <a:cubicBezTo>
                    <a:pt x="129" y="56"/>
                    <a:pt x="130" y="55"/>
                    <a:pt x="127" y="49"/>
                  </a:cubicBezTo>
                  <a:cubicBezTo>
                    <a:pt x="127" y="49"/>
                    <a:pt x="127" y="49"/>
                    <a:pt x="126" y="42"/>
                  </a:cubicBezTo>
                  <a:cubicBezTo>
                    <a:pt x="126" y="42"/>
                    <a:pt x="127" y="42"/>
                    <a:pt x="127" y="42"/>
                  </a:cubicBezTo>
                  <a:cubicBezTo>
                    <a:pt x="126" y="37"/>
                    <a:pt x="124" y="31"/>
                    <a:pt x="122" y="27"/>
                  </a:cubicBezTo>
                  <a:cubicBezTo>
                    <a:pt x="121" y="27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6" y="22"/>
                    <a:pt x="116" y="16"/>
                    <a:pt x="113" y="11"/>
                  </a:cubicBezTo>
                  <a:cubicBezTo>
                    <a:pt x="113" y="11"/>
                    <a:pt x="114" y="12"/>
                    <a:pt x="114" y="12"/>
                  </a:cubicBezTo>
                  <a:cubicBezTo>
                    <a:pt x="114" y="12"/>
                    <a:pt x="114" y="11"/>
                    <a:pt x="112" y="10"/>
                  </a:cubicBezTo>
                  <a:cubicBezTo>
                    <a:pt x="115" y="13"/>
                    <a:pt x="121" y="21"/>
                    <a:pt x="124" y="27"/>
                  </a:cubicBezTo>
                  <a:cubicBezTo>
                    <a:pt x="122" y="23"/>
                    <a:pt x="120" y="21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5" y="13"/>
                    <a:pt x="112" y="10"/>
                    <a:pt x="112" y="10"/>
                  </a:cubicBezTo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5"/>
                    <a:pt x="90" y="5"/>
                  </a:cubicBezTo>
                  <a:cubicBezTo>
                    <a:pt x="89" y="5"/>
                    <a:pt x="89" y="5"/>
                    <a:pt x="89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6995463" y="2978853"/>
              <a:ext cx="68263" cy="53975"/>
            </a:xfrm>
            <a:custGeom>
              <a:avLst/>
              <a:gdLst>
                <a:gd name="T0" fmla="*/ 10 w 10"/>
                <a:gd name="T1" fmla="*/ 1 h 8"/>
                <a:gd name="T2" fmla="*/ 9 w 10"/>
                <a:gd name="T3" fmla="*/ 2 h 8"/>
                <a:gd name="T4" fmla="*/ 9 w 10"/>
                <a:gd name="T5" fmla="*/ 3 h 8"/>
                <a:gd name="T6" fmla="*/ 4 w 10"/>
                <a:gd name="T7" fmla="*/ 3 h 8"/>
                <a:gd name="T8" fmla="*/ 4 w 10"/>
                <a:gd name="T9" fmla="*/ 6 h 8"/>
                <a:gd name="T10" fmla="*/ 4 w 10"/>
                <a:gd name="T11" fmla="*/ 8 h 8"/>
                <a:gd name="T12" fmla="*/ 3 w 10"/>
                <a:gd name="T13" fmla="*/ 8 h 8"/>
                <a:gd name="T14" fmla="*/ 3 w 10"/>
                <a:gd name="T15" fmla="*/ 8 h 8"/>
                <a:gd name="T16" fmla="*/ 1 w 10"/>
                <a:gd name="T17" fmla="*/ 7 h 8"/>
                <a:gd name="T18" fmla="*/ 0 w 10"/>
                <a:gd name="T19" fmla="*/ 7 h 8"/>
                <a:gd name="T20" fmla="*/ 0 w 10"/>
                <a:gd name="T21" fmla="*/ 5 h 8"/>
                <a:gd name="T22" fmla="*/ 0 w 10"/>
                <a:gd name="T23" fmla="*/ 5 h 8"/>
                <a:gd name="T24" fmla="*/ 2 w 10"/>
                <a:gd name="T25" fmla="*/ 3 h 8"/>
                <a:gd name="T26" fmla="*/ 3 w 10"/>
                <a:gd name="T27" fmla="*/ 2 h 8"/>
                <a:gd name="T28" fmla="*/ 3 w 10"/>
                <a:gd name="T29" fmla="*/ 1 h 8"/>
                <a:gd name="T30" fmla="*/ 4 w 10"/>
                <a:gd name="T31" fmla="*/ 1 h 8"/>
                <a:gd name="T32" fmla="*/ 6 w 10"/>
                <a:gd name="T33" fmla="*/ 1 h 8"/>
                <a:gd name="T34" fmla="*/ 7 w 10"/>
                <a:gd name="T35" fmla="*/ 1 h 8"/>
                <a:gd name="T36" fmla="*/ 8 w 10"/>
                <a:gd name="T37" fmla="*/ 0 h 8"/>
                <a:gd name="T38" fmla="*/ 9 w 10"/>
                <a:gd name="T39" fmla="*/ 0 h 8"/>
                <a:gd name="T40" fmla="*/ 10 w 10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8">
                  <a:moveTo>
                    <a:pt x="10" y="1"/>
                  </a:moveTo>
                  <a:cubicBezTo>
                    <a:pt x="10" y="1"/>
                    <a:pt x="10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6" y="2"/>
                    <a:pt x="4" y="3"/>
                  </a:cubicBezTo>
                  <a:cubicBezTo>
                    <a:pt x="4" y="4"/>
                    <a:pt x="2" y="5"/>
                    <a:pt x="4" y="6"/>
                  </a:cubicBezTo>
                  <a:cubicBezTo>
                    <a:pt x="4" y="6"/>
                    <a:pt x="5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7370113" y="3093153"/>
              <a:ext cx="33338" cy="66675"/>
            </a:xfrm>
            <a:custGeom>
              <a:avLst/>
              <a:gdLst>
                <a:gd name="T0" fmla="*/ 3 w 5"/>
                <a:gd name="T1" fmla="*/ 6 h 10"/>
                <a:gd name="T2" fmla="*/ 5 w 5"/>
                <a:gd name="T3" fmla="*/ 10 h 10"/>
                <a:gd name="T4" fmla="*/ 4 w 5"/>
                <a:gd name="T5" fmla="*/ 9 h 10"/>
                <a:gd name="T6" fmla="*/ 1 w 5"/>
                <a:gd name="T7" fmla="*/ 2 h 10"/>
                <a:gd name="T8" fmla="*/ 0 w 5"/>
                <a:gd name="T9" fmla="*/ 0 h 10"/>
                <a:gd name="T10" fmla="*/ 1 w 5"/>
                <a:gd name="T11" fmla="*/ 1 h 10"/>
                <a:gd name="T12" fmla="*/ 1 w 5"/>
                <a:gd name="T13" fmla="*/ 3 h 10"/>
                <a:gd name="T14" fmla="*/ 3 w 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0">
                  <a:moveTo>
                    <a:pt x="3" y="6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4" y="9"/>
                  </a:cubicBezTo>
                  <a:cubicBezTo>
                    <a:pt x="2" y="5"/>
                    <a:pt x="2" y="4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4"/>
                    <a:pt x="3" y="6"/>
                    <a:pt x="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7409800" y="3172528"/>
              <a:ext cx="7938" cy="26988"/>
            </a:xfrm>
            <a:custGeom>
              <a:avLst/>
              <a:gdLst>
                <a:gd name="T0" fmla="*/ 1 w 1"/>
                <a:gd name="T1" fmla="*/ 1 h 4"/>
                <a:gd name="T2" fmla="*/ 1 w 1"/>
                <a:gd name="T3" fmla="*/ 4 h 4"/>
                <a:gd name="T4" fmla="*/ 1 w 1"/>
                <a:gd name="T5" fmla="*/ 4 h 4"/>
                <a:gd name="T6" fmla="*/ 1 w 1"/>
                <a:gd name="T7" fmla="*/ 3 h 4"/>
                <a:gd name="T8" fmla="*/ 0 w 1"/>
                <a:gd name="T9" fmla="*/ 2 h 4"/>
                <a:gd name="T10" fmla="*/ 0 w 1"/>
                <a:gd name="T11" fmla="*/ 0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0 h 4"/>
                <a:gd name="T18" fmla="*/ 0 w 1"/>
                <a:gd name="T19" fmla="*/ 0 h 4"/>
                <a:gd name="T20" fmla="*/ 1 w 1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7417738" y="3199516"/>
              <a:ext cx="19050" cy="119063"/>
            </a:xfrm>
            <a:custGeom>
              <a:avLst/>
              <a:gdLst>
                <a:gd name="T0" fmla="*/ 2 w 3"/>
                <a:gd name="T1" fmla="*/ 4 h 18"/>
                <a:gd name="T2" fmla="*/ 3 w 3"/>
                <a:gd name="T3" fmla="*/ 9 h 18"/>
                <a:gd name="T4" fmla="*/ 3 w 3"/>
                <a:gd name="T5" fmla="*/ 14 h 18"/>
                <a:gd name="T6" fmla="*/ 3 w 3"/>
                <a:gd name="T7" fmla="*/ 13 h 18"/>
                <a:gd name="T8" fmla="*/ 3 w 3"/>
                <a:gd name="T9" fmla="*/ 15 h 18"/>
                <a:gd name="T10" fmla="*/ 3 w 3"/>
                <a:gd name="T11" fmla="*/ 15 h 18"/>
                <a:gd name="T12" fmla="*/ 2 w 3"/>
                <a:gd name="T13" fmla="*/ 15 h 18"/>
                <a:gd name="T14" fmla="*/ 3 w 3"/>
                <a:gd name="T15" fmla="*/ 18 h 18"/>
                <a:gd name="T16" fmla="*/ 2 w 3"/>
                <a:gd name="T17" fmla="*/ 15 h 18"/>
                <a:gd name="T18" fmla="*/ 2 w 3"/>
                <a:gd name="T19" fmla="*/ 14 h 18"/>
                <a:gd name="T20" fmla="*/ 2 w 3"/>
                <a:gd name="T21" fmla="*/ 12 h 18"/>
                <a:gd name="T22" fmla="*/ 2 w 3"/>
                <a:gd name="T23" fmla="*/ 11 h 18"/>
                <a:gd name="T24" fmla="*/ 2 w 3"/>
                <a:gd name="T25" fmla="*/ 11 h 18"/>
                <a:gd name="T26" fmla="*/ 2 w 3"/>
                <a:gd name="T27" fmla="*/ 11 h 18"/>
                <a:gd name="T28" fmla="*/ 2 w 3"/>
                <a:gd name="T29" fmla="*/ 10 h 18"/>
                <a:gd name="T30" fmla="*/ 2 w 3"/>
                <a:gd name="T31" fmla="*/ 6 h 18"/>
                <a:gd name="T32" fmla="*/ 1 w 3"/>
                <a:gd name="T33" fmla="*/ 3 h 18"/>
                <a:gd name="T34" fmla="*/ 0 w 3"/>
                <a:gd name="T35" fmla="*/ 0 h 18"/>
                <a:gd name="T36" fmla="*/ 2 w 3"/>
                <a:gd name="T3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18">
                  <a:moveTo>
                    <a:pt x="2" y="4"/>
                  </a:moveTo>
                  <a:cubicBezTo>
                    <a:pt x="2" y="6"/>
                    <a:pt x="3" y="7"/>
                    <a:pt x="3" y="9"/>
                  </a:cubicBezTo>
                  <a:cubicBezTo>
                    <a:pt x="3" y="9"/>
                    <a:pt x="3" y="14"/>
                    <a:pt x="3" y="14"/>
                  </a:cubicBezTo>
                  <a:cubicBezTo>
                    <a:pt x="3" y="14"/>
                    <a:pt x="3" y="13"/>
                    <a:pt x="3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2" y="16"/>
                    <a:pt x="3" y="17"/>
                    <a:pt x="3" y="18"/>
                  </a:cubicBezTo>
                  <a:cubicBezTo>
                    <a:pt x="2" y="18"/>
                    <a:pt x="2" y="15"/>
                    <a:pt x="2" y="15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7417738" y="3399541"/>
              <a:ext cx="6350" cy="33338"/>
            </a:xfrm>
            <a:custGeom>
              <a:avLst/>
              <a:gdLst>
                <a:gd name="T0" fmla="*/ 1 w 1"/>
                <a:gd name="T1" fmla="*/ 1 h 5"/>
                <a:gd name="T2" fmla="*/ 0 w 1"/>
                <a:gd name="T3" fmla="*/ 5 h 5"/>
                <a:gd name="T4" fmla="*/ 1 w 1"/>
                <a:gd name="T5" fmla="*/ 0 h 5"/>
                <a:gd name="T6" fmla="*/ 1 w 1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1"/>
                  </a:moveTo>
                  <a:cubicBezTo>
                    <a:pt x="1" y="3"/>
                    <a:pt x="1" y="5"/>
                    <a:pt x="0" y="5"/>
                  </a:cubicBezTo>
                  <a:cubicBezTo>
                    <a:pt x="0" y="5"/>
                    <a:pt x="0" y="1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7182788" y="3724978"/>
              <a:ext cx="187325" cy="193675"/>
            </a:xfrm>
            <a:custGeom>
              <a:avLst/>
              <a:gdLst>
                <a:gd name="T0" fmla="*/ 22 w 28"/>
                <a:gd name="T1" fmla="*/ 8 h 29"/>
                <a:gd name="T2" fmla="*/ 12 w 28"/>
                <a:gd name="T3" fmla="*/ 20 h 29"/>
                <a:gd name="T4" fmla="*/ 7 w 28"/>
                <a:gd name="T5" fmla="*/ 24 h 29"/>
                <a:gd name="T6" fmla="*/ 5 w 28"/>
                <a:gd name="T7" fmla="*/ 25 h 29"/>
                <a:gd name="T8" fmla="*/ 3 w 28"/>
                <a:gd name="T9" fmla="*/ 27 h 29"/>
                <a:gd name="T10" fmla="*/ 0 w 28"/>
                <a:gd name="T11" fmla="*/ 29 h 29"/>
                <a:gd name="T12" fmla="*/ 1 w 28"/>
                <a:gd name="T13" fmla="*/ 29 h 29"/>
                <a:gd name="T14" fmla="*/ 6 w 28"/>
                <a:gd name="T15" fmla="*/ 24 h 29"/>
                <a:gd name="T16" fmla="*/ 12 w 28"/>
                <a:gd name="T17" fmla="*/ 18 h 29"/>
                <a:gd name="T18" fmla="*/ 18 w 28"/>
                <a:gd name="T19" fmla="*/ 12 h 29"/>
                <a:gd name="T20" fmla="*/ 24 w 28"/>
                <a:gd name="T21" fmla="*/ 4 h 29"/>
                <a:gd name="T22" fmla="*/ 24 w 28"/>
                <a:gd name="T23" fmla="*/ 5 h 29"/>
                <a:gd name="T24" fmla="*/ 27 w 28"/>
                <a:gd name="T25" fmla="*/ 1 h 29"/>
                <a:gd name="T26" fmla="*/ 26 w 28"/>
                <a:gd name="T27" fmla="*/ 2 h 29"/>
                <a:gd name="T28" fmla="*/ 28 w 28"/>
                <a:gd name="T29" fmla="*/ 0 h 29"/>
                <a:gd name="T30" fmla="*/ 27 w 28"/>
                <a:gd name="T31" fmla="*/ 1 h 29"/>
                <a:gd name="T32" fmla="*/ 28 w 28"/>
                <a:gd name="T33" fmla="*/ 0 h 29"/>
                <a:gd name="T34" fmla="*/ 22 w 28"/>
                <a:gd name="T35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9">
                  <a:moveTo>
                    <a:pt x="22" y="8"/>
                  </a:moveTo>
                  <a:cubicBezTo>
                    <a:pt x="16" y="16"/>
                    <a:pt x="16" y="16"/>
                    <a:pt x="12" y="2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7"/>
                    <a:pt x="2" y="28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5" y="26"/>
                    <a:pt x="6" y="24"/>
                  </a:cubicBezTo>
                  <a:cubicBezTo>
                    <a:pt x="8" y="22"/>
                    <a:pt x="10" y="19"/>
                    <a:pt x="12" y="18"/>
                  </a:cubicBezTo>
                  <a:cubicBezTo>
                    <a:pt x="14" y="16"/>
                    <a:pt x="16" y="14"/>
                    <a:pt x="18" y="12"/>
                  </a:cubicBezTo>
                  <a:cubicBezTo>
                    <a:pt x="20" y="10"/>
                    <a:pt x="22" y="7"/>
                    <a:pt x="24" y="4"/>
                  </a:cubicBezTo>
                  <a:cubicBezTo>
                    <a:pt x="24" y="4"/>
                    <a:pt x="24" y="4"/>
                    <a:pt x="24" y="5"/>
                  </a:cubicBezTo>
                  <a:cubicBezTo>
                    <a:pt x="24" y="5"/>
                    <a:pt x="25" y="3"/>
                    <a:pt x="27" y="1"/>
                  </a:cubicBezTo>
                  <a:cubicBezTo>
                    <a:pt x="27" y="1"/>
                    <a:pt x="27" y="1"/>
                    <a:pt x="26" y="2"/>
                  </a:cubicBezTo>
                  <a:cubicBezTo>
                    <a:pt x="27" y="1"/>
                    <a:pt x="27" y="1"/>
                    <a:pt x="28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6" y="2"/>
                    <a:pt x="24" y="6"/>
                    <a:pt x="2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7297088" y="3632903"/>
              <a:ext cx="33338" cy="92075"/>
            </a:xfrm>
            <a:custGeom>
              <a:avLst/>
              <a:gdLst>
                <a:gd name="T0" fmla="*/ 5 w 5"/>
                <a:gd name="T1" fmla="*/ 10 h 14"/>
                <a:gd name="T2" fmla="*/ 2 w 5"/>
                <a:gd name="T3" fmla="*/ 14 h 14"/>
                <a:gd name="T4" fmla="*/ 2 w 5"/>
                <a:gd name="T5" fmla="*/ 14 h 14"/>
                <a:gd name="T6" fmla="*/ 2 w 5"/>
                <a:gd name="T7" fmla="*/ 13 h 14"/>
                <a:gd name="T8" fmla="*/ 1 w 5"/>
                <a:gd name="T9" fmla="*/ 13 h 14"/>
                <a:gd name="T10" fmla="*/ 1 w 5"/>
                <a:gd name="T11" fmla="*/ 13 h 14"/>
                <a:gd name="T12" fmla="*/ 2 w 5"/>
                <a:gd name="T13" fmla="*/ 8 h 14"/>
                <a:gd name="T14" fmla="*/ 2 w 5"/>
                <a:gd name="T15" fmla="*/ 4 h 14"/>
                <a:gd name="T16" fmla="*/ 0 w 5"/>
                <a:gd name="T17" fmla="*/ 2 h 14"/>
                <a:gd name="T18" fmla="*/ 1 w 5"/>
                <a:gd name="T19" fmla="*/ 0 h 14"/>
                <a:gd name="T20" fmla="*/ 3 w 5"/>
                <a:gd name="T21" fmla="*/ 3 h 14"/>
                <a:gd name="T22" fmla="*/ 3 w 5"/>
                <a:gd name="T23" fmla="*/ 3 h 14"/>
                <a:gd name="T24" fmla="*/ 4 w 5"/>
                <a:gd name="T25" fmla="*/ 7 h 14"/>
                <a:gd name="T26" fmla="*/ 5 w 5"/>
                <a:gd name="T27" fmla="*/ 8 h 14"/>
                <a:gd name="T28" fmla="*/ 5 w 5"/>
                <a:gd name="T29" fmla="*/ 9 h 14"/>
                <a:gd name="T30" fmla="*/ 5 w 5"/>
                <a:gd name="T31" fmla="*/ 9 h 14"/>
                <a:gd name="T32" fmla="*/ 5 w 5"/>
                <a:gd name="T3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14">
                  <a:moveTo>
                    <a:pt x="5" y="10"/>
                  </a:moveTo>
                  <a:cubicBezTo>
                    <a:pt x="4" y="11"/>
                    <a:pt x="3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2" y="8"/>
                    <a:pt x="2" y="8"/>
                  </a:cubicBezTo>
                  <a:cubicBezTo>
                    <a:pt x="2" y="7"/>
                    <a:pt x="2" y="6"/>
                    <a:pt x="2" y="4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7324075" y="3585278"/>
              <a:ext cx="12700" cy="87313"/>
            </a:xfrm>
            <a:custGeom>
              <a:avLst/>
              <a:gdLst>
                <a:gd name="T0" fmla="*/ 2 w 2"/>
                <a:gd name="T1" fmla="*/ 12 h 13"/>
                <a:gd name="T2" fmla="*/ 0 w 2"/>
                <a:gd name="T3" fmla="*/ 11 h 13"/>
                <a:gd name="T4" fmla="*/ 0 w 2"/>
                <a:gd name="T5" fmla="*/ 5 h 13"/>
                <a:gd name="T6" fmla="*/ 0 w 2"/>
                <a:gd name="T7" fmla="*/ 3 h 13"/>
                <a:gd name="T8" fmla="*/ 0 w 2"/>
                <a:gd name="T9" fmla="*/ 3 h 13"/>
                <a:gd name="T10" fmla="*/ 0 w 2"/>
                <a:gd name="T11" fmla="*/ 0 h 13"/>
                <a:gd name="T12" fmla="*/ 2 w 2"/>
                <a:gd name="T13" fmla="*/ 5 h 13"/>
                <a:gd name="T14" fmla="*/ 2 w 2"/>
                <a:gd name="T15" fmla="*/ 7 h 13"/>
                <a:gd name="T16" fmla="*/ 2 w 2"/>
                <a:gd name="T17" fmla="*/ 9 h 13"/>
                <a:gd name="T18" fmla="*/ 2 w 2"/>
                <a:gd name="T19" fmla="*/ 11 h 13"/>
                <a:gd name="T20" fmla="*/ 2 w 2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3">
                  <a:moveTo>
                    <a:pt x="2" y="12"/>
                  </a:moveTo>
                  <a:cubicBezTo>
                    <a:pt x="1" y="13"/>
                    <a:pt x="1" y="13"/>
                    <a:pt x="0" y="11"/>
                  </a:cubicBezTo>
                  <a:cubicBezTo>
                    <a:pt x="0" y="10"/>
                    <a:pt x="0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2" y="3"/>
                    <a:pt x="2" y="5"/>
                    <a:pt x="2" y="5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7309788" y="3724978"/>
              <a:ext cx="14288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1 w 2"/>
                <a:gd name="T7" fmla="*/ 2 h 2"/>
                <a:gd name="T8" fmla="*/ 0 w 2"/>
                <a:gd name="T9" fmla="*/ 2 h 2"/>
                <a:gd name="T10" fmla="*/ 1 w 2"/>
                <a:gd name="T11" fmla="*/ 0 h 2"/>
                <a:gd name="T12" fmla="*/ 1 w 2"/>
                <a:gd name="T13" fmla="*/ 0 h 2"/>
                <a:gd name="T14" fmla="*/ 1 w 2"/>
                <a:gd name="T15" fmla="*/ 0 h 2"/>
                <a:gd name="T16" fmla="*/ 2 w 2"/>
                <a:gd name="T17" fmla="*/ 0 h 2"/>
                <a:gd name="T18" fmla="*/ 2 w 2"/>
                <a:gd name="T19" fmla="*/ 0 h 2"/>
                <a:gd name="T20" fmla="*/ 2 w 2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7324075" y="3724978"/>
              <a:ext cx="19050" cy="14288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0 w 3"/>
                <a:gd name="T9" fmla="*/ 2 h 2"/>
                <a:gd name="T10" fmla="*/ 0 w 3"/>
                <a:gd name="T11" fmla="*/ 1 h 2"/>
                <a:gd name="T12" fmla="*/ 1 w 3"/>
                <a:gd name="T13" fmla="*/ 0 h 2"/>
                <a:gd name="T14" fmla="*/ 2 w 3"/>
                <a:gd name="T15" fmla="*/ 0 h 2"/>
                <a:gd name="T16" fmla="*/ 2 w 3"/>
                <a:gd name="T17" fmla="*/ 0 h 2"/>
                <a:gd name="T18" fmla="*/ 2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2" y="1"/>
                    <a:pt x="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7343125" y="3732916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7357413" y="3712278"/>
              <a:ext cx="12700" cy="20638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2 w 2"/>
                <a:gd name="T5" fmla="*/ 0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1"/>
                    <a:pt x="0" y="3"/>
                    <a:pt x="0" y="3"/>
                  </a:cubicBezTo>
                  <a:cubicBezTo>
                    <a:pt x="0" y="3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7370113" y="3651953"/>
              <a:ext cx="20638" cy="39688"/>
            </a:xfrm>
            <a:custGeom>
              <a:avLst/>
              <a:gdLst>
                <a:gd name="T0" fmla="*/ 3 w 3"/>
                <a:gd name="T1" fmla="*/ 1 h 6"/>
                <a:gd name="T2" fmla="*/ 2 w 3"/>
                <a:gd name="T3" fmla="*/ 2 h 6"/>
                <a:gd name="T4" fmla="*/ 2 w 3"/>
                <a:gd name="T5" fmla="*/ 3 h 6"/>
                <a:gd name="T6" fmla="*/ 1 w 3"/>
                <a:gd name="T7" fmla="*/ 6 h 6"/>
                <a:gd name="T8" fmla="*/ 1 w 3"/>
                <a:gd name="T9" fmla="*/ 6 h 6"/>
                <a:gd name="T10" fmla="*/ 1 w 3"/>
                <a:gd name="T11" fmla="*/ 4 h 6"/>
                <a:gd name="T12" fmla="*/ 1 w 3"/>
                <a:gd name="T13" fmla="*/ 3 h 6"/>
                <a:gd name="T14" fmla="*/ 1 w 3"/>
                <a:gd name="T15" fmla="*/ 4 h 6"/>
                <a:gd name="T16" fmla="*/ 0 w 3"/>
                <a:gd name="T17" fmla="*/ 5 h 6"/>
                <a:gd name="T18" fmla="*/ 0 w 3"/>
                <a:gd name="T19" fmla="*/ 5 h 6"/>
                <a:gd name="T20" fmla="*/ 2 w 3"/>
                <a:gd name="T21" fmla="*/ 1 h 6"/>
                <a:gd name="T22" fmla="*/ 2 w 3"/>
                <a:gd name="T23" fmla="*/ 1 h 6"/>
                <a:gd name="T24" fmla="*/ 2 w 3"/>
                <a:gd name="T25" fmla="*/ 1 h 6"/>
                <a:gd name="T26" fmla="*/ 3 w 3"/>
                <a:gd name="T2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390750" y="3624966"/>
              <a:ext cx="12700" cy="2698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2 h 4"/>
                <a:gd name="T4" fmla="*/ 0 w 2"/>
                <a:gd name="T5" fmla="*/ 3 h 4"/>
                <a:gd name="T6" fmla="*/ 0 w 2"/>
                <a:gd name="T7" fmla="*/ 4 h 4"/>
                <a:gd name="T8" fmla="*/ 0 w 2"/>
                <a:gd name="T9" fmla="*/ 3 h 4"/>
                <a:gd name="T10" fmla="*/ 0 w 2"/>
                <a:gd name="T11" fmla="*/ 2 h 4"/>
                <a:gd name="T12" fmla="*/ 1 w 2"/>
                <a:gd name="T13" fmla="*/ 2 h 4"/>
                <a:gd name="T14" fmla="*/ 2 w 2"/>
                <a:gd name="T15" fmla="*/ 0 h 4"/>
                <a:gd name="T16" fmla="*/ 2 w 2"/>
                <a:gd name="T1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403450" y="3612266"/>
              <a:ext cx="14288" cy="33338"/>
            </a:xfrm>
            <a:custGeom>
              <a:avLst/>
              <a:gdLst>
                <a:gd name="T0" fmla="*/ 1 w 2"/>
                <a:gd name="T1" fmla="*/ 1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0 h 5"/>
                <a:gd name="T8" fmla="*/ 2 w 2"/>
                <a:gd name="T9" fmla="*/ 0 h 5"/>
                <a:gd name="T10" fmla="*/ 1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7343125" y="3591628"/>
              <a:ext cx="53975" cy="107950"/>
            </a:xfrm>
            <a:custGeom>
              <a:avLst/>
              <a:gdLst>
                <a:gd name="T0" fmla="*/ 8 w 8"/>
                <a:gd name="T1" fmla="*/ 2 h 16"/>
                <a:gd name="T2" fmla="*/ 7 w 8"/>
                <a:gd name="T3" fmla="*/ 4 h 16"/>
                <a:gd name="T4" fmla="*/ 6 w 8"/>
                <a:gd name="T5" fmla="*/ 8 h 16"/>
                <a:gd name="T6" fmla="*/ 6 w 8"/>
                <a:gd name="T7" fmla="*/ 8 h 16"/>
                <a:gd name="T8" fmla="*/ 4 w 8"/>
                <a:gd name="T9" fmla="*/ 11 h 16"/>
                <a:gd name="T10" fmla="*/ 3 w 8"/>
                <a:gd name="T11" fmla="*/ 14 h 16"/>
                <a:gd name="T12" fmla="*/ 3 w 8"/>
                <a:gd name="T13" fmla="*/ 14 h 16"/>
                <a:gd name="T14" fmla="*/ 2 w 8"/>
                <a:gd name="T15" fmla="*/ 15 h 16"/>
                <a:gd name="T16" fmla="*/ 1 w 8"/>
                <a:gd name="T17" fmla="*/ 15 h 16"/>
                <a:gd name="T18" fmla="*/ 2 w 8"/>
                <a:gd name="T19" fmla="*/ 8 h 16"/>
                <a:gd name="T20" fmla="*/ 2 w 8"/>
                <a:gd name="T21" fmla="*/ 9 h 16"/>
                <a:gd name="T22" fmla="*/ 3 w 8"/>
                <a:gd name="T23" fmla="*/ 8 h 16"/>
                <a:gd name="T24" fmla="*/ 4 w 8"/>
                <a:gd name="T25" fmla="*/ 6 h 16"/>
                <a:gd name="T26" fmla="*/ 5 w 8"/>
                <a:gd name="T27" fmla="*/ 4 h 16"/>
                <a:gd name="T28" fmla="*/ 6 w 8"/>
                <a:gd name="T29" fmla="*/ 3 h 16"/>
                <a:gd name="T30" fmla="*/ 7 w 8"/>
                <a:gd name="T31" fmla="*/ 2 h 16"/>
                <a:gd name="T32" fmla="*/ 7 w 8"/>
                <a:gd name="T33" fmla="*/ 0 h 16"/>
                <a:gd name="T34" fmla="*/ 8 w 8"/>
                <a:gd name="T35" fmla="*/ 0 h 16"/>
                <a:gd name="T36" fmla="*/ 8 w 8"/>
                <a:gd name="T37" fmla="*/ 0 h 16"/>
                <a:gd name="T38" fmla="*/ 8 w 8"/>
                <a:gd name="T39" fmla="*/ 0 h 16"/>
                <a:gd name="T40" fmla="*/ 8 w 8"/>
                <a:gd name="T41" fmla="*/ 2 h 16"/>
                <a:gd name="T42" fmla="*/ 8 w 8"/>
                <a:gd name="T43" fmla="*/ 2 h 16"/>
                <a:gd name="T44" fmla="*/ 8 w 8"/>
                <a:gd name="T45" fmla="*/ 2 h 16"/>
                <a:gd name="T46" fmla="*/ 8 w 8"/>
                <a:gd name="T47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16">
                  <a:moveTo>
                    <a:pt x="8" y="2"/>
                  </a:moveTo>
                  <a:cubicBezTo>
                    <a:pt x="8" y="3"/>
                    <a:pt x="7" y="3"/>
                    <a:pt x="7" y="4"/>
                  </a:cubicBezTo>
                  <a:cubicBezTo>
                    <a:pt x="7" y="5"/>
                    <a:pt x="7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4" y="12"/>
                    <a:pt x="4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2" y="15"/>
                  </a:cubicBezTo>
                  <a:cubicBezTo>
                    <a:pt x="1" y="16"/>
                    <a:pt x="1" y="15"/>
                    <a:pt x="1" y="15"/>
                  </a:cubicBezTo>
                  <a:cubicBezTo>
                    <a:pt x="0" y="14"/>
                    <a:pt x="1" y="9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7409800" y="3466216"/>
              <a:ext cx="20638" cy="79375"/>
            </a:xfrm>
            <a:custGeom>
              <a:avLst/>
              <a:gdLst>
                <a:gd name="T0" fmla="*/ 3 w 3"/>
                <a:gd name="T1" fmla="*/ 6 h 12"/>
                <a:gd name="T2" fmla="*/ 2 w 3"/>
                <a:gd name="T3" fmla="*/ 7 h 12"/>
                <a:gd name="T4" fmla="*/ 2 w 3"/>
                <a:gd name="T5" fmla="*/ 7 h 12"/>
                <a:gd name="T6" fmla="*/ 1 w 3"/>
                <a:gd name="T7" fmla="*/ 9 h 12"/>
                <a:gd name="T8" fmla="*/ 0 w 3"/>
                <a:gd name="T9" fmla="*/ 12 h 12"/>
                <a:gd name="T10" fmla="*/ 1 w 3"/>
                <a:gd name="T11" fmla="*/ 9 h 12"/>
                <a:gd name="T12" fmla="*/ 1 w 3"/>
                <a:gd name="T13" fmla="*/ 8 h 12"/>
                <a:gd name="T14" fmla="*/ 1 w 3"/>
                <a:gd name="T15" fmla="*/ 7 h 12"/>
                <a:gd name="T16" fmla="*/ 1 w 3"/>
                <a:gd name="T17" fmla="*/ 4 h 12"/>
                <a:gd name="T18" fmla="*/ 1 w 3"/>
                <a:gd name="T19" fmla="*/ 4 h 12"/>
                <a:gd name="T20" fmla="*/ 2 w 3"/>
                <a:gd name="T21" fmla="*/ 2 h 12"/>
                <a:gd name="T22" fmla="*/ 2 w 3"/>
                <a:gd name="T23" fmla="*/ 0 h 12"/>
                <a:gd name="T24" fmla="*/ 2 w 3"/>
                <a:gd name="T25" fmla="*/ 3 h 12"/>
                <a:gd name="T26" fmla="*/ 2 w 3"/>
                <a:gd name="T27" fmla="*/ 6 h 12"/>
                <a:gd name="T28" fmla="*/ 2 w 3"/>
                <a:gd name="T29" fmla="*/ 6 h 12"/>
                <a:gd name="T30" fmla="*/ 3 w 3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12">
                  <a:moveTo>
                    <a:pt x="3" y="6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1" y="9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2"/>
                    <a:pt x="0" y="12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3" y="1"/>
                    <a:pt x="2" y="3"/>
                  </a:cubicBezTo>
                  <a:cubicBezTo>
                    <a:pt x="2" y="4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6"/>
                    <a:pt x="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7417738" y="3532891"/>
              <a:ext cx="6350" cy="1905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7424088" y="3518603"/>
              <a:ext cx="6350" cy="20638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3 h 3"/>
                <a:gd name="T4" fmla="*/ 1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1 w 1"/>
                <a:gd name="T21" fmla="*/ 0 h 3"/>
                <a:gd name="T22" fmla="*/ 1 w 1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7409800" y="3551941"/>
              <a:ext cx="14288" cy="33338"/>
            </a:xfrm>
            <a:custGeom>
              <a:avLst/>
              <a:gdLst>
                <a:gd name="T0" fmla="*/ 2 w 2"/>
                <a:gd name="T1" fmla="*/ 2 h 5"/>
                <a:gd name="T2" fmla="*/ 1 w 2"/>
                <a:gd name="T3" fmla="*/ 5 h 5"/>
                <a:gd name="T4" fmla="*/ 1 w 2"/>
                <a:gd name="T5" fmla="*/ 5 h 5"/>
                <a:gd name="T6" fmla="*/ 1 w 2"/>
                <a:gd name="T7" fmla="*/ 4 h 5"/>
                <a:gd name="T8" fmla="*/ 1 w 2"/>
                <a:gd name="T9" fmla="*/ 4 h 5"/>
                <a:gd name="T10" fmla="*/ 0 w 2"/>
                <a:gd name="T11" fmla="*/ 4 h 5"/>
                <a:gd name="T12" fmla="*/ 1 w 2"/>
                <a:gd name="T13" fmla="*/ 1 h 5"/>
                <a:gd name="T14" fmla="*/ 1 w 2"/>
                <a:gd name="T15" fmla="*/ 2 h 5"/>
                <a:gd name="T16" fmla="*/ 2 w 2"/>
                <a:gd name="T17" fmla="*/ 0 h 5"/>
                <a:gd name="T18" fmla="*/ 2 w 2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cubicBezTo>
                    <a:pt x="2" y="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7397100" y="3624966"/>
              <a:ext cx="20638" cy="41275"/>
            </a:xfrm>
            <a:custGeom>
              <a:avLst/>
              <a:gdLst>
                <a:gd name="T0" fmla="*/ 1 w 3"/>
                <a:gd name="T1" fmla="*/ 6 h 6"/>
                <a:gd name="T2" fmla="*/ 1 w 3"/>
                <a:gd name="T3" fmla="*/ 5 h 6"/>
                <a:gd name="T4" fmla="*/ 1 w 3"/>
                <a:gd name="T5" fmla="*/ 5 h 6"/>
                <a:gd name="T6" fmla="*/ 1 w 3"/>
                <a:gd name="T7" fmla="*/ 5 h 6"/>
                <a:gd name="T8" fmla="*/ 0 w 3"/>
                <a:gd name="T9" fmla="*/ 6 h 6"/>
                <a:gd name="T10" fmla="*/ 1 w 3"/>
                <a:gd name="T11" fmla="*/ 4 h 6"/>
                <a:gd name="T12" fmla="*/ 2 w 3"/>
                <a:gd name="T13" fmla="*/ 2 h 6"/>
                <a:gd name="T14" fmla="*/ 1 w 3"/>
                <a:gd name="T15" fmla="*/ 2 h 6"/>
                <a:gd name="T16" fmla="*/ 2 w 3"/>
                <a:gd name="T17" fmla="*/ 0 h 6"/>
                <a:gd name="T18" fmla="*/ 2 w 3"/>
                <a:gd name="T19" fmla="*/ 0 h 6"/>
                <a:gd name="T20" fmla="*/ 2 w 3"/>
                <a:gd name="T21" fmla="*/ 1 h 6"/>
                <a:gd name="T22" fmla="*/ 2 w 3"/>
                <a:gd name="T23" fmla="*/ 1 h 6"/>
                <a:gd name="T24" fmla="*/ 2 w 3"/>
                <a:gd name="T25" fmla="*/ 1 h 6"/>
                <a:gd name="T26" fmla="*/ 3 w 3"/>
                <a:gd name="T27" fmla="*/ 0 h 6"/>
                <a:gd name="T28" fmla="*/ 1 w 3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cubicBezTo>
                    <a:pt x="1" y="6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3" name="任意多边形 62"/>
          <p:cNvSpPr/>
          <p:nvPr/>
        </p:nvSpPr>
        <p:spPr>
          <a:xfrm>
            <a:off x="4965700" y="1843342"/>
            <a:ext cx="7226300" cy="2562069"/>
          </a:xfrm>
          <a:custGeom>
            <a:avLst/>
            <a:gdLst>
              <a:gd name="connsiteX0" fmla="*/ 2794647 w 8176569"/>
              <a:gd name="connsiteY0" fmla="*/ 0 h 2898985"/>
              <a:gd name="connsiteX1" fmla="*/ 4577899 w 8176569"/>
              <a:gd name="connsiteY1" fmla="*/ 640267 h 2898985"/>
              <a:gd name="connsiteX2" fmla="*/ 5527192 w 8176569"/>
              <a:gd name="connsiteY2" fmla="*/ 2169792 h 2898985"/>
              <a:gd name="connsiteX3" fmla="*/ 7363675 w 8176569"/>
              <a:gd name="connsiteY3" fmla="*/ 2169792 h 2898985"/>
              <a:gd name="connsiteX4" fmla="*/ 7363675 w 8176569"/>
              <a:gd name="connsiteY4" fmla="*/ 2169942 h 2898985"/>
              <a:gd name="connsiteX5" fmla="*/ 8176569 w 8176569"/>
              <a:gd name="connsiteY5" fmla="*/ 2169942 h 2898985"/>
              <a:gd name="connsiteX6" fmla="*/ 8176569 w 8176569"/>
              <a:gd name="connsiteY6" fmla="*/ 2338509 h 2898985"/>
              <a:gd name="connsiteX7" fmla="*/ 7363675 w 8176569"/>
              <a:gd name="connsiteY7" fmla="*/ 2338509 h 2898985"/>
              <a:gd name="connsiteX8" fmla="*/ 7363675 w 8176569"/>
              <a:gd name="connsiteY8" fmla="*/ 2338752 h 2898985"/>
              <a:gd name="connsiteX9" fmla="*/ 5456217 w 8176569"/>
              <a:gd name="connsiteY9" fmla="*/ 2338752 h 2898985"/>
              <a:gd name="connsiteX10" fmla="*/ 5376370 w 8176569"/>
              <a:gd name="connsiteY10" fmla="*/ 2276504 h 2898985"/>
              <a:gd name="connsiteX11" fmla="*/ 2794647 w 8176569"/>
              <a:gd name="connsiteY11" fmla="*/ 177852 h 2898985"/>
              <a:gd name="connsiteX12" fmla="*/ 168566 w 8176569"/>
              <a:gd name="connsiteY12" fmla="*/ 2810059 h 2898985"/>
              <a:gd name="connsiteX13" fmla="*/ 79847 w 8176569"/>
              <a:gd name="connsiteY13" fmla="*/ 2898985 h 2898985"/>
              <a:gd name="connsiteX14" fmla="*/ 0 w 8176569"/>
              <a:gd name="connsiteY14" fmla="*/ 2810059 h 2898985"/>
              <a:gd name="connsiteX15" fmla="*/ 2794647 w 8176569"/>
              <a:gd name="connsiteY15" fmla="*/ 0 h 28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76569" h="2898985">
                <a:moveTo>
                  <a:pt x="2794647" y="0"/>
                </a:moveTo>
                <a:cubicBezTo>
                  <a:pt x="3442296" y="0"/>
                  <a:pt x="4081073" y="231207"/>
                  <a:pt x="4577899" y="640267"/>
                </a:cubicBezTo>
                <a:cubicBezTo>
                  <a:pt x="5048110" y="1031541"/>
                  <a:pt x="5385242" y="1573989"/>
                  <a:pt x="5527192" y="2169792"/>
                </a:cubicBezTo>
                <a:lnTo>
                  <a:pt x="7363675" y="2169792"/>
                </a:lnTo>
                <a:lnTo>
                  <a:pt x="7363675" y="2169942"/>
                </a:lnTo>
                <a:lnTo>
                  <a:pt x="8176569" y="2169942"/>
                </a:lnTo>
                <a:lnTo>
                  <a:pt x="8176569" y="2338509"/>
                </a:lnTo>
                <a:lnTo>
                  <a:pt x="7363675" y="2338509"/>
                </a:lnTo>
                <a:lnTo>
                  <a:pt x="7363675" y="2338752"/>
                </a:lnTo>
                <a:cubicBezTo>
                  <a:pt x="7363675" y="2338752"/>
                  <a:pt x="7363675" y="2338752"/>
                  <a:pt x="5456217" y="2338752"/>
                </a:cubicBezTo>
                <a:cubicBezTo>
                  <a:pt x="5411857" y="2338752"/>
                  <a:pt x="5376370" y="2312074"/>
                  <a:pt x="5376370" y="2276504"/>
                </a:cubicBezTo>
                <a:cubicBezTo>
                  <a:pt x="5119085" y="1058218"/>
                  <a:pt x="4036713" y="177852"/>
                  <a:pt x="2794647" y="177852"/>
                </a:cubicBezTo>
                <a:cubicBezTo>
                  <a:pt x="1348528" y="177852"/>
                  <a:pt x="168566" y="1360567"/>
                  <a:pt x="168566" y="2810059"/>
                </a:cubicBezTo>
                <a:cubicBezTo>
                  <a:pt x="168566" y="2863415"/>
                  <a:pt x="133078" y="2898985"/>
                  <a:pt x="79847" y="2898985"/>
                </a:cubicBezTo>
                <a:cubicBezTo>
                  <a:pt x="35487" y="2898985"/>
                  <a:pt x="0" y="2863415"/>
                  <a:pt x="0" y="2810059"/>
                </a:cubicBezTo>
                <a:cubicBezTo>
                  <a:pt x="0" y="1262748"/>
                  <a:pt x="1250937" y="0"/>
                  <a:pt x="2794647" y="0"/>
                </a:cubicBezTo>
                <a:close/>
              </a:path>
            </a:pathLst>
          </a:cu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5615553" y="2547993"/>
            <a:ext cx="6576447" cy="2065343"/>
          </a:xfrm>
          <a:custGeom>
            <a:avLst/>
            <a:gdLst>
              <a:gd name="connsiteX0" fmla="*/ 2058608 w 7441259"/>
              <a:gd name="connsiteY0" fmla="*/ 0 h 2336938"/>
              <a:gd name="connsiteX1" fmla="*/ 4126091 w 7441259"/>
              <a:gd name="connsiteY1" fmla="*/ 2061480 h 2336938"/>
              <a:gd name="connsiteX2" fmla="*/ 4117217 w 7441259"/>
              <a:gd name="connsiteY2" fmla="*/ 2159223 h 2336938"/>
              <a:gd name="connsiteX3" fmla="*/ 6628365 w 7441259"/>
              <a:gd name="connsiteY3" fmla="*/ 2159223 h 2336938"/>
              <a:gd name="connsiteX4" fmla="*/ 6628365 w 7441259"/>
              <a:gd name="connsiteY4" fmla="*/ 2157738 h 2336938"/>
              <a:gd name="connsiteX5" fmla="*/ 7441259 w 7441259"/>
              <a:gd name="connsiteY5" fmla="*/ 2157738 h 2336938"/>
              <a:gd name="connsiteX6" fmla="*/ 7441259 w 7441259"/>
              <a:gd name="connsiteY6" fmla="*/ 2336938 h 2336938"/>
              <a:gd name="connsiteX7" fmla="*/ 6628365 w 7441259"/>
              <a:gd name="connsiteY7" fmla="*/ 2336938 h 2336938"/>
              <a:gd name="connsiteX8" fmla="*/ 6628365 w 7441259"/>
              <a:gd name="connsiteY8" fmla="*/ 2336937 h 2336938"/>
              <a:gd name="connsiteX9" fmla="*/ 4028484 w 7441259"/>
              <a:gd name="connsiteY9" fmla="*/ 2336937 h 2336938"/>
              <a:gd name="connsiteX10" fmla="*/ 3966371 w 7441259"/>
              <a:gd name="connsiteY10" fmla="*/ 2310280 h 2336938"/>
              <a:gd name="connsiteX11" fmla="*/ 3939751 w 7441259"/>
              <a:gd name="connsiteY11" fmla="*/ 2248080 h 2336938"/>
              <a:gd name="connsiteX12" fmla="*/ 3948625 w 7441259"/>
              <a:gd name="connsiteY12" fmla="*/ 2061480 h 2336938"/>
              <a:gd name="connsiteX13" fmla="*/ 2058608 w 7441259"/>
              <a:gd name="connsiteY13" fmla="*/ 168828 h 2336938"/>
              <a:gd name="connsiteX14" fmla="*/ 177466 w 7441259"/>
              <a:gd name="connsiteY14" fmla="*/ 2061480 h 2336938"/>
              <a:gd name="connsiteX15" fmla="*/ 88733 w 7441259"/>
              <a:gd name="connsiteY15" fmla="*/ 2150337 h 2336938"/>
              <a:gd name="connsiteX16" fmla="*/ 0 w 7441259"/>
              <a:gd name="connsiteY16" fmla="*/ 2061480 h 2336938"/>
              <a:gd name="connsiteX17" fmla="*/ 2058608 w 7441259"/>
              <a:gd name="connsiteY17" fmla="*/ 0 h 23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441259" h="2336938">
                <a:moveTo>
                  <a:pt x="2058608" y="0"/>
                </a:moveTo>
                <a:cubicBezTo>
                  <a:pt x="3203266" y="0"/>
                  <a:pt x="4126091" y="924112"/>
                  <a:pt x="4126091" y="2061480"/>
                </a:cubicBezTo>
                <a:cubicBezTo>
                  <a:pt x="4126091" y="2088137"/>
                  <a:pt x="4126091" y="2132566"/>
                  <a:pt x="4117217" y="2159223"/>
                </a:cubicBezTo>
                <a:lnTo>
                  <a:pt x="6628365" y="2159223"/>
                </a:lnTo>
                <a:lnTo>
                  <a:pt x="6628365" y="2157738"/>
                </a:lnTo>
                <a:lnTo>
                  <a:pt x="7441259" y="2157738"/>
                </a:lnTo>
                <a:lnTo>
                  <a:pt x="7441259" y="2336938"/>
                </a:lnTo>
                <a:lnTo>
                  <a:pt x="6628365" y="2336938"/>
                </a:lnTo>
                <a:lnTo>
                  <a:pt x="6628365" y="2336937"/>
                </a:lnTo>
                <a:cubicBezTo>
                  <a:pt x="6628365" y="2336937"/>
                  <a:pt x="6628365" y="2336937"/>
                  <a:pt x="4028484" y="2336937"/>
                </a:cubicBezTo>
                <a:cubicBezTo>
                  <a:pt x="4001864" y="2336937"/>
                  <a:pt x="3984118" y="2328051"/>
                  <a:pt x="3966371" y="2310280"/>
                </a:cubicBezTo>
                <a:cubicBezTo>
                  <a:pt x="3948625" y="2292509"/>
                  <a:pt x="3939751" y="2265852"/>
                  <a:pt x="3939751" y="2248080"/>
                </a:cubicBezTo>
                <a:cubicBezTo>
                  <a:pt x="3939751" y="2239195"/>
                  <a:pt x="3948625" y="2123680"/>
                  <a:pt x="3948625" y="2061480"/>
                </a:cubicBezTo>
                <a:cubicBezTo>
                  <a:pt x="3948625" y="1021854"/>
                  <a:pt x="3105660" y="168828"/>
                  <a:pt x="2058608" y="168828"/>
                </a:cubicBezTo>
                <a:cubicBezTo>
                  <a:pt x="1020431" y="168828"/>
                  <a:pt x="177466" y="1021854"/>
                  <a:pt x="177466" y="2061480"/>
                </a:cubicBezTo>
                <a:cubicBezTo>
                  <a:pt x="177466" y="2114795"/>
                  <a:pt x="133099" y="2150337"/>
                  <a:pt x="88733" y="2150337"/>
                </a:cubicBezTo>
                <a:cubicBezTo>
                  <a:pt x="35493" y="2150337"/>
                  <a:pt x="0" y="2114795"/>
                  <a:pt x="0" y="2061480"/>
                </a:cubicBezTo>
                <a:cubicBezTo>
                  <a:pt x="0" y="924112"/>
                  <a:pt x="922824" y="0"/>
                  <a:pt x="2058608" y="0"/>
                </a:cubicBezTo>
                <a:close/>
              </a:path>
            </a:pathLst>
          </a:cu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274746" y="3306007"/>
            <a:ext cx="5917254" cy="2067209"/>
          </a:xfrm>
          <a:custGeom>
            <a:avLst/>
            <a:gdLst>
              <a:gd name="connsiteX0" fmla="*/ 1313134 w 6695382"/>
              <a:gd name="connsiteY0" fmla="*/ 0 h 2339050"/>
              <a:gd name="connsiteX1" fmla="*/ 2635142 w 6695382"/>
              <a:gd name="connsiteY1" fmla="*/ 1325165 h 2339050"/>
              <a:gd name="connsiteX2" fmla="*/ 2333476 w 6695382"/>
              <a:gd name="connsiteY2" fmla="*/ 2170069 h 2339050"/>
              <a:gd name="connsiteX3" fmla="*/ 5882488 w 6695382"/>
              <a:gd name="connsiteY3" fmla="*/ 2170069 h 2339050"/>
              <a:gd name="connsiteX4" fmla="*/ 5882488 w 6695382"/>
              <a:gd name="connsiteY4" fmla="*/ 2170177 h 2339050"/>
              <a:gd name="connsiteX5" fmla="*/ 6695382 w 6695382"/>
              <a:gd name="connsiteY5" fmla="*/ 2170177 h 2339050"/>
              <a:gd name="connsiteX6" fmla="*/ 6695382 w 6695382"/>
              <a:gd name="connsiteY6" fmla="*/ 2339050 h 2339050"/>
              <a:gd name="connsiteX7" fmla="*/ 5882488 w 6695382"/>
              <a:gd name="connsiteY7" fmla="*/ 2339050 h 2339050"/>
              <a:gd name="connsiteX8" fmla="*/ 2129407 w 6695382"/>
              <a:gd name="connsiteY8" fmla="*/ 2339050 h 2339050"/>
              <a:gd name="connsiteX9" fmla="*/ 2049555 w 6695382"/>
              <a:gd name="connsiteY9" fmla="*/ 2285688 h 2339050"/>
              <a:gd name="connsiteX10" fmla="*/ 2076172 w 6695382"/>
              <a:gd name="connsiteY10" fmla="*/ 2187857 h 2339050"/>
              <a:gd name="connsiteX11" fmla="*/ 2466563 w 6695382"/>
              <a:gd name="connsiteY11" fmla="*/ 1325165 h 2339050"/>
              <a:gd name="connsiteX12" fmla="*/ 1313134 w 6695382"/>
              <a:gd name="connsiteY12" fmla="*/ 177874 h 2339050"/>
              <a:gd name="connsiteX13" fmla="*/ 168578 w 6695382"/>
              <a:gd name="connsiteY13" fmla="*/ 1325165 h 2339050"/>
              <a:gd name="connsiteX14" fmla="*/ 79853 w 6695382"/>
              <a:gd name="connsiteY14" fmla="*/ 1414102 h 2339050"/>
              <a:gd name="connsiteX15" fmla="*/ 0 w 6695382"/>
              <a:gd name="connsiteY15" fmla="*/ 1325165 h 2339050"/>
              <a:gd name="connsiteX16" fmla="*/ 1313134 w 6695382"/>
              <a:gd name="connsiteY16" fmla="*/ 0 h 23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95382" h="2339050">
                <a:moveTo>
                  <a:pt x="1313134" y="0"/>
                </a:moveTo>
                <a:cubicBezTo>
                  <a:pt x="2040682" y="0"/>
                  <a:pt x="2635142" y="595880"/>
                  <a:pt x="2635142" y="1325165"/>
                </a:cubicBezTo>
                <a:cubicBezTo>
                  <a:pt x="2635142" y="1636445"/>
                  <a:pt x="2528671" y="1929938"/>
                  <a:pt x="2333476" y="2170069"/>
                </a:cubicBezTo>
                <a:lnTo>
                  <a:pt x="5882488" y="2170069"/>
                </a:lnTo>
                <a:lnTo>
                  <a:pt x="5882488" y="2170177"/>
                </a:lnTo>
                <a:lnTo>
                  <a:pt x="6695382" y="2170177"/>
                </a:lnTo>
                <a:lnTo>
                  <a:pt x="6695382" y="2339050"/>
                </a:lnTo>
                <a:lnTo>
                  <a:pt x="5882488" y="2339050"/>
                </a:lnTo>
                <a:cubicBezTo>
                  <a:pt x="5882488" y="2339050"/>
                  <a:pt x="5882488" y="2339050"/>
                  <a:pt x="2129407" y="2339050"/>
                </a:cubicBezTo>
                <a:cubicBezTo>
                  <a:pt x="2093917" y="2339050"/>
                  <a:pt x="2067300" y="2321263"/>
                  <a:pt x="2049555" y="2285688"/>
                </a:cubicBezTo>
                <a:cubicBezTo>
                  <a:pt x="2040682" y="2250113"/>
                  <a:pt x="2049555" y="2214538"/>
                  <a:pt x="2076172" y="2187857"/>
                </a:cubicBezTo>
                <a:cubicBezTo>
                  <a:pt x="2324603" y="1974407"/>
                  <a:pt x="2466563" y="1654233"/>
                  <a:pt x="2466563" y="1325165"/>
                </a:cubicBezTo>
                <a:cubicBezTo>
                  <a:pt x="2466563" y="693710"/>
                  <a:pt x="1951957" y="177874"/>
                  <a:pt x="1313134" y="177874"/>
                </a:cubicBezTo>
                <a:cubicBezTo>
                  <a:pt x="683185" y="177874"/>
                  <a:pt x="168578" y="693711"/>
                  <a:pt x="168578" y="1325165"/>
                </a:cubicBezTo>
                <a:cubicBezTo>
                  <a:pt x="168578" y="1378528"/>
                  <a:pt x="133088" y="1414102"/>
                  <a:pt x="79853" y="1414102"/>
                </a:cubicBezTo>
                <a:cubicBezTo>
                  <a:pt x="35490" y="1414102"/>
                  <a:pt x="0" y="1378528"/>
                  <a:pt x="0" y="1325165"/>
                </a:cubicBezTo>
                <a:cubicBezTo>
                  <a:pt x="0" y="595880"/>
                  <a:pt x="585587" y="0"/>
                  <a:pt x="1313134" y="0"/>
                </a:cubicBezTo>
                <a:close/>
              </a:path>
            </a:pathLst>
          </a:cu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1227953" y="2263824"/>
            <a:ext cx="3139855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知识体系比较熟悉，积累大量的案例、习题，需要整理归类，整合进入教材中。教学案例由易到难，重视基础，避免封装，尽量通俗易懂的解释知识点。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227953" y="1872155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spc="0" dirty="0" smtClean="0">
                <a:solidFill>
                  <a:srgbClr val="C00000"/>
                </a:solidFill>
                <a:latin typeface="+mj-ea"/>
                <a:ea typeface="+mj-ea"/>
              </a:rPr>
              <a:t>A / </a:t>
            </a:r>
            <a:r>
              <a:rPr lang="zh-CN" altLang="en-US" sz="1800" spc="0" dirty="0" smtClean="0">
                <a:solidFill>
                  <a:srgbClr val="C00000"/>
                </a:solidFill>
                <a:latin typeface="+mj-ea"/>
                <a:ea typeface="+mj-ea"/>
              </a:rPr>
              <a:t>教学方式</a:t>
            </a:r>
            <a:endParaRPr lang="zh-CN" altLang="en-US" sz="1800" spc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TextBox 53"/>
          <p:cNvSpPr txBox="1"/>
          <p:nvPr/>
        </p:nvSpPr>
        <p:spPr>
          <a:xfrm>
            <a:off x="1227953" y="3693719"/>
            <a:ext cx="277534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掌控大部分学生，形成良好的学习氛围，笔记检查力度需要加强。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27953" y="320380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spc="0" dirty="0" smtClean="0">
                <a:solidFill>
                  <a:srgbClr val="C00000"/>
                </a:solidFill>
                <a:latin typeface="+mj-ea"/>
                <a:ea typeface="+mj-ea"/>
              </a:rPr>
              <a:t>B / </a:t>
            </a:r>
            <a:r>
              <a:rPr lang="zh-CN" altLang="en-US" sz="1800" spc="0" dirty="0" smtClean="0">
                <a:solidFill>
                  <a:srgbClr val="C00000"/>
                </a:solidFill>
                <a:latin typeface="+mj-ea"/>
                <a:ea typeface="+mj-ea"/>
              </a:rPr>
              <a:t>纪律管理</a:t>
            </a:r>
            <a:endParaRPr lang="zh-CN" altLang="en-US" sz="1800" spc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1227953" y="5025370"/>
            <a:ext cx="2775346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课程互动交流尚可，转化率有待提高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27953" y="453545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spc="0" dirty="0" smtClean="0">
                <a:solidFill>
                  <a:srgbClr val="C00000"/>
                </a:solidFill>
                <a:latin typeface="+mj-ea"/>
                <a:ea typeface="+mj-ea"/>
              </a:rPr>
              <a:t>C / </a:t>
            </a:r>
            <a:r>
              <a:rPr lang="zh-CN" altLang="en-US" sz="1800" spc="0" dirty="0" smtClean="0">
                <a:solidFill>
                  <a:srgbClr val="C00000"/>
                </a:solidFill>
                <a:latin typeface="+mj-ea"/>
                <a:ea typeface="+mj-ea"/>
              </a:rPr>
              <a:t>实训课程</a:t>
            </a:r>
            <a:endParaRPr lang="zh-CN" altLang="en-US" sz="1800" spc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855203" y="4492605"/>
            <a:ext cx="365120" cy="36512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505609" y="4567900"/>
            <a:ext cx="365120" cy="36512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166475" y="4643194"/>
            <a:ext cx="365120" cy="36512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63" grpId="0" animBg="1"/>
          <p:bldP spid="64" grpId="0" animBg="1"/>
          <p:bldP spid="65" grpId="0" animBg="1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 animBg="1"/>
          <p:bldP spid="73" grpId="0" animBg="1"/>
          <p:bldP spid="7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63" grpId="0" animBg="1"/>
          <p:bldP spid="64" grpId="0" animBg="1"/>
          <p:bldP spid="65" grpId="0" animBg="1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 animBg="1"/>
          <p:bldP spid="73" grpId="0" animBg="1"/>
          <p:bldP spid="74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14" name="同侧圆角矩形 1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6730998" y="2730777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EF6DF"/>
                  </a:solidFill>
                  <a:latin typeface="+mj-ea"/>
                  <a:ea typeface="+mj-ea"/>
                </a:rPr>
                <a:t>不足之处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30998" y="3561774"/>
              <a:ext cx="2562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INADEQUATE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926448" y="273790"/>
            <a:ext cx="23391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cs typeface="+mn-ea"/>
              </a:rPr>
              <a:t>存在的几点问题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1991544" y="1497758"/>
            <a:ext cx="997284" cy="997284"/>
          </a:xfrm>
          <a:prstGeom prst="ellipse">
            <a:avLst/>
          </a:prstGeom>
          <a:ln w="38100" cap="rnd">
            <a:solidFill>
              <a:srgbClr val="37DFE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体系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791744" y="2461488"/>
            <a:ext cx="59046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3"/>
          <p:cNvSpPr txBox="1"/>
          <p:nvPr/>
        </p:nvSpPr>
        <p:spPr>
          <a:xfrm>
            <a:off x="3716537" y="1568788"/>
            <a:ext cx="619588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目前已经计划删减前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个月的课程， 但是尚未实践，课程体系还需要磨练探索，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React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部分的案例积累较少，需要学习参考其他教程。</a:t>
            </a:r>
          </a:p>
        </p:txBody>
      </p:sp>
      <p:sp>
        <p:nvSpPr>
          <p:cNvPr id="14" name="椭圆 13"/>
          <p:cNvSpPr/>
          <p:nvPr/>
        </p:nvSpPr>
        <p:spPr>
          <a:xfrm>
            <a:off x="1991544" y="2780458"/>
            <a:ext cx="997284" cy="997284"/>
          </a:xfrm>
          <a:prstGeom prst="ellipse">
            <a:avLst/>
          </a:prstGeom>
          <a:ln w="38100" cap="rnd">
            <a:solidFill>
              <a:srgbClr val="39BDE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差生</a:t>
            </a:r>
          </a:p>
        </p:txBody>
      </p:sp>
      <p:sp>
        <p:nvSpPr>
          <p:cNvPr id="16" name="TextBox 53"/>
          <p:cNvSpPr txBox="1"/>
          <p:nvPr/>
        </p:nvSpPr>
        <p:spPr>
          <a:xfrm>
            <a:off x="3716537" y="2851488"/>
            <a:ext cx="619588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对于基础薄弱的学生，敏感性较差，不能及时发现问题，解决问题的态度语气需要转变，避免生硬</a:t>
            </a:r>
          </a:p>
        </p:txBody>
      </p:sp>
      <p:sp>
        <p:nvSpPr>
          <p:cNvPr id="18" name="椭圆 17"/>
          <p:cNvSpPr/>
          <p:nvPr/>
        </p:nvSpPr>
        <p:spPr>
          <a:xfrm>
            <a:off x="1991544" y="4063158"/>
            <a:ext cx="997284" cy="997284"/>
          </a:xfrm>
          <a:prstGeom prst="ellipse">
            <a:avLst/>
          </a:prstGeom>
          <a:ln w="38100" cap="rnd">
            <a:solidFill>
              <a:srgbClr val="1EF6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校招</a:t>
            </a:r>
          </a:p>
        </p:txBody>
      </p:sp>
      <p:sp>
        <p:nvSpPr>
          <p:cNvPr id="20" name="TextBox 53"/>
          <p:cNvSpPr txBox="1"/>
          <p:nvPr/>
        </p:nvSpPr>
        <p:spPr>
          <a:xfrm>
            <a:off x="3716537" y="4134188"/>
            <a:ext cx="619588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计算机基础知识较为薄弱，暂时无法辅导校招题目，需要补充操作系统、数据结构、算法等知识点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791744" y="3804064"/>
            <a:ext cx="59046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791744" y="5069609"/>
            <a:ext cx="59046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991544" y="5312035"/>
            <a:ext cx="997284" cy="997284"/>
          </a:xfrm>
          <a:prstGeom prst="ellipse">
            <a:avLst/>
          </a:prstGeom>
          <a:ln w="38100" cap="rnd">
            <a:solidFill>
              <a:srgbClr val="0192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题目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53"/>
          <p:cNvSpPr txBox="1"/>
          <p:nvPr/>
        </p:nvSpPr>
        <p:spPr>
          <a:xfrm>
            <a:off x="3716537" y="5445224"/>
            <a:ext cx="6195887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Vue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React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相关的笔试题目积累较少，需要收集整理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3791744" y="6309319"/>
            <a:ext cx="59046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 animBg="1"/>
      <p:bldP spid="9" grpId="1" animBg="1"/>
      <p:bldP spid="12" grpId="0"/>
      <p:bldP spid="14" grpId="0" animBg="1"/>
      <p:bldP spid="14" grpId="1" animBg="1"/>
      <p:bldP spid="16" grpId="0"/>
      <p:bldP spid="18" grpId="0" animBg="1"/>
      <p:bldP spid="18" grpId="1" animBg="1"/>
      <p:bldP spid="20" grpId="0"/>
      <p:bldP spid="27" grpId="0" animBg="1"/>
      <p:bldP spid="27" grpId="1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14" name="同侧圆角矩形 1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6730998" y="2730777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>
                  <a:solidFill>
                    <a:srgbClr val="1EF6DF"/>
                  </a:solidFill>
                  <a:latin typeface="+mj-ea"/>
                  <a:ea typeface="+mj-ea"/>
                </a:rPr>
                <a:t>规划建议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30998" y="3561774"/>
              <a:ext cx="2562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WORK PLAN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772562" y="273790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smtClean="0">
                <a:solidFill>
                  <a:schemeClr val="bg1"/>
                </a:solidFill>
                <a:cs typeface="+mn-ea"/>
              </a:rPr>
              <a:t>未来一年工作计划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79955" y="2098303"/>
            <a:ext cx="3331805" cy="3335694"/>
            <a:chOff x="4444119" y="1997337"/>
            <a:chExt cx="3331805" cy="3335694"/>
          </a:xfrm>
        </p:grpSpPr>
        <p:sp>
          <p:nvSpPr>
            <p:cNvPr id="9" name="Block Arc 6"/>
            <p:cNvSpPr/>
            <p:nvPr/>
          </p:nvSpPr>
          <p:spPr>
            <a:xfrm>
              <a:off x="4621927" y="2174874"/>
              <a:ext cx="2985401" cy="2985401"/>
            </a:xfrm>
            <a:prstGeom prst="blockArc">
              <a:avLst>
                <a:gd name="adj1" fmla="val 13289830"/>
                <a:gd name="adj2" fmla="val 16211924"/>
                <a:gd name="adj3" fmla="val 12298"/>
              </a:avLst>
            </a:prstGeom>
            <a:solidFill>
              <a:srgbClr val="32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3200">
                <a:solidFill>
                  <a:schemeClr val="tx1"/>
                </a:solidFill>
              </a:endParaRPr>
            </a:p>
          </p:txBody>
        </p:sp>
        <p:grpSp>
          <p:nvGrpSpPr>
            <p:cNvPr id="10" name="Group 7"/>
            <p:cNvGrpSpPr/>
            <p:nvPr/>
          </p:nvGrpSpPr>
          <p:grpSpPr>
            <a:xfrm>
              <a:off x="4617766" y="2174874"/>
              <a:ext cx="2985401" cy="2985401"/>
              <a:chOff x="2508532" y="2288100"/>
              <a:chExt cx="2100213" cy="2100213"/>
            </a:xfrm>
            <a:solidFill>
              <a:srgbClr val="3B7032"/>
            </a:solidFill>
          </p:grpSpPr>
          <p:sp>
            <p:nvSpPr>
              <p:cNvPr id="35" name="Block Arc 8"/>
              <p:cNvSpPr/>
              <p:nvPr userDrawn="1"/>
            </p:nvSpPr>
            <p:spPr>
              <a:xfrm>
                <a:off x="2508532" y="2288100"/>
                <a:ext cx="2100213" cy="2100213"/>
              </a:xfrm>
              <a:prstGeom prst="blockArc">
                <a:avLst>
                  <a:gd name="adj1" fmla="val 10750579"/>
                  <a:gd name="adj2" fmla="val 13292890"/>
                  <a:gd name="adj3" fmla="val 12372"/>
                </a:avLst>
              </a:prstGeom>
              <a:solidFill>
                <a:srgbClr val="39B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Isosceles Triangle 1"/>
              <p:cNvSpPr/>
              <p:nvPr userDrawn="1"/>
            </p:nvSpPr>
            <p:spPr>
              <a:xfrm rot="2700000">
                <a:off x="2680765" y="2526885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9B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444119" y="2174874"/>
              <a:ext cx="3163207" cy="2985401"/>
              <a:chOff x="2386373" y="2288100"/>
              <a:chExt cx="2225299" cy="2100213"/>
            </a:xfrm>
            <a:solidFill>
              <a:srgbClr val="9ACF91"/>
            </a:solidFill>
          </p:grpSpPr>
          <p:sp>
            <p:nvSpPr>
              <p:cNvPr id="31" name="Block Arc 11"/>
              <p:cNvSpPr/>
              <p:nvPr userDrawn="1"/>
            </p:nvSpPr>
            <p:spPr>
              <a:xfrm>
                <a:off x="2511459" y="2288100"/>
                <a:ext cx="2100213" cy="2100213"/>
              </a:xfrm>
              <a:prstGeom prst="blockArc">
                <a:avLst>
                  <a:gd name="adj1" fmla="val 7981893"/>
                  <a:gd name="adj2" fmla="val 10743236"/>
                  <a:gd name="adj3" fmla="val 12178"/>
                </a:avLst>
              </a:prstGeom>
              <a:solidFill>
                <a:srgbClr val="37D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1"/>
              <p:cNvSpPr/>
              <p:nvPr userDrawn="1"/>
            </p:nvSpPr>
            <p:spPr>
              <a:xfrm>
                <a:off x="2386373" y="3165326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7D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2" name="Group 13"/>
            <p:cNvGrpSpPr/>
            <p:nvPr/>
          </p:nvGrpSpPr>
          <p:grpSpPr>
            <a:xfrm>
              <a:off x="4621927" y="2173202"/>
              <a:ext cx="2985401" cy="2985401"/>
              <a:chOff x="2511459" y="2286924"/>
              <a:chExt cx="2100213" cy="2100213"/>
            </a:xfrm>
            <a:solidFill>
              <a:srgbClr val="3B7032"/>
            </a:solidFill>
          </p:grpSpPr>
          <p:sp>
            <p:nvSpPr>
              <p:cNvPr id="29" name="Block Arc 14"/>
              <p:cNvSpPr/>
              <p:nvPr userDrawn="1"/>
            </p:nvSpPr>
            <p:spPr>
              <a:xfrm>
                <a:off x="2511459" y="2286924"/>
                <a:ext cx="2100213" cy="2100213"/>
              </a:xfrm>
              <a:prstGeom prst="blockArc">
                <a:avLst>
                  <a:gd name="adj1" fmla="val 5393695"/>
                  <a:gd name="adj2" fmla="val 7974558"/>
                  <a:gd name="adj3" fmla="val 12371"/>
                </a:avLst>
              </a:prstGeom>
              <a:solidFill>
                <a:srgbClr val="1EF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1"/>
              <p:cNvSpPr/>
              <p:nvPr userDrawn="1"/>
            </p:nvSpPr>
            <p:spPr>
              <a:xfrm rot="18900000">
                <a:off x="2633149" y="3823167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1EF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3" name="Group 16"/>
            <p:cNvGrpSpPr/>
            <p:nvPr/>
          </p:nvGrpSpPr>
          <p:grpSpPr>
            <a:xfrm>
              <a:off x="4621926" y="2173203"/>
              <a:ext cx="2985401" cy="3159828"/>
              <a:chOff x="2511458" y="2286925"/>
              <a:chExt cx="2100213" cy="2222921"/>
            </a:xfrm>
            <a:solidFill>
              <a:srgbClr val="9ACF91"/>
            </a:solidFill>
          </p:grpSpPr>
          <p:sp>
            <p:nvSpPr>
              <p:cNvPr id="27" name="Block Arc 17"/>
              <p:cNvSpPr/>
              <p:nvPr userDrawn="1"/>
            </p:nvSpPr>
            <p:spPr>
              <a:xfrm>
                <a:off x="2511458" y="2286925"/>
                <a:ext cx="2100213" cy="2100213"/>
              </a:xfrm>
              <a:prstGeom prst="blockArc">
                <a:avLst>
                  <a:gd name="adj1" fmla="val 2604290"/>
                  <a:gd name="adj2" fmla="val 5387999"/>
                  <a:gd name="adj3" fmla="val 12444"/>
                </a:avLst>
              </a:prstGeom>
              <a:solidFill>
                <a:srgbClr val="32AA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Isosceles Triangle 1"/>
              <p:cNvSpPr/>
              <p:nvPr userDrawn="1"/>
            </p:nvSpPr>
            <p:spPr>
              <a:xfrm rot="-5400000">
                <a:off x="3279173" y="4125613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2AA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4" name="Group 19"/>
            <p:cNvGrpSpPr/>
            <p:nvPr/>
          </p:nvGrpSpPr>
          <p:grpSpPr>
            <a:xfrm>
              <a:off x="4621927" y="2174874"/>
              <a:ext cx="2985401" cy="2985401"/>
              <a:chOff x="2511459" y="2288100"/>
              <a:chExt cx="2100213" cy="2100213"/>
            </a:xfrm>
            <a:solidFill>
              <a:srgbClr val="3B7032"/>
            </a:solidFill>
          </p:grpSpPr>
          <p:sp>
            <p:nvSpPr>
              <p:cNvPr id="22" name="Block Arc 20"/>
              <p:cNvSpPr/>
              <p:nvPr userDrawn="1"/>
            </p:nvSpPr>
            <p:spPr>
              <a:xfrm>
                <a:off x="2511459" y="2288100"/>
                <a:ext cx="2100213" cy="2100213"/>
              </a:xfrm>
              <a:prstGeom prst="blockArc">
                <a:avLst>
                  <a:gd name="adj1" fmla="val 21489898"/>
                  <a:gd name="adj2" fmla="val 2588718"/>
                  <a:gd name="adj3" fmla="val 12670"/>
                </a:avLst>
              </a:prstGeom>
              <a:solidFill>
                <a:srgbClr val="39B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rgbClr val="D50527"/>
                  </a:solidFill>
                </a:endParaRPr>
              </a:p>
            </p:txBody>
          </p:sp>
          <p:sp>
            <p:nvSpPr>
              <p:cNvPr id="24" name="Isosceles Triangle 1"/>
              <p:cNvSpPr/>
              <p:nvPr userDrawn="1"/>
            </p:nvSpPr>
            <p:spPr>
              <a:xfrm rot="13440000">
                <a:off x="3945320" y="3885282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9B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5" name="Group 22"/>
            <p:cNvGrpSpPr/>
            <p:nvPr/>
          </p:nvGrpSpPr>
          <p:grpSpPr>
            <a:xfrm>
              <a:off x="4621927" y="2174874"/>
              <a:ext cx="3153997" cy="2985401"/>
              <a:chOff x="2511459" y="2288100"/>
              <a:chExt cx="2218820" cy="2100213"/>
            </a:xfrm>
            <a:solidFill>
              <a:srgbClr val="9ACF91"/>
            </a:solidFill>
          </p:grpSpPr>
          <p:sp>
            <p:nvSpPr>
              <p:cNvPr id="20" name="Block Arc 23"/>
              <p:cNvSpPr/>
              <p:nvPr userDrawn="1"/>
            </p:nvSpPr>
            <p:spPr>
              <a:xfrm>
                <a:off x="2511459" y="2288100"/>
                <a:ext cx="2100213" cy="2100213"/>
              </a:xfrm>
              <a:prstGeom prst="blockArc">
                <a:avLst>
                  <a:gd name="adj1" fmla="val 18712892"/>
                  <a:gd name="adj2" fmla="val 21486223"/>
                  <a:gd name="adj3" fmla="val 12579"/>
                </a:avLst>
              </a:prstGeom>
              <a:solidFill>
                <a:srgbClr val="37D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Isosceles Triangle 1"/>
              <p:cNvSpPr/>
              <p:nvPr userDrawn="1"/>
            </p:nvSpPr>
            <p:spPr>
              <a:xfrm rot="10800000">
                <a:off x="4236725" y="3239257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7D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6" name="Group 1"/>
            <p:cNvGrpSpPr/>
            <p:nvPr/>
          </p:nvGrpSpPr>
          <p:grpSpPr>
            <a:xfrm>
              <a:off x="4617768" y="2173205"/>
              <a:ext cx="2985401" cy="2985401"/>
              <a:chOff x="3463325" y="1953753"/>
              <a:chExt cx="2239051" cy="2239051"/>
            </a:xfrm>
            <a:solidFill>
              <a:srgbClr val="3B7032"/>
            </a:solidFill>
          </p:grpSpPr>
          <p:sp>
            <p:nvSpPr>
              <p:cNvPr id="18" name="Block Arc 26"/>
              <p:cNvSpPr/>
              <p:nvPr userDrawn="1"/>
            </p:nvSpPr>
            <p:spPr>
              <a:xfrm>
                <a:off x="3463325" y="1953753"/>
                <a:ext cx="2239051" cy="2239051"/>
              </a:xfrm>
              <a:prstGeom prst="blockArc">
                <a:avLst>
                  <a:gd name="adj1" fmla="val 16233705"/>
                  <a:gd name="adj2" fmla="val 18717991"/>
                  <a:gd name="adj3" fmla="val 12563"/>
                </a:avLst>
              </a:prstGeom>
              <a:solidFill>
                <a:srgbClr val="1EF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sosceles Triangle 1"/>
              <p:cNvSpPr/>
              <p:nvPr userDrawn="1"/>
            </p:nvSpPr>
            <p:spPr>
              <a:xfrm rot="7920000">
                <a:off x="5047307" y="2239515"/>
                <a:ext cx="526181" cy="293084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1EF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sp>
          <p:nvSpPr>
            <p:cNvPr id="17" name="Isosceles Triangle 1"/>
            <p:cNvSpPr/>
            <p:nvPr/>
          </p:nvSpPr>
          <p:spPr>
            <a:xfrm rot="5400000">
              <a:off x="5815559" y="2152735"/>
              <a:ext cx="701575" cy="390780"/>
            </a:xfrm>
            <a:custGeom>
              <a:avLst/>
              <a:gdLst>
                <a:gd name="connsiteX0" fmla="*/ 0 w 432048"/>
                <a:gd name="connsiteY0" fmla="*/ 299514 h 299514"/>
                <a:gd name="connsiteX1" fmla="*/ 216024 w 432048"/>
                <a:gd name="connsiteY1" fmla="*/ 0 h 299514"/>
                <a:gd name="connsiteX2" fmla="*/ 432048 w 432048"/>
                <a:gd name="connsiteY2" fmla="*/ 299514 h 299514"/>
                <a:gd name="connsiteX3" fmla="*/ 0 w 432048"/>
                <a:gd name="connsiteY3" fmla="*/ 299514 h 299514"/>
                <a:gd name="connsiteX0-1" fmla="*/ 0 w 460751"/>
                <a:gd name="connsiteY0-2" fmla="*/ 299514 h 299514"/>
                <a:gd name="connsiteX1-3" fmla="*/ 216024 w 460751"/>
                <a:gd name="connsiteY1-4" fmla="*/ 0 h 299514"/>
                <a:gd name="connsiteX2-5" fmla="*/ 460751 w 460751"/>
                <a:gd name="connsiteY2-6" fmla="*/ 299514 h 299514"/>
                <a:gd name="connsiteX3-7" fmla="*/ 0 w 460751"/>
                <a:gd name="connsiteY3-8" fmla="*/ 299514 h 299514"/>
                <a:gd name="connsiteX0-9" fmla="*/ 0 w 493554"/>
                <a:gd name="connsiteY0-10" fmla="*/ 299514 h 299514"/>
                <a:gd name="connsiteX1-11" fmla="*/ 248827 w 493554"/>
                <a:gd name="connsiteY1-12" fmla="*/ 0 h 299514"/>
                <a:gd name="connsiteX2-13" fmla="*/ 493554 w 493554"/>
                <a:gd name="connsiteY2-14" fmla="*/ 299514 h 299514"/>
                <a:gd name="connsiteX3-15" fmla="*/ 0 w 493554"/>
                <a:gd name="connsiteY3-16" fmla="*/ 299514 h 299514"/>
                <a:gd name="connsiteX0-17" fmla="*/ 0 w 493554"/>
                <a:gd name="connsiteY0-18" fmla="*/ 225706 h 225706"/>
                <a:gd name="connsiteX1-19" fmla="*/ 248827 w 493554"/>
                <a:gd name="connsiteY1-20" fmla="*/ 0 h 225706"/>
                <a:gd name="connsiteX2-21" fmla="*/ 493554 w 493554"/>
                <a:gd name="connsiteY2-22" fmla="*/ 225706 h 225706"/>
                <a:gd name="connsiteX3-23" fmla="*/ 0 w 493554"/>
                <a:gd name="connsiteY3-24" fmla="*/ 225706 h 225706"/>
                <a:gd name="connsiteX0-25" fmla="*/ 0 w 493554"/>
                <a:gd name="connsiteY0-26" fmla="*/ 274911 h 274911"/>
                <a:gd name="connsiteX1-27" fmla="*/ 244727 w 493554"/>
                <a:gd name="connsiteY1-28" fmla="*/ 0 h 274911"/>
                <a:gd name="connsiteX2-29" fmla="*/ 493554 w 493554"/>
                <a:gd name="connsiteY2-30" fmla="*/ 274911 h 274911"/>
                <a:gd name="connsiteX3-31" fmla="*/ 0 w 493554"/>
                <a:gd name="connsiteY3-32" fmla="*/ 274911 h 2749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3554" h="274911">
                  <a:moveTo>
                    <a:pt x="0" y="274911"/>
                  </a:moveTo>
                  <a:lnTo>
                    <a:pt x="244727" y="0"/>
                  </a:lnTo>
                  <a:lnTo>
                    <a:pt x="493554" y="274911"/>
                  </a:lnTo>
                  <a:lnTo>
                    <a:pt x="0" y="274911"/>
                  </a:lnTo>
                  <a:close/>
                </a:path>
              </a:pathLst>
            </a:custGeom>
            <a:solidFill>
              <a:srgbClr val="32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3200"/>
            </a:p>
          </p:txBody>
        </p:sp>
      </p:grpSp>
      <p:cxnSp>
        <p:nvCxnSpPr>
          <p:cNvPr id="38" name="Straight Arrow Connector 29"/>
          <p:cNvCxnSpPr/>
          <p:nvPr/>
        </p:nvCxnSpPr>
        <p:spPr>
          <a:xfrm flipH="1">
            <a:off x="4807020" y="2573611"/>
            <a:ext cx="619331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/>
          <p:cNvSpPr txBox="1"/>
          <p:nvPr/>
        </p:nvSpPr>
        <p:spPr>
          <a:xfrm>
            <a:off x="4807020" y="5295040"/>
            <a:ext cx="4613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600" b="1" smtClean="0">
                <a:solidFill>
                  <a:srgbClr val="FF6600"/>
                </a:solidFill>
                <a:latin typeface="+mj-ea"/>
                <a:ea typeface="+mj-ea"/>
              </a:rPr>
              <a:t>5</a:t>
            </a:r>
            <a:r>
              <a:rPr lang="zh-CN" altLang="en-US" sz="1600" b="1" smtClean="0">
                <a:solidFill>
                  <a:srgbClr val="FF6600"/>
                </a:solidFill>
                <a:latin typeface="+mj-ea"/>
                <a:ea typeface="+mj-ea"/>
              </a:rPr>
              <a:t>、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调整教学方法，针对差生探索相应的解决方案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TextBox 3"/>
          <p:cNvSpPr txBox="1"/>
          <p:nvPr/>
        </p:nvSpPr>
        <p:spPr>
          <a:xfrm>
            <a:off x="4807020" y="1991376"/>
            <a:ext cx="399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600" b="1" smtClean="0">
                <a:solidFill>
                  <a:srgbClr val="FF6600"/>
                </a:solidFill>
                <a:latin typeface="+mj-ea"/>
                <a:ea typeface="+mj-ea"/>
              </a:rPr>
              <a:t>1</a:t>
            </a:r>
            <a:r>
              <a:rPr lang="zh-CN" altLang="en-US" sz="1600" b="1" smtClean="0">
                <a:solidFill>
                  <a:srgbClr val="FF6600"/>
                </a:solidFill>
                <a:latin typeface="+mj-ea"/>
                <a:ea typeface="+mj-ea"/>
              </a:rPr>
              <a:t>、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将新的课程体系应用于新的班级教学中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3"/>
          <p:cNvSpPr txBox="1"/>
          <p:nvPr/>
        </p:nvSpPr>
        <p:spPr>
          <a:xfrm>
            <a:off x="4807020" y="2817292"/>
            <a:ext cx="358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600" b="1" smtClean="0">
                <a:solidFill>
                  <a:srgbClr val="FF6600"/>
                </a:solidFill>
                <a:latin typeface="+mj-ea"/>
                <a:ea typeface="+mj-ea"/>
              </a:rPr>
              <a:t>2</a:t>
            </a:r>
            <a:r>
              <a:rPr lang="zh-CN" altLang="en-US" sz="1600" b="1" smtClean="0">
                <a:solidFill>
                  <a:srgbClr val="FF6600"/>
                </a:solidFill>
                <a:latin typeface="+mj-ea"/>
                <a:ea typeface="+mj-ea"/>
              </a:rPr>
              <a:t>、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完善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React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教材和练习题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3"/>
          <p:cNvSpPr txBox="1"/>
          <p:nvPr/>
        </p:nvSpPr>
        <p:spPr>
          <a:xfrm>
            <a:off x="4807020" y="3643208"/>
            <a:ext cx="356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600" b="1" smtClean="0">
                <a:solidFill>
                  <a:srgbClr val="FF6600"/>
                </a:solidFill>
                <a:latin typeface="+mj-ea"/>
                <a:ea typeface="+mj-ea"/>
              </a:rPr>
              <a:t>3</a:t>
            </a:r>
            <a:r>
              <a:rPr lang="zh-CN" altLang="en-US" sz="1600" b="1" smtClean="0">
                <a:solidFill>
                  <a:srgbClr val="FF6600"/>
                </a:solidFill>
                <a:latin typeface="+mj-ea"/>
                <a:ea typeface="+mj-ea"/>
              </a:rPr>
              <a:t>、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整理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Vue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React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的面试笔试题目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3"/>
          <p:cNvSpPr txBox="1"/>
          <p:nvPr/>
        </p:nvSpPr>
        <p:spPr>
          <a:xfrm>
            <a:off x="4807020" y="4469124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600" b="1" smtClean="0">
                <a:solidFill>
                  <a:srgbClr val="FF6600"/>
                </a:solidFill>
                <a:latin typeface="+mj-ea"/>
                <a:ea typeface="+mj-ea"/>
              </a:rPr>
              <a:t>4</a:t>
            </a:r>
            <a:r>
              <a:rPr lang="zh-CN" altLang="en-US" sz="1600" b="1" smtClean="0">
                <a:solidFill>
                  <a:srgbClr val="FF6600"/>
                </a:solidFill>
                <a:latin typeface="+mj-ea"/>
                <a:ea typeface="+mj-ea"/>
              </a:rPr>
              <a:t>、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自行学习计算机相关校招题目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4542" y="3389854"/>
            <a:ext cx="121058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C00000"/>
                </a:solidFill>
              </a:rPr>
              <a:t>2019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9"/>
          <p:cNvCxnSpPr/>
          <p:nvPr/>
        </p:nvCxnSpPr>
        <p:spPr>
          <a:xfrm flipH="1">
            <a:off x="4807020" y="3399527"/>
            <a:ext cx="619331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9"/>
          <p:cNvCxnSpPr/>
          <p:nvPr/>
        </p:nvCxnSpPr>
        <p:spPr>
          <a:xfrm flipH="1">
            <a:off x="4807020" y="4225443"/>
            <a:ext cx="619331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9"/>
          <p:cNvCxnSpPr/>
          <p:nvPr/>
        </p:nvCxnSpPr>
        <p:spPr>
          <a:xfrm flipH="1">
            <a:off x="4807020" y="5051359"/>
            <a:ext cx="619331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9"/>
          <p:cNvCxnSpPr/>
          <p:nvPr/>
        </p:nvCxnSpPr>
        <p:spPr>
          <a:xfrm flipH="1">
            <a:off x="4807020" y="5877272"/>
            <a:ext cx="619331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6" grpId="0"/>
      <p:bldP spid="50" grpId="0"/>
      <p:bldP spid="51" grpId="0"/>
      <p:bldP spid="52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24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68380"/>
            <a:ext cx="10858500" cy="4727640"/>
            <a:chOff x="660400" y="1268380"/>
            <a:chExt cx="10858500" cy="4727640"/>
          </a:xfrm>
        </p:grpSpPr>
        <p:grpSp>
          <p:nvGrpSpPr>
            <p:cNvPr id="4" name="ï$ḷiḑ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60400" y="1495350"/>
              <a:ext cx="3422950" cy="4273700"/>
              <a:chOff x="4189413" y="1044575"/>
              <a:chExt cx="3813175" cy="4760913"/>
            </a:xfrm>
          </p:grpSpPr>
          <p:sp>
            <p:nvSpPr>
              <p:cNvPr id="16" name="ïṧlïḋê">
                <a:extLst>
                  <a:ext uri="{FF2B5EF4-FFF2-40B4-BE49-F238E27FC236}">
                    <a16:creationId xmlns:a16="http://schemas.microsoft.com/office/drawing/2014/main" id="{142F8EFB-A419-481D-BDB0-EA00E2C0F88E}"/>
                  </a:ext>
                </a:extLst>
              </p:cNvPr>
              <p:cNvSpPr/>
              <p:nvPr/>
            </p:nvSpPr>
            <p:spPr bwMode="auto">
              <a:xfrm>
                <a:off x="4189413" y="1119188"/>
                <a:ext cx="3646488" cy="4686300"/>
              </a:xfrm>
              <a:custGeom>
                <a:avLst/>
                <a:gdLst>
                  <a:gd name="T0" fmla="*/ 419 w 437"/>
                  <a:gd name="T1" fmla="*/ 563 h 563"/>
                  <a:gd name="T2" fmla="*/ 19 w 437"/>
                  <a:gd name="T3" fmla="*/ 563 h 563"/>
                  <a:gd name="T4" fmla="*/ 0 w 437"/>
                  <a:gd name="T5" fmla="*/ 544 h 563"/>
                  <a:gd name="T6" fmla="*/ 0 w 437"/>
                  <a:gd name="T7" fmla="*/ 19 h 563"/>
                  <a:gd name="T8" fmla="*/ 19 w 437"/>
                  <a:gd name="T9" fmla="*/ 0 h 563"/>
                  <a:gd name="T10" fmla="*/ 419 w 437"/>
                  <a:gd name="T11" fmla="*/ 0 h 563"/>
                  <a:gd name="T12" fmla="*/ 437 w 437"/>
                  <a:gd name="T13" fmla="*/ 19 h 563"/>
                  <a:gd name="T14" fmla="*/ 437 w 437"/>
                  <a:gd name="T15" fmla="*/ 544 h 563"/>
                  <a:gd name="T16" fmla="*/ 419 w 437"/>
                  <a:gd name="T17" fmla="*/ 5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7" h="563">
                    <a:moveTo>
                      <a:pt x="419" y="563"/>
                    </a:moveTo>
                    <a:cubicBezTo>
                      <a:pt x="19" y="563"/>
                      <a:pt x="19" y="563"/>
                      <a:pt x="19" y="563"/>
                    </a:cubicBezTo>
                    <a:cubicBezTo>
                      <a:pt x="8" y="563"/>
                      <a:pt x="0" y="555"/>
                      <a:pt x="0" y="54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29" y="0"/>
                      <a:pt x="437" y="8"/>
                      <a:pt x="437" y="19"/>
                    </a:cubicBezTo>
                    <a:cubicBezTo>
                      <a:pt x="437" y="544"/>
                      <a:pt x="437" y="544"/>
                      <a:pt x="437" y="544"/>
                    </a:cubicBezTo>
                    <a:cubicBezTo>
                      <a:pt x="437" y="555"/>
                      <a:pt x="429" y="563"/>
                      <a:pt x="419" y="563"/>
                    </a:cubicBezTo>
                    <a:close/>
                  </a:path>
                </a:pathLst>
              </a:custGeom>
              <a:solidFill>
                <a:srgbClr val="F767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íšľiḓé">
                <a:extLst>
                  <a:ext uri="{FF2B5EF4-FFF2-40B4-BE49-F238E27FC236}">
                    <a16:creationId xmlns:a16="http://schemas.microsoft.com/office/drawing/2014/main" id="{F2C8C347-A9A8-4E63-9C20-0379CFFAB0DE}"/>
                  </a:ext>
                </a:extLst>
              </p:cNvPr>
              <p:cNvSpPr/>
              <p:nvPr/>
            </p:nvSpPr>
            <p:spPr bwMode="auto">
              <a:xfrm>
                <a:off x="4389438" y="1511300"/>
                <a:ext cx="2978150" cy="4002088"/>
              </a:xfrm>
              <a:prstGeom prst="rect">
                <a:avLst/>
              </a:prstGeom>
              <a:solidFill>
                <a:srgbClr val="E9E5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iŝlîḑe">
                <a:extLst>
                  <a:ext uri="{FF2B5EF4-FFF2-40B4-BE49-F238E27FC236}">
                    <a16:creationId xmlns:a16="http://schemas.microsoft.com/office/drawing/2014/main" id="{2A15558A-42A5-4D00-97D8-49FE0C0F4A02}"/>
                  </a:ext>
                </a:extLst>
              </p:cNvPr>
              <p:cNvSpPr/>
              <p:nvPr/>
            </p:nvSpPr>
            <p:spPr bwMode="auto">
              <a:xfrm>
                <a:off x="5249863" y="1044575"/>
                <a:ext cx="1525588" cy="633413"/>
              </a:xfrm>
              <a:custGeom>
                <a:avLst/>
                <a:gdLst>
                  <a:gd name="T0" fmla="*/ 178 w 183"/>
                  <a:gd name="T1" fmla="*/ 76 h 76"/>
                  <a:gd name="T2" fmla="*/ 6 w 183"/>
                  <a:gd name="T3" fmla="*/ 76 h 76"/>
                  <a:gd name="T4" fmla="*/ 0 w 183"/>
                  <a:gd name="T5" fmla="*/ 70 h 76"/>
                  <a:gd name="T6" fmla="*/ 0 w 183"/>
                  <a:gd name="T7" fmla="*/ 6 h 76"/>
                  <a:gd name="T8" fmla="*/ 6 w 183"/>
                  <a:gd name="T9" fmla="*/ 0 h 76"/>
                  <a:gd name="T10" fmla="*/ 178 w 183"/>
                  <a:gd name="T11" fmla="*/ 0 h 76"/>
                  <a:gd name="T12" fmla="*/ 183 w 183"/>
                  <a:gd name="T13" fmla="*/ 6 h 76"/>
                  <a:gd name="T14" fmla="*/ 183 w 183"/>
                  <a:gd name="T15" fmla="*/ 70 h 76"/>
                  <a:gd name="T16" fmla="*/ 178 w 183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76">
                    <a:moveTo>
                      <a:pt x="178" y="76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2" y="76"/>
                      <a:pt x="0" y="73"/>
                      <a:pt x="0" y="7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81" y="0"/>
                      <a:pt x="183" y="3"/>
                      <a:pt x="183" y="6"/>
                    </a:cubicBezTo>
                    <a:cubicBezTo>
                      <a:pt x="183" y="70"/>
                      <a:pt x="183" y="70"/>
                      <a:pt x="183" y="70"/>
                    </a:cubicBezTo>
                    <a:cubicBezTo>
                      <a:pt x="183" y="73"/>
                      <a:pt x="181" y="76"/>
                      <a:pt x="178" y="76"/>
                    </a:cubicBezTo>
                    <a:close/>
                  </a:path>
                </a:pathLst>
              </a:custGeom>
              <a:solidFill>
                <a:srgbClr val="FFD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ísliḑe">
                <a:extLst>
                  <a:ext uri="{FF2B5EF4-FFF2-40B4-BE49-F238E27FC236}">
                    <a16:creationId xmlns:a16="http://schemas.microsoft.com/office/drawing/2014/main" id="{E0DDE72A-99B8-4E3B-B8FA-CDD0ACDFF4C6}"/>
                  </a:ext>
                </a:extLst>
              </p:cNvPr>
              <p:cNvSpPr/>
              <p:nvPr/>
            </p:nvSpPr>
            <p:spPr bwMode="auto">
              <a:xfrm>
                <a:off x="4522788" y="1360488"/>
                <a:ext cx="2978150" cy="4019550"/>
              </a:xfrm>
              <a:custGeom>
                <a:avLst/>
                <a:gdLst>
                  <a:gd name="T0" fmla="*/ 357 w 357"/>
                  <a:gd name="T1" fmla="*/ 483 h 483"/>
                  <a:gd name="T2" fmla="*/ 62 w 357"/>
                  <a:gd name="T3" fmla="*/ 483 h 483"/>
                  <a:gd name="T4" fmla="*/ 0 w 357"/>
                  <a:gd name="T5" fmla="*/ 421 h 483"/>
                  <a:gd name="T6" fmla="*/ 0 w 357"/>
                  <a:gd name="T7" fmla="*/ 0 h 483"/>
                  <a:gd name="T8" fmla="*/ 357 w 357"/>
                  <a:gd name="T9" fmla="*/ 0 h 483"/>
                  <a:gd name="T10" fmla="*/ 357 w 357"/>
                  <a:gd name="T11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7" h="483">
                    <a:moveTo>
                      <a:pt x="357" y="483"/>
                    </a:moveTo>
                    <a:cubicBezTo>
                      <a:pt x="62" y="483"/>
                      <a:pt x="62" y="483"/>
                      <a:pt x="62" y="483"/>
                    </a:cubicBezTo>
                    <a:cubicBezTo>
                      <a:pt x="28" y="483"/>
                      <a:pt x="0" y="455"/>
                      <a:pt x="0" y="4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7" y="0"/>
                      <a:pt x="357" y="0"/>
                      <a:pt x="357" y="0"/>
                    </a:cubicBezTo>
                    <a:lnTo>
                      <a:pt x="357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işļîde">
                <a:extLst>
                  <a:ext uri="{FF2B5EF4-FFF2-40B4-BE49-F238E27FC236}">
                    <a16:creationId xmlns:a16="http://schemas.microsoft.com/office/drawing/2014/main" id="{490AE835-D3EB-4F18-B7A2-5FDA9B138006}"/>
                  </a:ext>
                </a:extLst>
              </p:cNvPr>
              <p:cNvSpPr/>
              <p:nvPr/>
            </p:nvSpPr>
            <p:spPr bwMode="auto">
              <a:xfrm>
                <a:off x="5307013" y="1185863"/>
                <a:ext cx="1393825" cy="358775"/>
              </a:xfrm>
              <a:custGeom>
                <a:avLst/>
                <a:gdLst>
                  <a:gd name="T0" fmla="*/ 160 w 167"/>
                  <a:gd name="T1" fmla="*/ 0 h 43"/>
                  <a:gd name="T2" fmla="*/ 7 w 167"/>
                  <a:gd name="T3" fmla="*/ 0 h 43"/>
                  <a:gd name="T4" fmla="*/ 0 w 167"/>
                  <a:gd name="T5" fmla="*/ 7 h 43"/>
                  <a:gd name="T6" fmla="*/ 0 w 167"/>
                  <a:gd name="T7" fmla="*/ 36 h 43"/>
                  <a:gd name="T8" fmla="*/ 7 w 167"/>
                  <a:gd name="T9" fmla="*/ 43 h 43"/>
                  <a:gd name="T10" fmla="*/ 60 w 167"/>
                  <a:gd name="T11" fmla="*/ 43 h 43"/>
                  <a:gd name="T12" fmla="*/ 77 w 167"/>
                  <a:gd name="T13" fmla="*/ 35 h 43"/>
                  <a:gd name="T14" fmla="*/ 85 w 167"/>
                  <a:gd name="T15" fmla="*/ 32 h 43"/>
                  <a:gd name="T16" fmla="*/ 93 w 167"/>
                  <a:gd name="T17" fmla="*/ 35 h 43"/>
                  <a:gd name="T18" fmla="*/ 109 w 167"/>
                  <a:gd name="T19" fmla="*/ 43 h 43"/>
                  <a:gd name="T20" fmla="*/ 160 w 167"/>
                  <a:gd name="T21" fmla="*/ 43 h 43"/>
                  <a:gd name="T22" fmla="*/ 167 w 167"/>
                  <a:gd name="T23" fmla="*/ 36 h 43"/>
                  <a:gd name="T24" fmla="*/ 167 w 167"/>
                  <a:gd name="T25" fmla="*/ 7 h 43"/>
                  <a:gd name="T26" fmla="*/ 160 w 167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7" h="43">
                    <a:moveTo>
                      <a:pt x="1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3"/>
                      <a:pt x="7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7" y="43"/>
                      <a:pt x="72" y="40"/>
                      <a:pt x="77" y="35"/>
                    </a:cubicBezTo>
                    <a:cubicBezTo>
                      <a:pt x="79" y="33"/>
                      <a:pt x="81" y="32"/>
                      <a:pt x="85" y="32"/>
                    </a:cubicBezTo>
                    <a:cubicBezTo>
                      <a:pt x="88" y="32"/>
                      <a:pt x="91" y="33"/>
                      <a:pt x="93" y="35"/>
                    </a:cubicBezTo>
                    <a:cubicBezTo>
                      <a:pt x="97" y="40"/>
                      <a:pt x="103" y="43"/>
                      <a:pt x="109" y="43"/>
                    </a:cubicBezTo>
                    <a:cubicBezTo>
                      <a:pt x="160" y="43"/>
                      <a:pt x="160" y="43"/>
                      <a:pt x="160" y="43"/>
                    </a:cubicBezTo>
                    <a:cubicBezTo>
                      <a:pt x="164" y="43"/>
                      <a:pt x="167" y="40"/>
                      <a:pt x="167" y="36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3"/>
                      <a:pt x="164" y="0"/>
                      <a:pt x="160" y="0"/>
                    </a:cubicBezTo>
                    <a:close/>
                  </a:path>
                </a:pathLst>
              </a:custGeom>
              <a:noFill/>
              <a:ln w="66675" cap="rnd">
                <a:solidFill>
                  <a:srgbClr val="242D3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îṩļíḓe">
                <a:extLst>
                  <a:ext uri="{FF2B5EF4-FFF2-40B4-BE49-F238E27FC236}">
                    <a16:creationId xmlns:a16="http://schemas.microsoft.com/office/drawing/2014/main" id="{19CDEB22-998A-4659-97CE-74753B01D390}"/>
                  </a:ext>
                </a:extLst>
              </p:cNvPr>
              <p:cNvSpPr/>
              <p:nvPr/>
            </p:nvSpPr>
            <p:spPr bwMode="auto">
              <a:xfrm>
                <a:off x="5365750" y="1085850"/>
                <a:ext cx="1293813" cy="200025"/>
              </a:xfrm>
              <a:custGeom>
                <a:avLst/>
                <a:gdLst>
                  <a:gd name="T0" fmla="*/ 149 w 155"/>
                  <a:gd name="T1" fmla="*/ 24 h 24"/>
                  <a:gd name="T2" fmla="*/ 7 w 155"/>
                  <a:gd name="T3" fmla="*/ 24 h 24"/>
                  <a:gd name="T4" fmla="*/ 0 w 155"/>
                  <a:gd name="T5" fmla="*/ 17 h 24"/>
                  <a:gd name="T6" fmla="*/ 0 w 155"/>
                  <a:gd name="T7" fmla="*/ 7 h 24"/>
                  <a:gd name="T8" fmla="*/ 7 w 155"/>
                  <a:gd name="T9" fmla="*/ 0 h 24"/>
                  <a:gd name="T10" fmla="*/ 149 w 155"/>
                  <a:gd name="T11" fmla="*/ 0 h 24"/>
                  <a:gd name="T12" fmla="*/ 155 w 155"/>
                  <a:gd name="T13" fmla="*/ 7 h 24"/>
                  <a:gd name="T14" fmla="*/ 155 w 155"/>
                  <a:gd name="T15" fmla="*/ 17 h 24"/>
                  <a:gd name="T16" fmla="*/ 149 w 155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24">
                    <a:moveTo>
                      <a:pt x="149" y="24"/>
                    </a:moveTo>
                    <a:cubicBezTo>
                      <a:pt x="7" y="24"/>
                      <a:pt x="7" y="24"/>
                      <a:pt x="7" y="24"/>
                    </a:cubicBezTo>
                    <a:cubicBezTo>
                      <a:pt x="3" y="24"/>
                      <a:pt x="0" y="21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2" y="0"/>
                      <a:pt x="155" y="3"/>
                      <a:pt x="155" y="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5" y="21"/>
                      <a:pt x="152" y="24"/>
                      <a:pt x="149" y="2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íṥľiḓè">
                <a:extLst>
                  <a:ext uri="{FF2B5EF4-FFF2-40B4-BE49-F238E27FC236}">
                    <a16:creationId xmlns:a16="http://schemas.microsoft.com/office/drawing/2014/main" id="{CF6A08D7-8EB0-4489-9E32-2CD0E8CFA58C}"/>
                  </a:ext>
                </a:extLst>
              </p:cNvPr>
              <p:cNvSpPr/>
              <p:nvPr/>
            </p:nvSpPr>
            <p:spPr bwMode="auto">
              <a:xfrm>
                <a:off x="5040313" y="4864100"/>
                <a:ext cx="2962275" cy="515938"/>
              </a:xfrm>
              <a:custGeom>
                <a:avLst/>
                <a:gdLst>
                  <a:gd name="T0" fmla="*/ 63 w 355"/>
                  <a:gd name="T1" fmla="*/ 0 h 62"/>
                  <a:gd name="T2" fmla="*/ 0 w 355"/>
                  <a:gd name="T3" fmla="*/ 62 h 62"/>
                  <a:gd name="T4" fmla="*/ 293 w 355"/>
                  <a:gd name="T5" fmla="*/ 62 h 62"/>
                  <a:gd name="T6" fmla="*/ 355 w 355"/>
                  <a:gd name="T7" fmla="*/ 0 h 62"/>
                  <a:gd name="T8" fmla="*/ 63 w 355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62">
                    <a:moveTo>
                      <a:pt x="63" y="0"/>
                    </a:moveTo>
                    <a:cubicBezTo>
                      <a:pt x="63" y="34"/>
                      <a:pt x="35" y="62"/>
                      <a:pt x="0" y="62"/>
                    </a:cubicBezTo>
                    <a:cubicBezTo>
                      <a:pt x="293" y="62"/>
                      <a:pt x="293" y="62"/>
                      <a:pt x="293" y="62"/>
                    </a:cubicBezTo>
                    <a:cubicBezTo>
                      <a:pt x="328" y="62"/>
                      <a:pt x="355" y="34"/>
                      <a:pt x="355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5F1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î$ḻïḓè">
                <a:extLst>
                  <a:ext uri="{FF2B5EF4-FFF2-40B4-BE49-F238E27FC236}">
                    <a16:creationId xmlns:a16="http://schemas.microsoft.com/office/drawing/2014/main" id="{50A6A101-ADBE-4615-A1E1-5D77C9C4BE3B}"/>
                  </a:ext>
                </a:extLst>
              </p:cNvPr>
              <p:cNvSpPr/>
              <p:nvPr/>
            </p:nvSpPr>
            <p:spPr bwMode="auto">
              <a:xfrm>
                <a:off x="4848225" y="2001838"/>
                <a:ext cx="701675" cy="690563"/>
              </a:xfrm>
              <a:prstGeom prst="rect">
                <a:avLst/>
              </a:prstGeom>
              <a:solidFill>
                <a:srgbClr val="FFC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Sḷîḑé">
                <a:extLst>
                  <a:ext uri="{FF2B5EF4-FFF2-40B4-BE49-F238E27FC236}">
                    <a16:creationId xmlns:a16="http://schemas.microsoft.com/office/drawing/2014/main" id="{F4852D6E-3E0B-4A0C-8B9D-FDF5A14F488F}"/>
                  </a:ext>
                </a:extLst>
              </p:cNvPr>
              <p:cNvSpPr/>
              <p:nvPr/>
            </p:nvSpPr>
            <p:spPr bwMode="auto">
              <a:xfrm>
                <a:off x="4848225" y="3025775"/>
                <a:ext cx="701675" cy="690563"/>
              </a:xfrm>
              <a:prstGeom prst="rect">
                <a:avLst/>
              </a:pr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îṧliďè">
                <a:extLst>
                  <a:ext uri="{FF2B5EF4-FFF2-40B4-BE49-F238E27FC236}">
                    <a16:creationId xmlns:a16="http://schemas.microsoft.com/office/drawing/2014/main" id="{EF4EBDA1-DEBA-4951-BCBC-C1A89866D6B5}"/>
                  </a:ext>
                </a:extLst>
              </p:cNvPr>
              <p:cNvSpPr/>
              <p:nvPr/>
            </p:nvSpPr>
            <p:spPr bwMode="auto">
              <a:xfrm>
                <a:off x="4848225" y="4049713"/>
                <a:ext cx="701675" cy="698500"/>
              </a:xfrm>
              <a:prstGeom prst="rect">
                <a:avLst/>
              </a:prstGeom>
              <a:solidFill>
                <a:srgbClr val="F767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íŝḷiḑè">
                <a:extLst>
                  <a:ext uri="{FF2B5EF4-FFF2-40B4-BE49-F238E27FC236}">
                    <a16:creationId xmlns:a16="http://schemas.microsoft.com/office/drawing/2014/main" id="{7BBA9E8B-ED5B-4851-B348-7656F37CAF7B}"/>
                  </a:ext>
                </a:extLst>
              </p:cNvPr>
              <p:cNvSpPr/>
              <p:nvPr/>
            </p:nvSpPr>
            <p:spPr bwMode="auto">
              <a:xfrm>
                <a:off x="5775325" y="2001838"/>
                <a:ext cx="1384300" cy="690563"/>
              </a:xfrm>
              <a:prstGeom prst="rect">
                <a:avLst/>
              </a:prstGeom>
              <a:solidFill>
                <a:srgbClr val="E9E5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iŝḻide">
                <a:extLst>
                  <a:ext uri="{FF2B5EF4-FFF2-40B4-BE49-F238E27FC236}">
                    <a16:creationId xmlns:a16="http://schemas.microsoft.com/office/drawing/2014/main" id="{7ECB4E66-1027-4A4F-89EF-205E7F5CD5A1}"/>
                  </a:ext>
                </a:extLst>
              </p:cNvPr>
              <p:cNvSpPr/>
              <p:nvPr/>
            </p:nvSpPr>
            <p:spPr bwMode="auto">
              <a:xfrm>
                <a:off x="5775325" y="3025775"/>
                <a:ext cx="1384300" cy="698500"/>
              </a:xfrm>
              <a:prstGeom prst="rect">
                <a:avLst/>
              </a:prstGeom>
              <a:solidFill>
                <a:srgbClr val="E9E5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ïṩľïḍè">
                <a:extLst>
                  <a:ext uri="{FF2B5EF4-FFF2-40B4-BE49-F238E27FC236}">
                    <a16:creationId xmlns:a16="http://schemas.microsoft.com/office/drawing/2014/main" id="{F217CFC9-E5E8-4773-A818-69FBF173134C}"/>
                  </a:ext>
                </a:extLst>
              </p:cNvPr>
              <p:cNvSpPr/>
              <p:nvPr/>
            </p:nvSpPr>
            <p:spPr bwMode="auto">
              <a:xfrm>
                <a:off x="5775325" y="4049713"/>
                <a:ext cx="1384300" cy="698500"/>
              </a:xfrm>
              <a:prstGeom prst="rect">
                <a:avLst/>
              </a:prstGeom>
              <a:solidFill>
                <a:srgbClr val="E9E5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iśliḓe">
                <a:extLst>
                  <a:ext uri="{FF2B5EF4-FFF2-40B4-BE49-F238E27FC236}">
                    <a16:creationId xmlns:a16="http://schemas.microsoft.com/office/drawing/2014/main" id="{17D9121A-2B3F-4F9B-93EE-AD6F49CD1C04}"/>
                  </a:ext>
                </a:extLst>
              </p:cNvPr>
              <p:cNvSpPr/>
              <p:nvPr/>
            </p:nvSpPr>
            <p:spPr bwMode="auto">
              <a:xfrm>
                <a:off x="5040313" y="2001838"/>
                <a:ext cx="509588" cy="482600"/>
              </a:xfrm>
              <a:custGeom>
                <a:avLst/>
                <a:gdLst>
                  <a:gd name="T0" fmla="*/ 0 w 321"/>
                  <a:gd name="T1" fmla="*/ 199 h 304"/>
                  <a:gd name="T2" fmla="*/ 100 w 321"/>
                  <a:gd name="T3" fmla="*/ 304 h 304"/>
                  <a:gd name="T4" fmla="*/ 321 w 321"/>
                  <a:gd name="T5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1" h="304">
                    <a:moveTo>
                      <a:pt x="0" y="199"/>
                    </a:moveTo>
                    <a:lnTo>
                      <a:pt x="100" y="304"/>
                    </a:lnTo>
                    <a:lnTo>
                      <a:pt x="321" y="0"/>
                    </a:lnTo>
                  </a:path>
                </a:pathLst>
              </a:cu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îšḻïďe">
                <a:extLst>
                  <a:ext uri="{FF2B5EF4-FFF2-40B4-BE49-F238E27FC236}">
                    <a16:creationId xmlns:a16="http://schemas.microsoft.com/office/drawing/2014/main" id="{6408281C-8402-4AC6-AC81-B4D61D25913A}"/>
                  </a:ext>
                </a:extLst>
              </p:cNvPr>
              <p:cNvSpPr/>
              <p:nvPr/>
            </p:nvSpPr>
            <p:spPr bwMode="auto">
              <a:xfrm>
                <a:off x="5040313" y="3025775"/>
                <a:ext cx="509588" cy="490538"/>
              </a:xfrm>
              <a:custGeom>
                <a:avLst/>
                <a:gdLst>
                  <a:gd name="T0" fmla="*/ 0 w 321"/>
                  <a:gd name="T1" fmla="*/ 199 h 309"/>
                  <a:gd name="T2" fmla="*/ 100 w 321"/>
                  <a:gd name="T3" fmla="*/ 309 h 309"/>
                  <a:gd name="T4" fmla="*/ 321 w 321"/>
                  <a:gd name="T5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1" h="309">
                    <a:moveTo>
                      <a:pt x="0" y="199"/>
                    </a:moveTo>
                    <a:lnTo>
                      <a:pt x="100" y="309"/>
                    </a:lnTo>
                    <a:lnTo>
                      <a:pt x="321" y="0"/>
                    </a:lnTo>
                  </a:path>
                </a:pathLst>
              </a:cu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ï$ḷiḓe">
                <a:extLst>
                  <a:ext uri="{FF2B5EF4-FFF2-40B4-BE49-F238E27FC236}">
                    <a16:creationId xmlns:a16="http://schemas.microsoft.com/office/drawing/2014/main" id="{441AFA27-2A47-4428-AFDA-5242998AC88D}"/>
                  </a:ext>
                </a:extLst>
              </p:cNvPr>
              <p:cNvSpPr/>
              <p:nvPr/>
            </p:nvSpPr>
            <p:spPr bwMode="auto">
              <a:xfrm>
                <a:off x="5891213" y="2151063"/>
                <a:ext cx="5842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îṡļîḓe">
                <a:extLst>
                  <a:ext uri="{FF2B5EF4-FFF2-40B4-BE49-F238E27FC236}">
                    <a16:creationId xmlns:a16="http://schemas.microsoft.com/office/drawing/2014/main" id="{A0F15896-F71E-4345-86C7-D65492B43DB8}"/>
                  </a:ext>
                </a:extLst>
              </p:cNvPr>
              <p:cNvSpPr/>
              <p:nvPr/>
            </p:nvSpPr>
            <p:spPr bwMode="auto">
              <a:xfrm>
                <a:off x="5891213" y="2317750"/>
                <a:ext cx="292100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íŝḻîḓe">
                <a:extLst>
                  <a:ext uri="{FF2B5EF4-FFF2-40B4-BE49-F238E27FC236}">
                    <a16:creationId xmlns:a16="http://schemas.microsoft.com/office/drawing/2014/main" id="{242C8319-A936-4FE4-8706-1F2B26C39641}"/>
                  </a:ext>
                </a:extLst>
              </p:cNvPr>
              <p:cNvSpPr/>
              <p:nvPr/>
            </p:nvSpPr>
            <p:spPr bwMode="auto">
              <a:xfrm>
                <a:off x="6275388" y="2317750"/>
                <a:ext cx="392113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ŝlïdé">
                <a:extLst>
                  <a:ext uri="{FF2B5EF4-FFF2-40B4-BE49-F238E27FC236}">
                    <a16:creationId xmlns:a16="http://schemas.microsoft.com/office/drawing/2014/main" id="{C173FA72-91E9-40CC-8D4C-07AD6867ED41}"/>
                  </a:ext>
                </a:extLst>
              </p:cNvPr>
              <p:cNvSpPr/>
              <p:nvPr/>
            </p:nvSpPr>
            <p:spPr bwMode="auto">
              <a:xfrm>
                <a:off x="6716713" y="2317750"/>
                <a:ext cx="342900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iSḻîḑê">
                <a:extLst>
                  <a:ext uri="{FF2B5EF4-FFF2-40B4-BE49-F238E27FC236}">
                    <a16:creationId xmlns:a16="http://schemas.microsoft.com/office/drawing/2014/main" id="{AAFF34CE-11B6-44E8-AE51-79AFB63DA911}"/>
                  </a:ext>
                </a:extLst>
              </p:cNvPr>
              <p:cNvSpPr/>
              <p:nvPr/>
            </p:nvSpPr>
            <p:spPr bwMode="auto">
              <a:xfrm>
                <a:off x="5891213" y="2492375"/>
                <a:ext cx="384175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íSḷïḍê">
                <a:extLst>
                  <a:ext uri="{FF2B5EF4-FFF2-40B4-BE49-F238E27FC236}">
                    <a16:creationId xmlns:a16="http://schemas.microsoft.com/office/drawing/2014/main" id="{373CAFE8-583F-4BFF-BBB7-8FEC94B8F734}"/>
                  </a:ext>
                </a:extLst>
              </p:cNvPr>
              <p:cNvSpPr/>
              <p:nvPr/>
            </p:nvSpPr>
            <p:spPr bwMode="auto">
              <a:xfrm>
                <a:off x="6367463" y="2492375"/>
                <a:ext cx="382588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ŝḷíde">
                <a:extLst>
                  <a:ext uri="{FF2B5EF4-FFF2-40B4-BE49-F238E27FC236}">
                    <a16:creationId xmlns:a16="http://schemas.microsoft.com/office/drawing/2014/main" id="{ED551243-BC4B-4643-964E-15F27A79355D}"/>
                  </a:ext>
                </a:extLst>
              </p:cNvPr>
              <p:cNvSpPr/>
              <p:nvPr/>
            </p:nvSpPr>
            <p:spPr bwMode="auto">
              <a:xfrm>
                <a:off x="6559550" y="2151063"/>
                <a:ext cx="333375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ïṣļiḓe">
                <a:extLst>
                  <a:ext uri="{FF2B5EF4-FFF2-40B4-BE49-F238E27FC236}">
                    <a16:creationId xmlns:a16="http://schemas.microsoft.com/office/drawing/2014/main" id="{B4F255CE-2AB3-4CBF-92C6-A0D11AA386CB}"/>
                  </a:ext>
                </a:extLst>
              </p:cNvPr>
              <p:cNvSpPr/>
              <p:nvPr/>
            </p:nvSpPr>
            <p:spPr bwMode="auto">
              <a:xfrm>
                <a:off x="6951663" y="2151063"/>
                <a:ext cx="10795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iš1îďe">
                <a:extLst>
                  <a:ext uri="{FF2B5EF4-FFF2-40B4-BE49-F238E27FC236}">
                    <a16:creationId xmlns:a16="http://schemas.microsoft.com/office/drawing/2014/main" id="{A04C8657-4879-4D87-BC7D-56BD2131CC76}"/>
                  </a:ext>
                </a:extLst>
              </p:cNvPr>
              <p:cNvSpPr/>
              <p:nvPr/>
            </p:nvSpPr>
            <p:spPr bwMode="auto">
              <a:xfrm>
                <a:off x="5891213" y="3175000"/>
                <a:ext cx="5842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îs1idé">
                <a:extLst>
                  <a:ext uri="{FF2B5EF4-FFF2-40B4-BE49-F238E27FC236}">
                    <a16:creationId xmlns:a16="http://schemas.microsoft.com/office/drawing/2014/main" id="{78BFCC58-114C-4046-9970-6EDCA17D1310}"/>
                  </a:ext>
                </a:extLst>
              </p:cNvPr>
              <p:cNvSpPr/>
              <p:nvPr/>
            </p:nvSpPr>
            <p:spPr bwMode="auto">
              <a:xfrm>
                <a:off x="5891213" y="3341688"/>
                <a:ext cx="2921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işḷïdé">
                <a:extLst>
                  <a:ext uri="{FF2B5EF4-FFF2-40B4-BE49-F238E27FC236}">
                    <a16:creationId xmlns:a16="http://schemas.microsoft.com/office/drawing/2014/main" id="{EBCC63D4-4857-4E0F-B9EB-BB1541F993E5}"/>
                  </a:ext>
                </a:extLst>
              </p:cNvPr>
              <p:cNvSpPr/>
              <p:nvPr/>
            </p:nvSpPr>
            <p:spPr bwMode="auto">
              <a:xfrm>
                <a:off x="6275388" y="3341688"/>
                <a:ext cx="392113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ṥľiḍe">
                <a:extLst>
                  <a:ext uri="{FF2B5EF4-FFF2-40B4-BE49-F238E27FC236}">
                    <a16:creationId xmlns:a16="http://schemas.microsoft.com/office/drawing/2014/main" id="{C73A393E-61B1-4960-B28E-A3090659E8BD}"/>
                  </a:ext>
                </a:extLst>
              </p:cNvPr>
              <p:cNvSpPr/>
              <p:nvPr/>
            </p:nvSpPr>
            <p:spPr bwMode="auto">
              <a:xfrm>
                <a:off x="6716713" y="3341688"/>
                <a:ext cx="3429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íṣļiďè">
                <a:extLst>
                  <a:ext uri="{FF2B5EF4-FFF2-40B4-BE49-F238E27FC236}">
                    <a16:creationId xmlns:a16="http://schemas.microsoft.com/office/drawing/2014/main" id="{2DE333F6-E967-464D-A1B2-EC9444404A81}"/>
                  </a:ext>
                </a:extLst>
              </p:cNvPr>
              <p:cNvSpPr/>
              <p:nvPr/>
            </p:nvSpPr>
            <p:spPr bwMode="auto">
              <a:xfrm>
                <a:off x="5891213" y="3516313"/>
                <a:ext cx="384175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iṧľïḑê">
                <a:extLst>
                  <a:ext uri="{FF2B5EF4-FFF2-40B4-BE49-F238E27FC236}">
                    <a16:creationId xmlns:a16="http://schemas.microsoft.com/office/drawing/2014/main" id="{A40A4067-6AA4-4027-B42D-2EBF924FC2BC}"/>
                  </a:ext>
                </a:extLst>
              </p:cNvPr>
              <p:cNvSpPr/>
              <p:nvPr/>
            </p:nvSpPr>
            <p:spPr bwMode="auto">
              <a:xfrm>
                <a:off x="6367463" y="3516313"/>
                <a:ext cx="382588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ṧ1îde">
                <a:extLst>
                  <a:ext uri="{FF2B5EF4-FFF2-40B4-BE49-F238E27FC236}">
                    <a16:creationId xmlns:a16="http://schemas.microsoft.com/office/drawing/2014/main" id="{9AE66984-32DB-47E9-A26F-67446B8425C3}"/>
                  </a:ext>
                </a:extLst>
              </p:cNvPr>
              <p:cNvSpPr/>
              <p:nvPr/>
            </p:nvSpPr>
            <p:spPr bwMode="auto">
              <a:xfrm>
                <a:off x="6559550" y="3175000"/>
                <a:ext cx="333375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śļiḍe">
                <a:extLst>
                  <a:ext uri="{FF2B5EF4-FFF2-40B4-BE49-F238E27FC236}">
                    <a16:creationId xmlns:a16="http://schemas.microsoft.com/office/drawing/2014/main" id="{5F358363-5A17-421A-BAB2-EA2615536247}"/>
                  </a:ext>
                </a:extLst>
              </p:cNvPr>
              <p:cNvSpPr/>
              <p:nvPr/>
            </p:nvSpPr>
            <p:spPr bwMode="auto">
              <a:xfrm>
                <a:off x="6951663" y="3167063"/>
                <a:ext cx="107950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şľïďe">
                <a:extLst>
                  <a:ext uri="{FF2B5EF4-FFF2-40B4-BE49-F238E27FC236}">
                    <a16:creationId xmlns:a16="http://schemas.microsoft.com/office/drawing/2014/main" id="{D48E0315-0C81-4AB4-B27A-7E13C0D1E27E}"/>
                  </a:ext>
                </a:extLst>
              </p:cNvPr>
              <p:cNvSpPr/>
              <p:nvPr/>
            </p:nvSpPr>
            <p:spPr bwMode="auto">
              <a:xfrm>
                <a:off x="5891213" y="4191000"/>
                <a:ext cx="584200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sļïḋè">
                <a:extLst>
                  <a:ext uri="{FF2B5EF4-FFF2-40B4-BE49-F238E27FC236}">
                    <a16:creationId xmlns:a16="http://schemas.microsoft.com/office/drawing/2014/main" id="{0989316B-5DDE-4529-A538-430B427B20E2}"/>
                  </a:ext>
                </a:extLst>
              </p:cNvPr>
              <p:cNvSpPr/>
              <p:nvPr/>
            </p:nvSpPr>
            <p:spPr bwMode="auto">
              <a:xfrm>
                <a:off x="5891213" y="4365625"/>
                <a:ext cx="2921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îṥ1îdè">
                <a:extLst>
                  <a:ext uri="{FF2B5EF4-FFF2-40B4-BE49-F238E27FC236}">
                    <a16:creationId xmlns:a16="http://schemas.microsoft.com/office/drawing/2014/main" id="{CCDA92F2-C012-445C-8E56-0701FE08F8B5}"/>
                  </a:ext>
                </a:extLst>
              </p:cNvPr>
              <p:cNvSpPr/>
              <p:nvPr/>
            </p:nvSpPr>
            <p:spPr bwMode="auto">
              <a:xfrm>
                <a:off x="6275388" y="4365625"/>
                <a:ext cx="392113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í$lidè">
                <a:extLst>
                  <a:ext uri="{FF2B5EF4-FFF2-40B4-BE49-F238E27FC236}">
                    <a16:creationId xmlns:a16="http://schemas.microsoft.com/office/drawing/2014/main" id="{6839CE04-44AB-4186-83C2-8C614C52C8F2}"/>
                  </a:ext>
                </a:extLst>
              </p:cNvPr>
              <p:cNvSpPr/>
              <p:nvPr/>
            </p:nvSpPr>
            <p:spPr bwMode="auto">
              <a:xfrm>
                <a:off x="6716713" y="4365625"/>
                <a:ext cx="3429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îŝľiḋe">
                <a:extLst>
                  <a:ext uri="{FF2B5EF4-FFF2-40B4-BE49-F238E27FC236}">
                    <a16:creationId xmlns:a16="http://schemas.microsoft.com/office/drawing/2014/main" id="{334570F1-A5AC-4C91-ACC2-ECC01AC90775}"/>
                  </a:ext>
                </a:extLst>
              </p:cNvPr>
              <p:cNvSpPr/>
              <p:nvPr/>
            </p:nvSpPr>
            <p:spPr bwMode="auto">
              <a:xfrm>
                <a:off x="5891213" y="4532313"/>
                <a:ext cx="384175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ṩlíďê">
                <a:extLst>
                  <a:ext uri="{FF2B5EF4-FFF2-40B4-BE49-F238E27FC236}">
                    <a16:creationId xmlns:a16="http://schemas.microsoft.com/office/drawing/2014/main" id="{9B801EF4-AA0A-4661-90F2-C84BCE4641AD}"/>
                  </a:ext>
                </a:extLst>
              </p:cNvPr>
              <p:cNvSpPr/>
              <p:nvPr/>
            </p:nvSpPr>
            <p:spPr bwMode="auto">
              <a:xfrm>
                <a:off x="6367463" y="4532313"/>
                <a:ext cx="382588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ïSḻiḋè">
                <a:extLst>
                  <a:ext uri="{FF2B5EF4-FFF2-40B4-BE49-F238E27FC236}">
                    <a16:creationId xmlns:a16="http://schemas.microsoft.com/office/drawing/2014/main" id="{BE58E388-7D85-47F4-8049-4531D34F0842}"/>
                  </a:ext>
                </a:extLst>
              </p:cNvPr>
              <p:cNvSpPr/>
              <p:nvPr/>
            </p:nvSpPr>
            <p:spPr bwMode="auto">
              <a:xfrm>
                <a:off x="6559550" y="4191000"/>
                <a:ext cx="333375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íṧļïďé">
                <a:extLst>
                  <a:ext uri="{FF2B5EF4-FFF2-40B4-BE49-F238E27FC236}">
                    <a16:creationId xmlns:a16="http://schemas.microsoft.com/office/drawing/2014/main" id="{5A90C31E-61DF-4399-AF1A-F71E488D087C}"/>
                  </a:ext>
                </a:extLst>
              </p:cNvPr>
              <p:cNvSpPr/>
              <p:nvPr/>
            </p:nvSpPr>
            <p:spPr bwMode="auto">
              <a:xfrm>
                <a:off x="6951663" y="4191000"/>
                <a:ext cx="107950" cy="571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" name="iṧļîḍê"/>
            <p:cNvGrpSpPr/>
            <p:nvPr/>
          </p:nvGrpSpPr>
          <p:grpSpPr>
            <a:xfrm>
              <a:off x="4688993" y="1268380"/>
              <a:ext cx="6829907" cy="1355726"/>
              <a:chOff x="6145906" y="1130300"/>
              <a:chExt cx="5372994" cy="1355726"/>
            </a:xfrm>
          </p:grpSpPr>
          <p:sp>
            <p:nvSpPr>
              <p:cNvPr id="14" name="iSlíḓe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145906" y="1130300"/>
                <a:ext cx="5372994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b="1" smtClean="0">
                    <a:latin typeface="+mn-ea"/>
                  </a:rPr>
                  <a:t>01.</a:t>
                </a:r>
                <a:r>
                  <a:rPr lang="zh-CN" altLang="en-US" b="1" smtClean="0">
                    <a:latin typeface="+mn-ea"/>
                  </a:rPr>
                  <a:t>开班调整期</a:t>
                </a:r>
                <a:endParaRPr lang="id-ID" b="1" dirty="0">
                  <a:latin typeface="+mn-ea"/>
                </a:endParaRPr>
              </a:p>
            </p:txBody>
          </p:sp>
          <p:sp>
            <p:nvSpPr>
              <p:cNvPr id="15" name="ï$ḻiḍ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6145906" y="1547928"/>
                <a:ext cx="5372994" cy="938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smtClean="0">
                    <a:latin typeface="+mn-ea"/>
                  </a:rPr>
                  <a:t>希望新班开班第一天，添加逻辑</a:t>
                </a:r>
                <a:r>
                  <a:rPr lang="en-US" altLang="zh-CN" sz="1400" smtClean="0">
                    <a:latin typeface="+mn-ea"/>
                  </a:rPr>
                  <a:t>+</a:t>
                </a:r>
                <a:r>
                  <a:rPr lang="zh-CN" altLang="en-US" sz="1400" smtClean="0">
                    <a:latin typeface="+mn-ea"/>
                  </a:rPr>
                  <a:t>英语测试，更方便老师了解学生质量。</a:t>
                </a:r>
                <a:endParaRPr lang="en-US" altLang="zh-CN" sz="1400" smtClean="0"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smtClean="0">
                    <a:latin typeface="+mn-ea"/>
                  </a:rPr>
                  <a:t>1</a:t>
                </a:r>
                <a:r>
                  <a:rPr lang="zh-CN" altLang="en-US" sz="1400" smtClean="0">
                    <a:latin typeface="+mn-ea"/>
                  </a:rPr>
                  <a:t>周之内快速筛选出基础较差的学生，视开班情况，提出转班建议，</a:t>
                </a:r>
                <a:endParaRPr lang="en-US" altLang="zh-CN" sz="1400" dirty="0">
                  <a:latin typeface="+mn-ea"/>
                </a:endParaRPr>
              </a:p>
            </p:txBody>
          </p:sp>
        </p:grpSp>
        <p:grpSp>
          <p:nvGrpSpPr>
            <p:cNvPr id="6" name="îšľïḓê"/>
            <p:cNvGrpSpPr/>
            <p:nvPr/>
          </p:nvGrpSpPr>
          <p:grpSpPr>
            <a:xfrm>
              <a:off x="4688993" y="2954338"/>
              <a:ext cx="6829907" cy="1355726"/>
              <a:chOff x="6145906" y="1130300"/>
              <a:chExt cx="5372994" cy="1355726"/>
            </a:xfrm>
          </p:grpSpPr>
          <p:sp>
            <p:nvSpPr>
              <p:cNvPr id="12" name="ïṩḻíḍê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145906" y="1130300"/>
                <a:ext cx="5372994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>
                  <a:defRPr b="1">
                    <a:latin typeface="+mn-ea"/>
                  </a:defRPr>
                </a:lvl1pPr>
              </a:lstStyle>
              <a:p>
                <a:r>
                  <a:rPr lang="en-US" altLang="zh-CN" smtClean="0"/>
                  <a:t>02.</a:t>
                </a:r>
                <a:r>
                  <a:rPr lang="zh-CN" altLang="en-US" smtClean="0"/>
                  <a:t>就业范围</a:t>
                </a:r>
                <a:endParaRPr lang="id-ID" dirty="0"/>
              </a:p>
            </p:txBody>
          </p:sp>
          <p:sp>
            <p:nvSpPr>
              <p:cNvPr id="13" name="i$ļiḓê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6145906" y="1547928"/>
                <a:ext cx="5372994" cy="938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smtClean="0">
                    <a:latin typeface="+mn-ea"/>
                  </a:rPr>
                  <a:t>希望拓宽就业范围，不仅仅局限于青岛地区，目前比较担忧前端学生的就业。</a:t>
                </a:r>
                <a:endParaRPr lang="en-US" altLang="zh-CN" sz="1400" smtClean="0"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smtClean="0">
                    <a:latin typeface="+mn-ea"/>
                  </a:rPr>
                  <a:t>希望拓展济南地区就业</a:t>
                </a:r>
                <a:endParaRPr lang="en-US" altLang="zh-CN" sz="1400" dirty="0">
                  <a:latin typeface="+mn-ea"/>
                </a:endParaRPr>
              </a:p>
            </p:txBody>
          </p:sp>
        </p:grpSp>
        <p:grpSp>
          <p:nvGrpSpPr>
            <p:cNvPr id="7" name="işliďé"/>
            <p:cNvGrpSpPr/>
            <p:nvPr/>
          </p:nvGrpSpPr>
          <p:grpSpPr>
            <a:xfrm>
              <a:off x="4688993" y="4640294"/>
              <a:ext cx="6829907" cy="1355726"/>
              <a:chOff x="6145906" y="1130300"/>
              <a:chExt cx="5372994" cy="1355726"/>
            </a:xfrm>
          </p:grpSpPr>
          <p:sp>
            <p:nvSpPr>
              <p:cNvPr id="10" name="ísḻïḓ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145906" y="1130300"/>
                <a:ext cx="5372994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>
                  <a:defRPr b="1">
                    <a:latin typeface="+mn-ea"/>
                  </a:defRPr>
                </a:lvl1pPr>
              </a:lstStyle>
              <a:p>
                <a:r>
                  <a:rPr lang="en-US" altLang="zh-CN" smtClean="0"/>
                  <a:t>03.</a:t>
                </a:r>
                <a:r>
                  <a:rPr lang="zh-CN" altLang="en-US" smtClean="0"/>
                  <a:t>学生质量</a:t>
                </a:r>
                <a:endParaRPr lang="id-ID" dirty="0"/>
              </a:p>
            </p:txBody>
          </p:sp>
          <p:sp>
            <p:nvSpPr>
              <p:cNvPr id="11" name="ïŝḷïd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6145906" y="1547928"/>
                <a:ext cx="5372994" cy="938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smtClean="0">
                    <a:latin typeface="+mn-ea"/>
                  </a:rPr>
                  <a:t>对于初中、职业高中、年龄较小的学生，希望不要接纳，学习能力太弱，拖慢整体班级学生进度，就业困难，影响口碑</a:t>
                </a:r>
                <a:r>
                  <a:rPr lang="en-US" altLang="zh-CN" sz="1400" smtClean="0">
                    <a:latin typeface="+mn-ea"/>
                  </a:rPr>
                  <a:t>……</a:t>
                </a:r>
                <a:endParaRPr lang="en-US" altLang="zh-CN" sz="1400" dirty="0">
                  <a:latin typeface="+mn-ea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4788808" y="2789222"/>
              <a:ext cx="673009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88808" y="4475180"/>
              <a:ext cx="673009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5388114" y="27379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smtClean="0">
                <a:solidFill>
                  <a:schemeClr val="bg1"/>
                </a:solidFill>
                <a:cs typeface="+mn-ea"/>
              </a:rPr>
              <a:t>工作建议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1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12797" y="1766763"/>
            <a:ext cx="2566408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5400" dirty="0" smtClean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</a:rPr>
              <a:t>THANKS</a:t>
            </a:r>
            <a:endParaRPr lang="zh-CN" altLang="en-US" sz="5400" dirty="0">
              <a:gradFill>
                <a:gsLst>
                  <a:gs pos="34000">
                    <a:srgbClr val="39BDED"/>
                  </a:gs>
                  <a:gs pos="56000">
                    <a:srgbClr val="37DFEA"/>
                  </a:gs>
                  <a:gs pos="80000">
                    <a:srgbClr val="1EF6DF"/>
                  </a:gs>
                  <a:gs pos="11000">
                    <a:srgbClr val="32AAE6"/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33952" y="2498457"/>
            <a:ext cx="372409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6600" spc="300" dirty="0" smtClean="0">
                <a:solidFill>
                  <a:prstClr val="white"/>
                </a:solidFill>
                <a:cs typeface="+mn-ea"/>
              </a:rPr>
              <a:t>谢谢聆听</a:t>
            </a:r>
            <a:endParaRPr lang="zh-CN" altLang="en-US" sz="6600" spc="300" dirty="0">
              <a:solidFill>
                <a:prstClr val="white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4106" y="74762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目     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0"/>
          <p:cNvSpPr txBox="1"/>
          <p:nvPr/>
        </p:nvSpPr>
        <p:spPr>
          <a:xfrm>
            <a:off x="1520907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1EF6DF"/>
                </a:solidFill>
                <a:latin typeface="+mj-ea"/>
                <a:ea typeface="+mj-ea"/>
              </a:rPr>
              <a:t>工作</a:t>
            </a:r>
            <a:r>
              <a:rPr lang="zh-CN" altLang="en-US" sz="2000" dirty="0">
                <a:solidFill>
                  <a:srgbClr val="1EF6DF"/>
                </a:solidFill>
                <a:latin typeface="+mj-ea"/>
                <a:ea typeface="+mj-ea"/>
              </a:rPr>
              <a:t>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5259" y="41252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WORK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20"/>
          <p:cNvSpPr txBox="1"/>
          <p:nvPr/>
        </p:nvSpPr>
        <p:spPr>
          <a:xfrm>
            <a:off x="4215530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1EF6DF"/>
                </a:solidFill>
                <a:latin typeface="+mj-ea"/>
                <a:ea typeface="+mj-ea"/>
              </a:rPr>
              <a:t>成长收获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00115" y="412525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GROWTH HARVEST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6844430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1EF6DF"/>
                </a:solidFill>
                <a:latin typeface="+mj-ea"/>
                <a:ea typeface="+mj-ea"/>
              </a:rPr>
              <a:t>不足之处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19808" y="4125252"/>
            <a:ext cx="1259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INADEQUATE</a:t>
            </a:r>
          </a:p>
        </p:txBody>
      </p:sp>
      <p:sp>
        <p:nvSpPr>
          <p:cNvPr id="11" name="TextBox 20"/>
          <p:cNvSpPr txBox="1"/>
          <p:nvPr/>
        </p:nvSpPr>
        <p:spPr>
          <a:xfrm>
            <a:off x="9407607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1EF6DF"/>
                </a:solidFill>
                <a:latin typeface="+mj-ea"/>
                <a:ea typeface="+mj-ea"/>
              </a:rPr>
              <a:t>规划建议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405203" y="412525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WORK PLAN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44952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01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39575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02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34199" y="227283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03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97376" y="227283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04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82835" y="1986643"/>
            <a:ext cx="9173431" cy="2888343"/>
            <a:chOff x="1536067" y="2293257"/>
            <a:chExt cx="9173431" cy="28883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536067" y="2293257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536067" y="5181600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5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6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9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40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53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54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/>
          <p:bldP spid="6" grpId="0"/>
          <p:bldP spid="9" grpId="0"/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/>
          <p:bldP spid="6" grpId="0"/>
          <p:bldP spid="9" grpId="0"/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730998" y="2730777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工作总结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730998" y="3561774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WORK SUMMARY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8113" y="27379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带班人数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20879531"/>
              </p:ext>
            </p:extLst>
          </p:nvPr>
        </p:nvGraphicFramePr>
        <p:xfrm>
          <a:off x="335361" y="1011499"/>
          <a:ext cx="11183539" cy="512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983432" y="2803898"/>
            <a:ext cx="10009112" cy="8883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/>
          </p:cNvSpPr>
          <p:nvPr/>
        </p:nvSpPr>
        <p:spPr>
          <a:xfrm>
            <a:off x="2510572" y="2367922"/>
            <a:ext cx="1529418" cy="1529418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7DF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cs typeface="+mn-ea"/>
              <a:sym typeface="+mn-lt"/>
            </a:endParaRPr>
          </a:p>
        </p:txBody>
      </p:sp>
      <p:sp>
        <p:nvSpPr>
          <p:cNvPr id="4" name="Freeform 9"/>
          <p:cNvSpPr>
            <a:spLocks/>
          </p:cNvSpPr>
          <p:nvPr/>
        </p:nvSpPr>
        <p:spPr>
          <a:xfrm>
            <a:off x="5307370" y="2400173"/>
            <a:ext cx="1529418" cy="1529418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2A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cs typeface="+mn-ea"/>
              <a:sym typeface="+mn-lt"/>
            </a:endParaRPr>
          </a:p>
        </p:txBody>
      </p:sp>
      <p:sp>
        <p:nvSpPr>
          <p:cNvPr id="5" name="Freeform 10"/>
          <p:cNvSpPr>
            <a:spLocks/>
          </p:cNvSpPr>
          <p:nvPr/>
        </p:nvSpPr>
        <p:spPr>
          <a:xfrm>
            <a:off x="8103545" y="2400172"/>
            <a:ext cx="1529418" cy="1529418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2A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b="1" dirty="0" smtClean="0">
                <a:cs typeface="+mn-ea"/>
                <a:sym typeface="+mn-lt"/>
              </a:rPr>
              <a:t>!</a:t>
            </a:r>
            <a:endParaRPr lang="en-US" sz="3600" b="1" dirty="0">
              <a:cs typeface="+mn-ea"/>
              <a:sym typeface="+mn-lt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2534533" y="4024482"/>
            <a:ext cx="1481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201805H5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班</a:t>
            </a:r>
            <a:endParaRPr lang="en-US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478640" y="4480930"/>
            <a:ext cx="1807907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这个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班只负责前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个月课程，后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个月由李文奇带班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TextBox 53"/>
          <p:cNvSpPr txBox="1"/>
          <p:nvPr/>
        </p:nvSpPr>
        <p:spPr>
          <a:xfrm>
            <a:off x="8103545" y="4493428"/>
            <a:ext cx="2168919" cy="8652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个月课程即将结束，进入就业期，退费学生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5331332" y="4024482"/>
            <a:ext cx="1481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201807H5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班</a:t>
            </a:r>
            <a:endParaRPr lang="en-US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8127507" y="4024482"/>
            <a:ext cx="1481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201812H5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班</a:t>
            </a:r>
            <a:endParaRPr lang="en-US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5168125" y="4445616"/>
            <a:ext cx="1807907" cy="913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个月教学目标完成，首次在课程中添加微信小程序、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React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，校招班级，明星学员大约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8114" y="27379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带班情况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accel="5000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8114" y="27379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实训情况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2596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36550" y="2561633"/>
            <a:ext cx="11603765" cy="1734734"/>
            <a:chOff x="0" y="2727163"/>
            <a:chExt cx="11518901" cy="1722047"/>
          </a:xfrm>
        </p:grpSpPr>
        <p:sp>
          <p:nvSpPr>
            <p:cNvPr id="27" name="îṣḻiḋê"/>
            <p:cNvSpPr/>
            <p:nvPr/>
          </p:nvSpPr>
          <p:spPr>
            <a:xfrm>
              <a:off x="0" y="3514505"/>
              <a:ext cx="11518900" cy="235390"/>
            </a:xfrm>
            <a:prstGeom prst="rightArrow">
              <a:avLst>
                <a:gd name="adj1" fmla="val 50000"/>
                <a:gd name="adj2" fmla="val 111538"/>
              </a:avLst>
            </a:prstGeom>
            <a:solidFill>
              <a:schemeClr val="bg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38" name="iṧlîdé"/>
            <p:cNvGrpSpPr/>
            <p:nvPr/>
          </p:nvGrpSpPr>
          <p:grpSpPr>
            <a:xfrm>
              <a:off x="660400" y="2727163"/>
              <a:ext cx="2834238" cy="1391452"/>
              <a:chOff x="660400" y="2727163"/>
              <a:chExt cx="2834238" cy="1391452"/>
            </a:xfrm>
          </p:grpSpPr>
          <p:cxnSp>
            <p:nvCxnSpPr>
              <p:cNvPr id="75" name="直接连接符 74"/>
              <p:cNvCxnSpPr>
                <a:stCxn id="79" idx="0"/>
                <a:endCxn id="82" idx="0"/>
              </p:cNvCxnSpPr>
              <p:nvPr/>
            </p:nvCxnSpPr>
            <p:spPr>
              <a:xfrm flipV="1">
                <a:off x="2077519" y="2727163"/>
                <a:ext cx="0" cy="76753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íşļîďè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660400" y="2727163"/>
                <a:ext cx="2834238" cy="432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 smtClean="0"/>
                  <a:t>农业大学理信学院</a:t>
                </a:r>
                <a:r>
                  <a:rPr lang="en-US" altLang="zh-CN" sz="1600" b="1" dirty="0" smtClean="0"/>
                  <a:t>UI+H5</a:t>
                </a:r>
                <a:r>
                  <a:rPr lang="zh-CN" altLang="en-US" sz="1600" b="1" dirty="0" smtClean="0"/>
                  <a:t>校内课</a:t>
                </a:r>
                <a:endParaRPr lang="en-US" altLang="zh-CN" sz="1600" b="1" dirty="0"/>
              </a:p>
            </p:txBody>
          </p:sp>
          <p:grpSp>
            <p:nvGrpSpPr>
              <p:cNvPr id="77" name="i$ḷïḓè"/>
              <p:cNvGrpSpPr/>
              <p:nvPr/>
            </p:nvGrpSpPr>
            <p:grpSpPr>
              <a:xfrm>
                <a:off x="1940019" y="3494700"/>
                <a:ext cx="275000" cy="275000"/>
                <a:chOff x="1607367" y="4342267"/>
                <a:chExt cx="275000" cy="275000"/>
              </a:xfrm>
            </p:grpSpPr>
            <p:sp>
              <p:nvSpPr>
                <p:cNvPr id="79" name="ïśļîḍé"/>
                <p:cNvSpPr/>
                <p:nvPr/>
              </p:nvSpPr>
              <p:spPr>
                <a:xfrm>
                  <a:off x="1607367" y="4342267"/>
                  <a:ext cx="275000" cy="275000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íṧ1îďé"/>
                <p:cNvSpPr/>
                <p:nvPr/>
              </p:nvSpPr>
              <p:spPr>
                <a:xfrm>
                  <a:off x="1657139" y="4392039"/>
                  <a:ext cx="175456" cy="175456"/>
                </a:xfrm>
                <a:prstGeom prst="ellipse">
                  <a:avLst/>
                </a:prstGeom>
                <a:solidFill>
                  <a:schemeClr val="accent1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ïsļïḑé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988058" y="3810838"/>
                <a:ext cx="217892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dirty="0" smtClean="0"/>
                  <a:t>2018.5.29-2018.6.19</a:t>
                </a:r>
                <a:endParaRPr lang="en-US" altLang="zh-CN" sz="1400" dirty="0"/>
              </a:p>
            </p:txBody>
          </p:sp>
        </p:grpSp>
        <p:grpSp>
          <p:nvGrpSpPr>
            <p:cNvPr id="39" name="ïṡḷîdè"/>
            <p:cNvGrpSpPr/>
            <p:nvPr/>
          </p:nvGrpSpPr>
          <p:grpSpPr>
            <a:xfrm>
              <a:off x="3335154" y="3145785"/>
              <a:ext cx="2834238" cy="1303425"/>
              <a:chOff x="3504152" y="3145785"/>
              <a:chExt cx="2834238" cy="1303425"/>
            </a:xfrm>
          </p:grpSpPr>
          <p:cxnSp>
            <p:nvCxnSpPr>
              <p:cNvPr id="67" name="直接连接符 66"/>
              <p:cNvCxnSpPr>
                <a:stCxn id="74" idx="0"/>
                <a:endCxn id="71" idx="4"/>
              </p:cNvCxnSpPr>
              <p:nvPr/>
            </p:nvCxnSpPr>
            <p:spPr>
              <a:xfrm flipV="1">
                <a:off x="4921271" y="3769700"/>
                <a:ext cx="0" cy="247486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ïś1iḍê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3504152" y="4017186"/>
                <a:ext cx="2834238" cy="432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 smtClean="0"/>
                  <a:t>青岛大学校内上课</a:t>
                </a:r>
                <a:endParaRPr lang="en-US" altLang="zh-CN" sz="1600" b="1" dirty="0"/>
              </a:p>
            </p:txBody>
          </p:sp>
          <p:grpSp>
            <p:nvGrpSpPr>
              <p:cNvPr id="69" name="ïśľiḍe"/>
              <p:cNvGrpSpPr/>
              <p:nvPr/>
            </p:nvGrpSpPr>
            <p:grpSpPr>
              <a:xfrm>
                <a:off x="4783771" y="3494700"/>
                <a:ext cx="275000" cy="275000"/>
                <a:chOff x="1607367" y="4342267"/>
                <a:chExt cx="275000" cy="275000"/>
              </a:xfrm>
            </p:grpSpPr>
            <p:sp>
              <p:nvSpPr>
                <p:cNvPr id="71" name="ïṥḻïḑé"/>
                <p:cNvSpPr/>
                <p:nvPr/>
              </p:nvSpPr>
              <p:spPr>
                <a:xfrm>
                  <a:off x="1607367" y="4342267"/>
                  <a:ext cx="275000" cy="275000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îsliḓè"/>
                <p:cNvSpPr/>
                <p:nvPr/>
              </p:nvSpPr>
              <p:spPr>
                <a:xfrm>
                  <a:off x="1657139" y="4392039"/>
                  <a:ext cx="175456" cy="175456"/>
                </a:xfrm>
                <a:prstGeom prst="ellipse">
                  <a:avLst/>
                </a:prstGeom>
                <a:solidFill>
                  <a:schemeClr val="accent2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ïṣļïḓé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3801136" y="3145785"/>
                <a:ext cx="216432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dirty="0" smtClean="0"/>
                  <a:t>2018.5.31-2018.6.7</a:t>
                </a:r>
              </a:p>
            </p:txBody>
          </p:sp>
        </p:grpSp>
        <p:grpSp>
          <p:nvGrpSpPr>
            <p:cNvPr id="40" name="iṧḻîḑe"/>
            <p:cNvGrpSpPr/>
            <p:nvPr/>
          </p:nvGrpSpPr>
          <p:grpSpPr>
            <a:xfrm>
              <a:off x="6009908" y="2732824"/>
              <a:ext cx="2834238" cy="1595568"/>
              <a:chOff x="6347904" y="2732824"/>
              <a:chExt cx="2834238" cy="1595568"/>
            </a:xfrm>
          </p:grpSpPr>
          <p:cxnSp>
            <p:nvCxnSpPr>
              <p:cNvPr id="50" name="直接连接符 49"/>
              <p:cNvCxnSpPr>
                <a:stCxn id="54" idx="0"/>
                <a:endCxn id="57" idx="0"/>
              </p:cNvCxnSpPr>
              <p:nvPr/>
            </p:nvCxnSpPr>
            <p:spPr>
              <a:xfrm flipV="1">
                <a:off x="7765023" y="2732824"/>
                <a:ext cx="0" cy="761876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ïs1îḓe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6347904" y="2732824"/>
                <a:ext cx="2834238" cy="432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/>
                  <a:t>滨海学院校内上课</a:t>
                </a:r>
                <a:endParaRPr lang="en-US" altLang="zh-CN" sz="1600" b="1" dirty="0"/>
              </a:p>
            </p:txBody>
          </p:sp>
          <p:grpSp>
            <p:nvGrpSpPr>
              <p:cNvPr id="52" name="iśľïde"/>
              <p:cNvGrpSpPr/>
              <p:nvPr/>
            </p:nvGrpSpPr>
            <p:grpSpPr>
              <a:xfrm>
                <a:off x="7627523" y="3494700"/>
                <a:ext cx="275000" cy="275000"/>
                <a:chOff x="1607367" y="4342267"/>
                <a:chExt cx="275000" cy="275000"/>
              </a:xfrm>
            </p:grpSpPr>
            <p:sp>
              <p:nvSpPr>
                <p:cNvPr id="54" name="îśľíḑè"/>
                <p:cNvSpPr/>
                <p:nvPr/>
              </p:nvSpPr>
              <p:spPr>
                <a:xfrm>
                  <a:off x="1607367" y="4342267"/>
                  <a:ext cx="275000" cy="275000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ïṧľiḋè"/>
                <p:cNvSpPr/>
                <p:nvPr/>
              </p:nvSpPr>
              <p:spPr>
                <a:xfrm>
                  <a:off x="1657139" y="4392039"/>
                  <a:ext cx="175456" cy="175456"/>
                </a:xfrm>
                <a:prstGeom prst="ellipse">
                  <a:avLst/>
                </a:prstGeom>
                <a:solidFill>
                  <a:schemeClr val="accent3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í$1iďé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6682860" y="3805172"/>
                <a:ext cx="216432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2018.9.8-2018.11.10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spcBef>
                    <a:spcPct val="0"/>
                  </a:spcBef>
                </a:pPr>
                <a:endParaRPr lang="en-US" altLang="zh-CN" sz="1400" dirty="0"/>
              </a:p>
            </p:txBody>
          </p:sp>
        </p:grpSp>
        <p:grpSp>
          <p:nvGrpSpPr>
            <p:cNvPr id="41" name="íṣḷidê"/>
            <p:cNvGrpSpPr/>
            <p:nvPr/>
          </p:nvGrpSpPr>
          <p:grpSpPr>
            <a:xfrm>
              <a:off x="8684663" y="3104647"/>
              <a:ext cx="2834238" cy="1344563"/>
              <a:chOff x="8684663" y="3104647"/>
              <a:chExt cx="2834238" cy="1344563"/>
            </a:xfrm>
          </p:grpSpPr>
          <p:cxnSp>
            <p:nvCxnSpPr>
              <p:cNvPr id="42" name="直接连接符 41"/>
              <p:cNvCxnSpPr>
                <a:stCxn id="49" idx="0"/>
                <a:endCxn id="46" idx="4"/>
              </p:cNvCxnSpPr>
              <p:nvPr/>
            </p:nvCxnSpPr>
            <p:spPr>
              <a:xfrm flipH="1" flipV="1">
                <a:off x="10101781" y="3769700"/>
                <a:ext cx="1" cy="247486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íşlîdè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8684663" y="4017186"/>
                <a:ext cx="2834238" cy="432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zh-CN" altLang="en-US" sz="1600" b="1" dirty="0"/>
                  <a:t>思途校区实训课</a:t>
                </a:r>
              </a:p>
            </p:txBody>
          </p:sp>
          <p:grpSp>
            <p:nvGrpSpPr>
              <p:cNvPr id="44" name="işḷíḓê"/>
              <p:cNvGrpSpPr/>
              <p:nvPr/>
            </p:nvGrpSpPr>
            <p:grpSpPr>
              <a:xfrm>
                <a:off x="9964281" y="3494700"/>
                <a:ext cx="275000" cy="275000"/>
                <a:chOff x="1607367" y="4342267"/>
                <a:chExt cx="275000" cy="275000"/>
              </a:xfrm>
            </p:grpSpPr>
            <p:sp>
              <p:nvSpPr>
                <p:cNvPr id="46" name="íSľiḑè"/>
                <p:cNvSpPr/>
                <p:nvPr/>
              </p:nvSpPr>
              <p:spPr>
                <a:xfrm>
                  <a:off x="1607367" y="4342267"/>
                  <a:ext cx="275000" cy="275000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iṥ1idê"/>
                <p:cNvSpPr/>
                <p:nvPr/>
              </p:nvSpPr>
              <p:spPr>
                <a:xfrm>
                  <a:off x="1657139" y="4392039"/>
                  <a:ext cx="175456" cy="175456"/>
                </a:xfrm>
                <a:prstGeom prst="ellipse">
                  <a:avLst/>
                </a:prstGeom>
                <a:solidFill>
                  <a:schemeClr val="accent4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is1iḑe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9057592" y="3104647"/>
                <a:ext cx="2186308" cy="39005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dirty="0"/>
                  <a:t>2019.1.21-2019.1.25</a:t>
                </a:r>
                <a:endParaRPr lang="zh-CN" altLang="en-US" sz="1400" dirty="0"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8114" y="27379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其他工作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ṡļîḋè">
            <a:extLst>
              <a:ext uri="{FF2B5EF4-FFF2-40B4-BE49-F238E27FC236}">
                <a16:creationId xmlns:a16="http://schemas.microsoft.com/office/drawing/2014/main" id="{9E667413-8CEB-4F69-BB62-46F93F5FE314}"/>
              </a:ext>
            </a:extLst>
          </p:cNvPr>
          <p:cNvSpPr/>
          <p:nvPr/>
        </p:nvSpPr>
        <p:spPr>
          <a:xfrm flipH="1">
            <a:off x="335362" y="1243306"/>
            <a:ext cx="6046555" cy="4992394"/>
          </a:xfrm>
          <a:prstGeom prst="roundRect">
            <a:avLst>
              <a:gd name="adj" fmla="val 0"/>
            </a:avLst>
          </a:prstGeom>
          <a:blipFill>
            <a:blip r:embed="rId4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zh-CN" altLang="en-US" dirty="0"/>
          </a:p>
        </p:txBody>
      </p:sp>
      <p:sp>
        <p:nvSpPr>
          <p:cNvPr id="35" name="iṡḷíḓê">
            <a:extLst>
              <a:ext uri="{FF2B5EF4-FFF2-40B4-BE49-F238E27FC236}">
                <a16:creationId xmlns:a16="http://schemas.microsoft.com/office/drawing/2014/main" id="{0682E312-8846-46B6-B3D8-5CCA2EA3F5A1}"/>
              </a:ext>
            </a:extLst>
          </p:cNvPr>
          <p:cNvSpPr/>
          <p:nvPr/>
        </p:nvSpPr>
        <p:spPr>
          <a:xfrm flipH="1">
            <a:off x="335360" y="1243306"/>
            <a:ext cx="6046553" cy="1429119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8" name="îṥļîďê">
            <a:extLst>
              <a:ext uri="{FF2B5EF4-FFF2-40B4-BE49-F238E27FC236}">
                <a16:creationId xmlns:a16="http://schemas.microsoft.com/office/drawing/2014/main" id="{869BFAB1-2E8D-4D95-8E4E-4343886A91B3}"/>
              </a:ext>
            </a:extLst>
          </p:cNvPr>
          <p:cNvGrpSpPr/>
          <p:nvPr/>
        </p:nvGrpSpPr>
        <p:grpSpPr>
          <a:xfrm>
            <a:off x="6007772" y="1811663"/>
            <a:ext cx="675000" cy="675005"/>
            <a:chOff x="7547245" y="3676656"/>
            <a:chExt cx="675000" cy="675005"/>
          </a:xfrm>
        </p:grpSpPr>
        <p:sp>
          <p:nvSpPr>
            <p:cNvPr id="49" name="îśḻiḍè">
              <a:extLst>
                <a:ext uri="{FF2B5EF4-FFF2-40B4-BE49-F238E27FC236}">
                  <a16:creationId xmlns:a16="http://schemas.microsoft.com/office/drawing/2014/main" id="{4B7C58F7-3F6A-427D-90A8-230249FC3233}"/>
                </a:ext>
              </a:extLst>
            </p:cNvPr>
            <p:cNvSpPr/>
            <p:nvPr/>
          </p:nvSpPr>
          <p:spPr>
            <a:xfrm>
              <a:off x="7547245" y="3676656"/>
              <a:ext cx="675000" cy="67500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0" name="islîḍé">
              <a:extLst>
                <a:ext uri="{FF2B5EF4-FFF2-40B4-BE49-F238E27FC236}">
                  <a16:creationId xmlns:a16="http://schemas.microsoft.com/office/drawing/2014/main" id="{20A8B15D-2184-4B83-A38E-C5DEA0EFB60C}"/>
                </a:ext>
              </a:extLst>
            </p:cNvPr>
            <p:cNvSpPr/>
            <p:nvPr/>
          </p:nvSpPr>
          <p:spPr bwMode="auto">
            <a:xfrm>
              <a:off x="7736253" y="3845421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48" name="í$ḻíḓe">
            <a:extLst>
              <a:ext uri="{FF2B5EF4-FFF2-40B4-BE49-F238E27FC236}">
                <a16:creationId xmlns:a16="http://schemas.microsoft.com/office/drawing/2014/main" id="{34F6E6F0-6DB7-48E4-9FE6-383F00F957EF}"/>
              </a:ext>
            </a:extLst>
          </p:cNvPr>
          <p:cNvSpPr txBox="1"/>
          <p:nvPr/>
        </p:nvSpPr>
        <p:spPr bwMode="auto">
          <a:xfrm>
            <a:off x="6897775" y="1996755"/>
            <a:ext cx="43011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 smtClean="0">
                <a:latin typeface="+mn-ea"/>
              </a:rPr>
              <a:t>Vue</a:t>
            </a:r>
            <a:r>
              <a:rPr lang="zh-CN" altLang="en-US" b="1" dirty="0" smtClean="0">
                <a:latin typeface="+mn-ea"/>
              </a:rPr>
              <a:t>、微信小程序教案编写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40" name="iṣľîḍê">
            <a:extLst>
              <a:ext uri="{FF2B5EF4-FFF2-40B4-BE49-F238E27FC236}">
                <a16:creationId xmlns:a16="http://schemas.microsoft.com/office/drawing/2014/main" id="{08B7FDAA-5075-4AF8-9749-CA68CC788EB8}"/>
              </a:ext>
            </a:extLst>
          </p:cNvPr>
          <p:cNvGrpSpPr/>
          <p:nvPr/>
        </p:nvGrpSpPr>
        <p:grpSpPr>
          <a:xfrm>
            <a:off x="6027096" y="2938316"/>
            <a:ext cx="675000" cy="675005"/>
            <a:chOff x="7233346" y="3499201"/>
            <a:chExt cx="675000" cy="675005"/>
          </a:xfrm>
        </p:grpSpPr>
        <p:sp>
          <p:nvSpPr>
            <p:cNvPr id="45" name="íS1íḑé">
              <a:extLst>
                <a:ext uri="{FF2B5EF4-FFF2-40B4-BE49-F238E27FC236}">
                  <a16:creationId xmlns:a16="http://schemas.microsoft.com/office/drawing/2014/main" id="{F7FFC256-0016-47E9-8D63-BFA6CF3F1DEE}"/>
                </a:ext>
              </a:extLst>
            </p:cNvPr>
            <p:cNvSpPr/>
            <p:nvPr/>
          </p:nvSpPr>
          <p:spPr>
            <a:xfrm>
              <a:off x="7233346" y="3499201"/>
              <a:ext cx="675000" cy="675005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6" name="iṣlïḋe">
              <a:extLst>
                <a:ext uri="{FF2B5EF4-FFF2-40B4-BE49-F238E27FC236}">
                  <a16:creationId xmlns:a16="http://schemas.microsoft.com/office/drawing/2014/main" id="{5A8334E1-B42C-49B4-9B11-7D87813C1B66}"/>
                </a:ext>
              </a:extLst>
            </p:cNvPr>
            <p:cNvSpPr/>
            <p:nvPr/>
          </p:nvSpPr>
          <p:spPr bwMode="auto">
            <a:xfrm>
              <a:off x="7398753" y="3667965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44" name="iṡḻiḍè">
            <a:extLst>
              <a:ext uri="{FF2B5EF4-FFF2-40B4-BE49-F238E27FC236}">
                <a16:creationId xmlns:a16="http://schemas.microsoft.com/office/drawing/2014/main" id="{A42ADC3A-FC4D-4334-ABDA-0DCB8D6A0E2F}"/>
              </a:ext>
            </a:extLst>
          </p:cNvPr>
          <p:cNvSpPr txBox="1"/>
          <p:nvPr/>
        </p:nvSpPr>
        <p:spPr bwMode="auto">
          <a:xfrm>
            <a:off x="6897775" y="3112335"/>
            <a:ext cx="43011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+mn-ea"/>
              </a:rPr>
              <a:t>HTML5</a:t>
            </a:r>
            <a:r>
              <a:rPr lang="zh-CN" altLang="en-US" b="1" dirty="0" smtClean="0">
                <a:latin typeface="+mn-ea"/>
              </a:rPr>
              <a:t>前端教材修订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001CB9-80BD-4B0C-828D-612FC0A52535}"/>
              </a:ext>
            </a:extLst>
          </p:cNvPr>
          <p:cNvCxnSpPr/>
          <p:nvPr/>
        </p:nvCxnSpPr>
        <p:spPr>
          <a:xfrm>
            <a:off x="6897775" y="2764162"/>
            <a:ext cx="4209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4001CB9-80BD-4B0C-828D-612FC0A52535}"/>
              </a:ext>
            </a:extLst>
          </p:cNvPr>
          <p:cNvCxnSpPr/>
          <p:nvPr/>
        </p:nvCxnSpPr>
        <p:spPr>
          <a:xfrm>
            <a:off x="6897775" y="3879742"/>
            <a:ext cx="4209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iṣľîḍê">
            <a:extLst>
              <a:ext uri="{FF2B5EF4-FFF2-40B4-BE49-F238E27FC236}">
                <a16:creationId xmlns:a16="http://schemas.microsoft.com/office/drawing/2014/main" id="{08B7FDAA-5075-4AF8-9749-CA68CC788EB8}"/>
              </a:ext>
            </a:extLst>
          </p:cNvPr>
          <p:cNvGrpSpPr/>
          <p:nvPr/>
        </p:nvGrpSpPr>
        <p:grpSpPr>
          <a:xfrm>
            <a:off x="6090652" y="5191623"/>
            <a:ext cx="675000" cy="675005"/>
            <a:chOff x="7233346" y="3499201"/>
            <a:chExt cx="675000" cy="675005"/>
          </a:xfrm>
        </p:grpSpPr>
        <p:sp>
          <p:nvSpPr>
            <p:cNvPr id="53" name="íS1íḑé">
              <a:extLst>
                <a:ext uri="{FF2B5EF4-FFF2-40B4-BE49-F238E27FC236}">
                  <a16:creationId xmlns:a16="http://schemas.microsoft.com/office/drawing/2014/main" id="{F7FFC256-0016-47E9-8D63-BFA6CF3F1DEE}"/>
                </a:ext>
              </a:extLst>
            </p:cNvPr>
            <p:cNvSpPr/>
            <p:nvPr/>
          </p:nvSpPr>
          <p:spPr>
            <a:xfrm>
              <a:off x="7233346" y="3499201"/>
              <a:ext cx="675000" cy="675005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4" name="iṣlïḋe">
              <a:extLst>
                <a:ext uri="{FF2B5EF4-FFF2-40B4-BE49-F238E27FC236}">
                  <a16:creationId xmlns:a16="http://schemas.microsoft.com/office/drawing/2014/main" id="{5A8334E1-B42C-49B4-9B11-7D87813C1B66}"/>
                </a:ext>
              </a:extLst>
            </p:cNvPr>
            <p:cNvSpPr/>
            <p:nvPr/>
          </p:nvSpPr>
          <p:spPr bwMode="auto">
            <a:xfrm>
              <a:off x="7398753" y="3667965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55" name="iṡḻiḍè">
            <a:extLst>
              <a:ext uri="{FF2B5EF4-FFF2-40B4-BE49-F238E27FC236}">
                <a16:creationId xmlns:a16="http://schemas.microsoft.com/office/drawing/2014/main" id="{A42ADC3A-FC4D-4334-ABDA-0DCB8D6A0E2F}"/>
              </a:ext>
            </a:extLst>
          </p:cNvPr>
          <p:cNvSpPr txBox="1"/>
          <p:nvPr/>
        </p:nvSpPr>
        <p:spPr bwMode="auto">
          <a:xfrm>
            <a:off x="6897775" y="5343495"/>
            <a:ext cx="43011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+mn-ea"/>
              </a:rPr>
              <a:t>教务管理系统讲解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4001CB9-80BD-4B0C-828D-612FC0A52535}"/>
              </a:ext>
            </a:extLst>
          </p:cNvPr>
          <p:cNvCxnSpPr/>
          <p:nvPr/>
        </p:nvCxnSpPr>
        <p:spPr>
          <a:xfrm>
            <a:off x="6897775" y="6110903"/>
            <a:ext cx="4209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iṣľîḍê">
            <a:extLst>
              <a:ext uri="{FF2B5EF4-FFF2-40B4-BE49-F238E27FC236}">
                <a16:creationId xmlns:a16="http://schemas.microsoft.com/office/drawing/2014/main" id="{08B7FDAA-5075-4AF8-9749-CA68CC788EB8}"/>
              </a:ext>
            </a:extLst>
          </p:cNvPr>
          <p:cNvGrpSpPr/>
          <p:nvPr/>
        </p:nvGrpSpPr>
        <p:grpSpPr>
          <a:xfrm>
            <a:off x="6027097" y="4064969"/>
            <a:ext cx="675000" cy="675005"/>
            <a:chOff x="7233346" y="3499201"/>
            <a:chExt cx="675000" cy="675005"/>
          </a:xfrm>
        </p:grpSpPr>
        <p:sp>
          <p:nvSpPr>
            <p:cNvPr id="58" name="íS1íḑé">
              <a:extLst>
                <a:ext uri="{FF2B5EF4-FFF2-40B4-BE49-F238E27FC236}">
                  <a16:creationId xmlns:a16="http://schemas.microsoft.com/office/drawing/2014/main" id="{F7FFC256-0016-47E9-8D63-BFA6CF3F1DEE}"/>
                </a:ext>
              </a:extLst>
            </p:cNvPr>
            <p:cNvSpPr/>
            <p:nvPr/>
          </p:nvSpPr>
          <p:spPr>
            <a:xfrm>
              <a:off x="7233346" y="3499201"/>
              <a:ext cx="675000" cy="675005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9" name="iṣlïḋe">
              <a:extLst>
                <a:ext uri="{FF2B5EF4-FFF2-40B4-BE49-F238E27FC236}">
                  <a16:creationId xmlns:a16="http://schemas.microsoft.com/office/drawing/2014/main" id="{5A8334E1-B42C-49B4-9B11-7D87813C1B66}"/>
                </a:ext>
              </a:extLst>
            </p:cNvPr>
            <p:cNvSpPr/>
            <p:nvPr/>
          </p:nvSpPr>
          <p:spPr bwMode="auto">
            <a:xfrm>
              <a:off x="7398753" y="3667965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60" name="iṡḻiḍè">
            <a:extLst>
              <a:ext uri="{FF2B5EF4-FFF2-40B4-BE49-F238E27FC236}">
                <a16:creationId xmlns:a16="http://schemas.microsoft.com/office/drawing/2014/main" id="{A42ADC3A-FC4D-4334-ABDA-0DCB8D6A0E2F}"/>
              </a:ext>
            </a:extLst>
          </p:cNvPr>
          <p:cNvSpPr txBox="1"/>
          <p:nvPr/>
        </p:nvSpPr>
        <p:spPr bwMode="auto">
          <a:xfrm>
            <a:off x="6897775" y="4227915"/>
            <a:ext cx="43011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+mn-ea"/>
              </a:rPr>
              <a:t>研发基于</a:t>
            </a:r>
            <a:r>
              <a:rPr lang="en-US" altLang="zh-CN" b="1" dirty="0" err="1" smtClean="0">
                <a:latin typeface="+mn-ea"/>
              </a:rPr>
              <a:t>nodejs+mysql</a:t>
            </a:r>
            <a:r>
              <a:rPr lang="zh-CN" altLang="en-US" b="1" dirty="0" smtClean="0">
                <a:latin typeface="+mn-ea"/>
              </a:rPr>
              <a:t>的商城</a:t>
            </a:r>
            <a:r>
              <a:rPr lang="en-US" altLang="zh-CN" b="1" dirty="0" smtClean="0">
                <a:latin typeface="+mn-ea"/>
              </a:rPr>
              <a:t>API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4001CB9-80BD-4B0C-828D-612FC0A52535}"/>
              </a:ext>
            </a:extLst>
          </p:cNvPr>
          <p:cNvCxnSpPr/>
          <p:nvPr/>
        </p:nvCxnSpPr>
        <p:spPr>
          <a:xfrm>
            <a:off x="6897775" y="4995322"/>
            <a:ext cx="4209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16" name="同侧圆角矩形 15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6730998" y="2730777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成长收获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0998" y="3561774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GROWTH COMPLETED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080338" y="273790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技术技能方面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98314065"/>
              </p:ext>
            </p:extLst>
          </p:nvPr>
        </p:nvGraphicFramePr>
        <p:xfrm>
          <a:off x="0" y="1130300"/>
          <a:ext cx="5591944" cy="572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TextBox 15"/>
          <p:cNvSpPr txBox="1"/>
          <p:nvPr/>
        </p:nvSpPr>
        <p:spPr>
          <a:xfrm>
            <a:off x="5591944" y="2420888"/>
            <a:ext cx="3341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rgbClr val="F4DEB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小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程序教材、项目、配套后台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接口全部准备好，目前已经成功应用于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个班级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TextBox 16"/>
          <p:cNvSpPr txBox="1"/>
          <p:nvPr/>
        </p:nvSpPr>
        <p:spPr>
          <a:xfrm>
            <a:off x="5591944" y="195922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微信小程序</a:t>
            </a:r>
          </a:p>
        </p:txBody>
      </p:sp>
      <p:sp>
        <p:nvSpPr>
          <p:cNvPr id="48" name="TextBox 19"/>
          <p:cNvSpPr txBox="1"/>
          <p:nvPr/>
        </p:nvSpPr>
        <p:spPr>
          <a:xfrm>
            <a:off x="5591944" y="3840880"/>
            <a:ext cx="3341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rgbClr val="F4DEB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空余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时间，学习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react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框架，目前已经全部掌握，准备应用于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1812H5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班，练习题尚欠缺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5591944" y="3379215"/>
            <a:ext cx="113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C00000"/>
                </a:solidFill>
                <a:latin typeface="+mj-ea"/>
                <a:ea typeface="+mj-ea"/>
              </a:rPr>
              <a:t>React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框架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5564057" y="5149585"/>
            <a:ext cx="3341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rgbClr val="F4DEB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自已做混合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项目，目前已经全部掌握，不会应用于教学体系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5564057" y="4687920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  <a:latin typeface="+mj-ea"/>
                <a:ea typeface="+mj-ea"/>
              </a:rPr>
              <a:t>Uni</a:t>
            </a:r>
            <a:r>
              <a:rPr lang="en-US" altLang="zh-CN" dirty="0" smtClean="0">
                <a:solidFill>
                  <a:srgbClr val="C00000"/>
                </a:solidFill>
                <a:latin typeface="+mj-ea"/>
                <a:ea typeface="+mj-ea"/>
              </a:rPr>
              <a:t>-app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框架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7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8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4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5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46" grpId="0"/>
          <p:bldP spid="47" grpId="0"/>
          <p:bldP spid="48" grpId="0"/>
          <p:bldP spid="49" grpId="0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46" grpId="0"/>
          <p:bldP spid="47" grpId="0"/>
          <p:bldP spid="48" grpId="0"/>
          <p:bldP spid="49" grpId="0"/>
          <p:bldP spid="50" grpId="0"/>
          <p:bldP spid="5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96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416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F1126"/>
    </a:accent1>
    <a:accent2>
      <a:srgbClr val="FF5C5B"/>
    </a:accent2>
    <a:accent3>
      <a:srgbClr val="30CDFF"/>
    </a:accent3>
    <a:accent4>
      <a:srgbClr val="FF9B25"/>
    </a:accent4>
    <a:accent5>
      <a:srgbClr val="9688FF"/>
    </a:accent5>
    <a:accent6>
      <a:srgbClr val="8EA6FF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624</Words>
  <Application>Microsoft Office PowerPoint</Application>
  <PresentationFormat>宽屏</PresentationFormat>
  <Paragraphs>103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Futura LT Medium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Mr.Z</cp:lastModifiedBy>
  <cp:revision>66</cp:revision>
  <dcterms:created xsi:type="dcterms:W3CDTF">2016-12-21T14:18:00Z</dcterms:created>
  <dcterms:modified xsi:type="dcterms:W3CDTF">2019-05-29T05:50:23Z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