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937B-9D89-47D5-B92F-FC9C45CCE762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56E7-E408-4605-8F62-5BA59148B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8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937B-9D89-47D5-B92F-FC9C45CCE762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56E7-E408-4605-8F62-5BA59148B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53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937B-9D89-47D5-B92F-FC9C45CCE762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56E7-E408-4605-8F62-5BA59148B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00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937B-9D89-47D5-B92F-FC9C45CCE762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56E7-E408-4605-8F62-5BA59148B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33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937B-9D89-47D5-B92F-FC9C45CCE762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56E7-E408-4605-8F62-5BA59148B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60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937B-9D89-47D5-B92F-FC9C45CCE762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56E7-E408-4605-8F62-5BA59148B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19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937B-9D89-47D5-B92F-FC9C45CCE762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56E7-E408-4605-8F62-5BA59148B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9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937B-9D89-47D5-B92F-FC9C45CCE762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56E7-E408-4605-8F62-5BA59148B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82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937B-9D89-47D5-B92F-FC9C45CCE762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56E7-E408-4605-8F62-5BA59148B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21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937B-9D89-47D5-B92F-FC9C45CCE762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56E7-E408-4605-8F62-5BA59148B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89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937B-9D89-47D5-B92F-FC9C45CCE762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56E7-E408-4605-8F62-5BA59148B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4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3937B-9D89-47D5-B92F-FC9C45CCE762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56E7-E408-4605-8F62-5BA59148B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4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3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UQi.me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Mr.Z</dc:creator>
  <cp:lastModifiedBy>Mr.Z</cp:lastModifiedBy>
  <cp:revision>1</cp:revision>
  <dcterms:created xsi:type="dcterms:W3CDTF">2019-05-28T03:56:07Z</dcterms:created>
  <dcterms:modified xsi:type="dcterms:W3CDTF">2019-05-28T05:34:01Z</dcterms:modified>
</cp:coreProperties>
</file>