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356" r:id="rId2"/>
    <p:sldId id="285" r:id="rId3"/>
    <p:sldId id="441" r:id="rId4"/>
    <p:sldId id="442" r:id="rId5"/>
    <p:sldId id="371" r:id="rId6"/>
    <p:sldId id="374" r:id="rId7"/>
    <p:sldId id="386" r:id="rId8"/>
    <p:sldId id="376" r:id="rId9"/>
    <p:sldId id="378" r:id="rId10"/>
    <p:sldId id="373" r:id="rId11"/>
    <p:sldId id="379" r:id="rId12"/>
    <p:sldId id="372" r:id="rId13"/>
    <p:sldId id="380" r:id="rId14"/>
    <p:sldId id="381" r:id="rId15"/>
    <p:sldId id="443" r:id="rId16"/>
    <p:sldId id="382" r:id="rId17"/>
    <p:sldId id="377" r:id="rId18"/>
    <p:sldId id="383" r:id="rId19"/>
    <p:sldId id="444" r:id="rId20"/>
    <p:sldId id="387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48" r:id="rId69"/>
    <p:sldId id="445" r:id="rId70"/>
    <p:sldId id="449" r:id="rId71"/>
    <p:sldId id="447" r:id="rId72"/>
    <p:sldId id="446" r:id="rId73"/>
    <p:sldId id="450" r:id="rId74"/>
    <p:sldId id="451" r:id="rId75"/>
    <p:sldId id="452" r:id="rId76"/>
    <p:sldId id="453" r:id="rId77"/>
    <p:sldId id="454" r:id="rId78"/>
    <p:sldId id="455" r:id="rId79"/>
    <p:sldId id="456" r:id="rId80"/>
    <p:sldId id="457" r:id="rId81"/>
    <p:sldId id="458" r:id="rId82"/>
    <p:sldId id="459" r:id="rId83"/>
    <p:sldId id="460" r:id="rId84"/>
    <p:sldId id="461" r:id="rId85"/>
    <p:sldId id="462" r:id="rId86"/>
    <p:sldId id="463" r:id="rId87"/>
    <p:sldId id="464" r:id="rId88"/>
    <p:sldId id="438" r:id="rId8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F9DD1"/>
    <a:srgbClr val="DEA900"/>
    <a:srgbClr val="0072C8"/>
    <a:srgbClr val="EEB500"/>
    <a:srgbClr val="0081E2"/>
    <a:srgbClr val="F6BB00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 autoAdjust="0"/>
    <p:restoredTop sz="94614" autoAdjust="0"/>
  </p:normalViewPr>
  <p:slideViewPr>
    <p:cSldViewPr>
      <p:cViewPr>
        <p:scale>
          <a:sx n="100" d="100"/>
          <a:sy n="100" d="100"/>
        </p:scale>
        <p:origin x="1282" y="2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  <a:t>2019/6/5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72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  <a:t>2019/6/5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1AE8-4E9A-4F2B-9F2B-7B27B86452D0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957770" cy="491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143122"/>
            <a:ext cx="4957770" cy="3214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17749" y="750081"/>
            <a:ext cx="4026251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072062"/>
            <a:ext cx="9144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 cstate="print"/>
          <a:srcRect t="16156" r="40895" b="53686"/>
          <a:stretch>
            <a:fillRect/>
          </a:stretch>
        </p:blipFill>
        <p:spPr bwMode="auto">
          <a:xfrm>
            <a:off x="2285984" y="0"/>
            <a:ext cx="6858016" cy="2000246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 cstate="print"/>
          <a:srcRect t="24773" r="59365" b="53686"/>
          <a:stretch>
            <a:fillRect/>
          </a:stretch>
        </p:blipFill>
        <p:spPr bwMode="auto">
          <a:xfrm>
            <a:off x="2143108" y="3714758"/>
            <a:ext cx="4714908" cy="1428742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67591" y="309633"/>
            <a:ext cx="8229600" cy="365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9" cstate="print"/>
          <a:srcRect r="26487"/>
          <a:stretch>
            <a:fillRect/>
          </a:stretch>
        </p:blipFill>
        <p:spPr>
          <a:xfrm>
            <a:off x="8358214" y="0"/>
            <a:ext cx="785786" cy="51435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143378" y="306000"/>
            <a:ext cx="612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331219" y="179206"/>
            <a:ext cx="36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63638"/>
            <a:ext cx="7198568" cy="589364"/>
          </a:xfrm>
        </p:spPr>
        <p:txBody>
          <a:bodyPr>
            <a:noAutofit/>
          </a:bodyPr>
          <a:lstStyle/>
          <a:p>
            <a:r>
              <a:rPr lang="zh-CN" altLang="en-US" sz="4800" smtClean="0"/>
              <a:t>思途就业</a:t>
            </a:r>
            <a:r>
              <a:rPr lang="zh-CN" altLang="en-US" sz="4800"/>
              <a:t>指导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712" y="343584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JavaScript</a:t>
            </a:r>
            <a:r>
              <a:rPr lang="zh-CN" altLang="zh-CN" b="1" dirty="0" smtClean="0">
                <a:solidFill>
                  <a:schemeClr val="bg1"/>
                </a:solidFill>
              </a:rPr>
              <a:t>：</a:t>
            </a:r>
            <a:r>
              <a:rPr lang="zh-CN" altLang="zh-CN" b="1" dirty="0">
                <a:solidFill>
                  <a:schemeClr val="bg1"/>
                </a:solidFill>
              </a:rPr>
              <a:t>跨平台，</a:t>
            </a:r>
            <a:r>
              <a:rPr lang="en-US" altLang="zh-CN" b="1" dirty="0" err="1">
                <a:solidFill>
                  <a:schemeClr val="bg1"/>
                </a:solidFill>
              </a:rPr>
              <a:t>webapp</a:t>
            </a:r>
            <a:r>
              <a:rPr lang="zh-CN" altLang="zh-CN" b="1" dirty="0">
                <a:solidFill>
                  <a:schemeClr val="bg1"/>
                </a:solidFill>
              </a:rPr>
              <a:t>，替代</a:t>
            </a:r>
            <a:r>
              <a:rPr lang="en-US" altLang="zh-CN" b="1" dirty="0">
                <a:solidFill>
                  <a:schemeClr val="bg1"/>
                </a:solidFill>
              </a:rPr>
              <a:t>android-</a:t>
            </a:r>
            <a:r>
              <a:rPr lang="en-US" altLang="zh-CN" b="1" dirty="0" err="1">
                <a:solidFill>
                  <a:schemeClr val="bg1"/>
                </a:solidFill>
              </a:rPr>
              <a:t>ios</a:t>
            </a:r>
            <a:r>
              <a:rPr lang="zh-CN" altLang="zh-CN" b="1" dirty="0">
                <a:solidFill>
                  <a:schemeClr val="bg1"/>
                </a:solidFill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</a:rPr>
              <a:t>H5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843559"/>
            <a:ext cx="1800200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1807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7704" y="2882571"/>
            <a:ext cx="5688632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FF00"/>
                </a:solidFill>
              </a:rPr>
              <a:t>Java</a:t>
            </a:r>
            <a:r>
              <a:rPr lang="zh-CN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生态系统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---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最多的第三方类库，数量最多的程序员，最多最多杀手级应用（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Hadoop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Tomcat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spring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b="1" dirty="0" err="1">
                <a:solidFill>
                  <a:schemeClr val="bg1"/>
                </a:solidFill>
                <a:latin typeface="+mj-ea"/>
                <a:ea typeface="+mj-ea"/>
              </a:rPr>
              <a:t>JBoss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大部分</a:t>
            </a:r>
            <a:r>
              <a:rPr lang="zh-CN" altLang="zh-CN" b="1" dirty="0">
                <a:solidFill>
                  <a:schemeClr val="bg1"/>
                </a:solidFill>
                <a:latin typeface="+mj-ea"/>
                <a:ea typeface="+mj-ea"/>
              </a:rPr>
              <a:t>的企业管理项目，多平台定制开发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15566"/>
            <a:ext cx="1671686" cy="167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0789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00836" y="339502"/>
            <a:ext cx="655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</a:rPr>
              <a:t>行业</a:t>
            </a:r>
            <a:r>
              <a:rPr lang="zh-CN" altLang="zh-CN" sz="2800" dirty="0">
                <a:solidFill>
                  <a:schemeClr val="bg1"/>
                </a:solidFill>
              </a:rPr>
              <a:t>企业类型及特点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7744" y="1347614"/>
            <a:ext cx="4320480" cy="576064"/>
          </a:xfrm>
          <a:prstGeom prst="rect">
            <a:avLst/>
          </a:prstGeom>
          <a:solidFill>
            <a:srgbClr val="3F9DD1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/>
              <a:t>综合性软件企业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2267744" y="2120538"/>
            <a:ext cx="4320480" cy="576064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外包服务型企业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267744" y="2938304"/>
            <a:ext cx="4320480" cy="57606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外行业企业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267744" y="3711228"/>
            <a:ext cx="4320480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混杂型软件企业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1720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627784" y="987574"/>
            <a:ext cx="1800200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实习开发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29391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行业职业岗位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716016" y="987574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设计人员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624015" y="1671650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开发人员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627784" y="2355726"/>
            <a:ext cx="1800200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测试人员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716016" y="2355726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rgbClr val="FFFF00"/>
                </a:solidFill>
              </a:rPr>
              <a:t>高级测试</a:t>
            </a:r>
            <a:r>
              <a:rPr lang="zh-CN" altLang="zh-CN" dirty="0">
                <a:solidFill>
                  <a:srgbClr val="FFFF00"/>
                </a:solidFill>
              </a:rPr>
              <a:t>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716016" y="1671650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实施人员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627784" y="3098463"/>
            <a:ext cx="1800200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产品经理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716016" y="3098463"/>
            <a:ext cx="1772562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技术总监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27784" y="3813125"/>
            <a:ext cx="3860794" cy="50405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FF00"/>
                </a:solidFill>
              </a:rPr>
              <a:t>技术型销售和技术支持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08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29391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细分行业，学习目标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5736" y="1059582"/>
            <a:ext cx="26642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硬件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 smtClean="0">
                <a:solidFill>
                  <a:schemeClr val="bg1"/>
                </a:solidFill>
              </a:rPr>
              <a:t>芯片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芯片</a:t>
            </a:r>
            <a:r>
              <a:rPr lang="zh-CN" altLang="zh-CN" dirty="0">
                <a:solidFill>
                  <a:schemeClr val="bg1"/>
                </a:solidFill>
              </a:rPr>
              <a:t>应用</a:t>
            </a:r>
            <a:r>
              <a:rPr lang="en-US" altLang="zh-CN" dirty="0">
                <a:solidFill>
                  <a:schemeClr val="bg1"/>
                </a:solidFill>
              </a:rPr>
              <a:t>/PLC/</a:t>
            </a:r>
            <a:r>
              <a:rPr lang="zh-CN" altLang="zh-CN" dirty="0" smtClean="0">
                <a:solidFill>
                  <a:schemeClr val="bg1"/>
                </a:solidFill>
              </a:rPr>
              <a:t>路由器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算法</a:t>
            </a:r>
            <a:r>
              <a:rPr lang="zh-CN" altLang="zh-CN" dirty="0">
                <a:solidFill>
                  <a:schemeClr val="bg1"/>
                </a:solidFill>
              </a:rPr>
              <a:t>处理</a:t>
            </a:r>
            <a:r>
              <a:rPr lang="zh-CN" altLang="zh-CN" dirty="0" smtClean="0">
                <a:solidFill>
                  <a:schemeClr val="bg1"/>
                </a:solidFill>
              </a:rPr>
              <a:t>研究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算法应用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界面</a:t>
            </a:r>
            <a:r>
              <a:rPr lang="zh-CN" altLang="zh-CN" dirty="0" smtClean="0">
                <a:solidFill>
                  <a:schemeClr val="bg1"/>
                </a:solidFill>
              </a:rPr>
              <a:t>人机交互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客户前端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业务开发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chemeClr val="bg1"/>
                </a:solidFill>
              </a:rPr>
              <a:t>移动</a:t>
            </a:r>
            <a:r>
              <a:rPr lang="zh-CN" altLang="zh-CN" dirty="0">
                <a:solidFill>
                  <a:schemeClr val="bg1"/>
                </a:solidFill>
              </a:rPr>
              <a:t>端</a:t>
            </a:r>
            <a:r>
              <a:rPr lang="zh-CN" altLang="zh-CN" dirty="0" smtClean="0">
                <a:solidFill>
                  <a:schemeClr val="bg1"/>
                </a:solidFill>
              </a:rPr>
              <a:t>控制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chemeClr val="bg1"/>
                </a:solidFill>
              </a:rPr>
              <a:t>游戏</a:t>
            </a:r>
            <a:r>
              <a:rPr lang="zh-CN" altLang="zh-CN" dirty="0">
                <a:solidFill>
                  <a:schemeClr val="bg1"/>
                </a:solidFill>
              </a:rPr>
              <a:t>开发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VR</a:t>
            </a:r>
            <a:endParaRPr lang="zh-CN" altLang="zh-CN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0595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行业：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96136" y="1059582"/>
            <a:ext cx="230425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rgbClr val="FFFF00"/>
                </a:solidFill>
              </a:rPr>
              <a:t>电路</a:t>
            </a:r>
            <a:r>
              <a:rPr lang="zh-CN" altLang="zh-CN" dirty="0">
                <a:solidFill>
                  <a:srgbClr val="FFFF00"/>
                </a:solidFill>
              </a:rPr>
              <a:t>控制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rgbClr val="FFFF00"/>
                </a:solidFill>
              </a:rPr>
              <a:t>嵌入式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rgbClr val="FFFF00"/>
                </a:solidFill>
              </a:rPr>
              <a:t>实验室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rgbClr val="FFFF00"/>
                </a:solidFill>
              </a:rPr>
              <a:t>云</a:t>
            </a:r>
            <a:r>
              <a:rPr lang="zh-CN" altLang="zh-CN" dirty="0">
                <a:solidFill>
                  <a:srgbClr val="FFFF00"/>
                </a:solidFill>
              </a:rPr>
              <a:t>大数据人工智能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en-US" altLang="zh-CN" dirty="0" smtClean="0">
                <a:solidFill>
                  <a:srgbClr val="FFFF00"/>
                </a:solidFill>
              </a:rPr>
              <a:t>UI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en-US" altLang="zh-CN" dirty="0" smtClean="0">
                <a:solidFill>
                  <a:srgbClr val="FFFF00"/>
                </a:solidFill>
              </a:rPr>
              <a:t>H5 </a:t>
            </a:r>
            <a:r>
              <a:rPr lang="en-US" altLang="zh-CN" dirty="0">
                <a:solidFill>
                  <a:srgbClr val="FFFF00"/>
                </a:solidFill>
              </a:rPr>
              <a:t>/ </a:t>
            </a:r>
            <a:r>
              <a:rPr lang="en-US" altLang="zh-CN" dirty="0" err="1">
                <a:solidFill>
                  <a:srgbClr val="FFFF00"/>
                </a:solidFill>
              </a:rPr>
              <a:t>winform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rgbClr val="FFFF00"/>
                </a:solidFill>
              </a:rPr>
              <a:t>管理系统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</a:rPr>
              <a:t>andorid</a:t>
            </a:r>
            <a:r>
              <a:rPr lang="zh-CN" altLang="zh-CN" dirty="0">
                <a:solidFill>
                  <a:srgbClr val="FFFF00"/>
                </a:solidFill>
              </a:rPr>
              <a:t>，</a:t>
            </a:r>
            <a:r>
              <a:rPr lang="en-US" altLang="zh-CN" dirty="0" err="1">
                <a:solidFill>
                  <a:srgbClr val="FFFF00"/>
                </a:solidFill>
              </a:rPr>
              <a:t>ios</a:t>
            </a:r>
            <a:endParaRPr lang="zh-CN" altLang="zh-CN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zh-CN" dirty="0" smtClean="0">
                <a:solidFill>
                  <a:srgbClr val="FFFF00"/>
                </a:solidFill>
              </a:rPr>
              <a:t>游戏</a:t>
            </a:r>
            <a:r>
              <a:rPr lang="zh-CN" altLang="zh-CN" dirty="0" smtClean="0">
                <a:solidFill>
                  <a:srgbClr val="FFFF00"/>
                </a:solidFill>
              </a:rPr>
              <a:t>引擎</a:t>
            </a:r>
            <a:endParaRPr lang="zh-CN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43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>
            <a:spLocks/>
          </p:cNvSpPr>
          <p:nvPr/>
        </p:nvSpPr>
        <p:spPr>
          <a:xfrm>
            <a:off x="4644008" y="2643758"/>
            <a:ext cx="4032448" cy="7920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学习方法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745103" y="149163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2629C03-0B3A-43DB-B580-02F49A6B9A18}"/>
              </a:ext>
            </a:extLst>
          </p:cNvPr>
          <p:cNvCxnSpPr/>
          <p:nvPr/>
        </p:nvCxnSpPr>
        <p:spPr>
          <a:xfrm>
            <a:off x="4745103" y="2557652"/>
            <a:ext cx="43988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 noChangeAspect="1"/>
          </p:cNvSpPr>
          <p:nvPr/>
        </p:nvSpPr>
        <p:spPr>
          <a:xfrm>
            <a:off x="539552" y="1356106"/>
            <a:ext cx="3312368" cy="2403091"/>
          </a:xfrm>
          <a:prstGeom prst="rect">
            <a:avLst/>
          </a:prstGeom>
          <a:blipFill dpi="0" rotWithShape="1">
            <a:blip r:embed="rId2"/>
            <a:srcRect/>
            <a:stretch>
              <a:fillRect l="-4450" r="-4416"/>
            </a:stretch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60" y="25368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学习工作的过程：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57641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</a:rPr>
              <a:t>动手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609769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59832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</a:rPr>
              <a:t>烦躁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211960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70009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崇拜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22137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屏障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627784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5833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加班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37961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88024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挑剔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25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23266340876&amp;di=106ee900713ce9a4b989df582be4a4b6&amp;imgtype=0&amp;src=http%3A%2F%2Ff.hiphotos.baidu.com%2Fbaike%2Fw%3D268%2Fsign%3D078450e1e2fe9925cb0c6e560ca95ee4%2Fd0c8a786c9177f3e5aa4b42972cf3bc79f3d56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5606"/>
            <a:ext cx="25527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7692" y="26749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学习途径：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1275606"/>
            <a:ext cx="4032448" cy="53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学校学习</a:t>
            </a:r>
            <a:r>
              <a:rPr lang="en-US" altLang="zh-CN" sz="2000" dirty="0"/>
              <a:t>+</a:t>
            </a:r>
            <a:r>
              <a:rPr lang="zh-CN" altLang="zh-CN" sz="2000" dirty="0"/>
              <a:t>自学</a:t>
            </a:r>
            <a:r>
              <a:rPr lang="en-US" altLang="zh-CN" sz="2000" dirty="0"/>
              <a:t>+</a:t>
            </a:r>
            <a:r>
              <a:rPr lang="zh-CN" altLang="zh-CN" sz="2000" dirty="0"/>
              <a:t>实践</a:t>
            </a:r>
            <a:r>
              <a:rPr lang="zh-CN" altLang="zh-CN" sz="2000" dirty="0" smtClean="0"/>
              <a:t>项目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923928" y="1962082"/>
            <a:ext cx="4032448" cy="5376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网络课程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923928" y="2643758"/>
            <a:ext cx="4032448" cy="5376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实训机构课程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923928" y="3319222"/>
            <a:ext cx="4032448" cy="537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混入公司再学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6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60" y="25368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能力提升阶段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57641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>
                    <a:lumMod val="75000"/>
                  </a:schemeClr>
                </a:solidFill>
              </a:rPr>
              <a:t>动手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609769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59832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</a:rPr>
              <a:t>语言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211960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70009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业务细节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922137" y="192367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156363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系统架构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627784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5833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分析规划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37961" y="3363838"/>
            <a:ext cx="288032" cy="288032"/>
          </a:xfrm>
          <a:prstGeom prst="rightArrow">
            <a:avLst/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88024" y="300379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</a:schemeClr>
                </a:solidFill>
              </a:rPr>
              <a:t>内核机制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78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507987"/>
          </a:xfrm>
        </p:spPr>
        <p:txBody>
          <a:bodyPr/>
          <a:lstStyle/>
          <a:p>
            <a:r>
              <a:rPr lang="zh-CN" altLang="en-US" sz="2800" b="0" dirty="0" smtClean="0"/>
              <a:t>学习技巧</a:t>
            </a:r>
            <a:endParaRPr lang="zh-CN" altLang="en-US" sz="2800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131590"/>
            <a:ext cx="8220040" cy="346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了解理论之后立即去实践，实践驱动理论</a:t>
            </a:r>
            <a:r>
              <a:rPr lang="zh-CN" altLang="en-US" sz="1600" dirty="0" smtClean="0">
                <a:solidFill>
                  <a:schemeClr val="bg1"/>
                </a:solidFill>
              </a:rPr>
              <a:t>学习。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建立笔记、技术博客，不断梳理知识，总结回顾。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遇到</a:t>
            </a:r>
            <a:r>
              <a:rPr lang="zh-CN" altLang="en-US" sz="1600" dirty="0" smtClean="0">
                <a:solidFill>
                  <a:schemeClr val="bg1"/>
                </a:solidFill>
              </a:rPr>
              <a:t>问题，拆解细化问题，抓住问题本质，先思考尝试解决，再搜索解决方案，培养独立解决问题的能力。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学会调试错误，根据报错信息，不断修正。优秀的程序实际上都是调出来的</a:t>
            </a:r>
            <a:r>
              <a:rPr lang="zh-CN" altLang="en-US" sz="1600" dirty="0" smtClean="0">
                <a:solidFill>
                  <a:schemeClr val="bg1"/>
                </a:solidFill>
              </a:rPr>
              <a:t>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多</a:t>
            </a:r>
            <a:r>
              <a:rPr lang="zh-CN" altLang="en-US" sz="1600" dirty="0">
                <a:solidFill>
                  <a:schemeClr val="bg1"/>
                </a:solidFill>
              </a:rPr>
              <a:t>看</a:t>
            </a:r>
            <a:r>
              <a:rPr lang="zh-CN" altLang="en-US" sz="1600" dirty="0" smtClean="0">
                <a:solidFill>
                  <a:schemeClr val="bg1"/>
                </a:solidFill>
              </a:rPr>
              <a:t>书</a:t>
            </a:r>
            <a:r>
              <a:rPr lang="zh-CN" altLang="en-US" sz="1600" dirty="0">
                <a:solidFill>
                  <a:schemeClr val="bg1"/>
                </a:solidFill>
              </a:rPr>
              <a:t>，多</a:t>
            </a:r>
            <a:r>
              <a:rPr lang="zh-CN" altLang="en-US" sz="1600" dirty="0" smtClean="0">
                <a:solidFill>
                  <a:schemeClr val="bg1"/>
                </a:solidFill>
              </a:rPr>
              <a:t>看视频教程，多看博客文档，自我</a:t>
            </a:r>
            <a:r>
              <a:rPr lang="zh-CN" altLang="en-US" sz="1600" dirty="0">
                <a:solidFill>
                  <a:schemeClr val="bg1"/>
                </a:solidFill>
              </a:rPr>
              <a:t>驱动式</a:t>
            </a:r>
            <a:r>
              <a:rPr lang="zh-CN" altLang="en-US" sz="1600" dirty="0" smtClean="0">
                <a:solidFill>
                  <a:schemeClr val="bg1"/>
                </a:solidFill>
              </a:rPr>
              <a:t>学习。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先</a:t>
            </a:r>
            <a:r>
              <a:rPr lang="zh-CN" altLang="en-US" sz="1600" dirty="0" smtClean="0">
                <a:solidFill>
                  <a:schemeClr val="bg1"/>
                </a:solidFill>
              </a:rPr>
              <a:t>确立目标项目，带着目标学习知识点，将知识点转化为功能代码。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31091" y="809005"/>
            <a:ext cx="1903095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2400" b="1" cap="all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鞠祥明</a:t>
            </a:r>
            <a:endParaRPr lang="zh-CN" altLang="en-US" sz="2400" b="1" cap="all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9"/>
          <p:cNvSpPr>
            <a:spLocks noChangeArrowheads="1"/>
          </p:cNvSpPr>
          <p:nvPr/>
        </p:nvSpPr>
        <p:spPr bwMode="auto">
          <a:xfrm>
            <a:off x="2444676" y="786780"/>
            <a:ext cx="5047615" cy="488950"/>
          </a:xfrm>
          <a:prstGeom prst="rect">
            <a:avLst/>
          </a:prstGeom>
          <a:solidFill>
            <a:srgbClr val="00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2" name="文本框 10"/>
          <p:cNvSpPr txBox="1">
            <a:spLocks noChangeArrowheads="1"/>
          </p:cNvSpPr>
          <p:nvPr/>
        </p:nvSpPr>
        <p:spPr bwMode="auto">
          <a:xfrm>
            <a:off x="2320866" y="808008"/>
            <a:ext cx="48710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教学组长，</a:t>
            </a: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金牌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55576" y="1491630"/>
            <a:ext cx="7898765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互联网开发经验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曾任多家公司前端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等多种前沿编程技术。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全栈开发，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参与制定思途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前端课程体系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3.0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对移动端应用有深入的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研究，擅长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>
            <a:spLocks/>
          </p:cNvSpPr>
          <p:nvPr/>
        </p:nvSpPr>
        <p:spPr>
          <a:xfrm>
            <a:off x="4644008" y="2643758"/>
            <a:ext cx="4032448" cy="7920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自我管理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745103" y="149163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2629C03-0B3A-43DB-B580-02F49A6B9A18}"/>
              </a:ext>
            </a:extLst>
          </p:cNvPr>
          <p:cNvCxnSpPr/>
          <p:nvPr/>
        </p:nvCxnSpPr>
        <p:spPr>
          <a:xfrm>
            <a:off x="4745103" y="2557652"/>
            <a:ext cx="43988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ChangeAspect="1"/>
          </p:cNvSpPr>
          <p:nvPr/>
        </p:nvSpPr>
        <p:spPr>
          <a:xfrm>
            <a:off x="539552" y="1356106"/>
            <a:ext cx="3312368" cy="2403091"/>
          </a:xfrm>
          <a:prstGeom prst="rect">
            <a:avLst/>
          </a:prstGeom>
          <a:blipFill dpi="0" rotWithShape="1">
            <a:blip r:embed="rId2"/>
            <a:srcRect/>
            <a:stretch>
              <a:fillRect l="-4429" r="-4395"/>
            </a:stretch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7494"/>
            <a:ext cx="5513911" cy="459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8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7036" y="983028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知识的诅咒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687096" cy="31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419622"/>
            <a:ext cx="8229600" cy="507987"/>
          </a:xfrm>
        </p:spPr>
        <p:txBody>
          <a:bodyPr/>
          <a:lstStyle/>
          <a:p>
            <a:r>
              <a:rPr lang="zh-CN" altLang="en-US" sz="2400" dirty="0" smtClean="0"/>
              <a:t>通往成功的路上</a:t>
            </a:r>
            <a:r>
              <a:rPr lang="zh-CN" altLang="en-US" sz="2400" smtClean="0"/>
              <a:t>，你是否</a:t>
            </a:r>
            <a:r>
              <a:rPr lang="zh-CN" altLang="en-US" sz="2400" dirty="0" smtClean="0"/>
              <a:t>也遇到这样的障碍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5" name="标题 1"/>
          <p:cNvSpPr txBox="1"/>
          <p:nvPr/>
        </p:nvSpPr>
        <p:spPr>
          <a:xfrm>
            <a:off x="611560" y="1779662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2051720" y="1942598"/>
            <a:ext cx="5112568" cy="2376264"/>
          </a:xfrm>
          <a:prstGeom prst="roundRect">
            <a:avLst>
              <a:gd name="adj" fmla="val 1852"/>
            </a:avLst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心态消极，悲观失望，怀疑害怕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目标不明确，东飘西荡，没有方向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不会时间管理，拖延，效率低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没有持续学习，缺乏应变能力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执行力不够，想的多做的少</a:t>
            </a: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9185208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715" y="2201855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第二项目标管理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2275" y="2201855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如何制定目标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54836" y="1553783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第一项心态管理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72275" y="1553783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如何评估心态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4836" y="2866695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</a:t>
            </a:r>
            <a:r>
              <a:rPr lang="zh-CN" altLang="en-US" dirty="0" smtClean="0"/>
              <a:t>项时间管理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272275" y="2866695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如何管理时间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54836" y="3538178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第四</a:t>
            </a:r>
            <a:r>
              <a:rPr lang="zh-CN" altLang="en-US" dirty="0" smtClean="0"/>
              <a:t>项学习管理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272275" y="3507853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如何有效学习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5715" y="4218079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第五项行动管理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272275" y="4218079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如何每天行动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194107" y="1553783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乐观积极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194107" y="2201855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达成目标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199111" y="2866695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抓住重点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220747" y="3538178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持续改进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220747" y="4218079"/>
            <a:ext cx="1872208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养成习惯</a:t>
            </a:r>
            <a:endParaRPr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2943610" y="1639043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2927182" y="2287115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2905544" y="2951955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2927520" y="3613938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2943610" y="4303339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5832515" y="4361571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5832515" y="3679912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5850162" y="2997814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5832515" y="2336016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5832515" y="1669824"/>
            <a:ext cx="273832" cy="28803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3563888" y="849198"/>
            <a:ext cx="8229600" cy="507987"/>
          </a:xfrm>
        </p:spPr>
        <p:txBody>
          <a:bodyPr/>
          <a:lstStyle/>
          <a:p>
            <a:r>
              <a:rPr lang="zh-CN" altLang="en-US" sz="2400" dirty="0" smtClean="0"/>
              <a:t>五项管理</a:t>
            </a:r>
            <a:endParaRPr lang="zh-CN" altLang="en-US" sz="2400" dirty="0"/>
          </a:p>
        </p:txBody>
      </p:sp>
      <p:pic>
        <p:nvPicPr>
          <p:cNvPr id="42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766" y="172100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标题 1"/>
          <p:cNvSpPr txBox="1"/>
          <p:nvPr/>
        </p:nvSpPr>
        <p:spPr>
          <a:xfrm>
            <a:off x="1763688" y="404860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38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35896" y="1491630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第一项心态管理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5144" y="2283718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心态如何影响人：心态就是内心的想法和外在的表现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心态有两种：积极的和消极的</a:t>
            </a:r>
            <a:endParaRPr lang="en-US" altLang="zh-CN" dirty="0"/>
          </a:p>
          <a:p>
            <a:pPr algn="ctr"/>
            <a:endParaRPr lang="zh-CN" altLang="en-US" b="1" dirty="0"/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4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31840" y="1563638"/>
            <a:ext cx="2664296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差不多</a:t>
            </a:r>
            <a:r>
              <a:rPr lang="en-US" altLang="zh-CN" dirty="0" smtClean="0"/>
              <a:t>/</a:t>
            </a:r>
            <a:r>
              <a:rPr lang="zh-CN" altLang="en-US" dirty="0" smtClean="0"/>
              <a:t>还行心态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8262" y="2283718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 smtClean="0"/>
              <a:t>要不得</a:t>
            </a:r>
            <a:endParaRPr lang="zh-CN" altLang="en-US" sz="8000" b="1" dirty="0"/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9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同侧角的矩形 1"/>
          <p:cNvSpPr/>
          <p:nvPr/>
        </p:nvSpPr>
        <p:spPr>
          <a:xfrm>
            <a:off x="3361972" y="2815332"/>
            <a:ext cx="2016225" cy="1656184"/>
          </a:xfrm>
          <a:prstGeom prst="snip2SameRect">
            <a:avLst/>
          </a:prstGeom>
          <a:solidFill>
            <a:srgbClr val="0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消极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3361973" y="1375172"/>
            <a:ext cx="2016224" cy="129614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2.</a:t>
            </a:r>
            <a:r>
              <a:rPr lang="zh-CN" altLang="en-US" sz="900" dirty="0" smtClean="0"/>
              <a:t>消极心态使希望泯灭</a:t>
            </a:r>
            <a:endParaRPr lang="en-US" altLang="zh-CN" sz="900" dirty="0" smtClean="0"/>
          </a:p>
          <a:p>
            <a:pPr algn="ctr"/>
            <a:r>
              <a:rPr lang="zh-CN" altLang="en-US" sz="900" dirty="0"/>
              <a:t>消极</a:t>
            </a:r>
            <a:r>
              <a:rPr lang="zh-CN" altLang="en-US" sz="900" dirty="0" smtClean="0"/>
              <a:t>心态总是抱怨，责怪，找理由，找借口。银桑是责任感而摧毁自我信心，是希望泯灭。</a:t>
            </a:r>
            <a:endParaRPr lang="zh-CN" altLang="en-US" sz="900" dirty="0"/>
          </a:p>
        </p:txBody>
      </p:sp>
      <p:sp>
        <p:nvSpPr>
          <p:cNvPr id="4" name="矩形 3"/>
          <p:cNvSpPr/>
          <p:nvPr/>
        </p:nvSpPr>
        <p:spPr>
          <a:xfrm>
            <a:off x="2209845" y="1375172"/>
            <a:ext cx="936104" cy="129614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1.</a:t>
            </a:r>
            <a:r>
              <a:rPr lang="zh-CN" altLang="en-US" sz="900" dirty="0" smtClean="0"/>
              <a:t>消极心态使机会丧失</a:t>
            </a:r>
            <a:endParaRPr lang="en-US" altLang="zh-CN" sz="900" dirty="0" smtClean="0"/>
          </a:p>
          <a:p>
            <a:pPr algn="ctr"/>
            <a:r>
              <a:rPr lang="zh-CN" altLang="en-US" sz="900" dirty="0"/>
              <a:t>消极</a:t>
            </a:r>
            <a:r>
              <a:rPr lang="zh-CN" altLang="en-US" sz="900" dirty="0" smtClean="0"/>
              <a:t>心态是你犹豫不决，即使出线机会也看不清抓不到</a:t>
            </a:r>
            <a:endParaRPr lang="zh-CN" altLang="en-US" sz="900" dirty="0"/>
          </a:p>
        </p:txBody>
      </p:sp>
      <p:sp>
        <p:nvSpPr>
          <p:cNvPr id="5" name="矩形 4"/>
          <p:cNvSpPr/>
          <p:nvPr/>
        </p:nvSpPr>
        <p:spPr>
          <a:xfrm>
            <a:off x="2209845" y="2815332"/>
            <a:ext cx="936104" cy="165618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4.</a:t>
            </a:r>
            <a:r>
              <a:rPr lang="zh-CN" altLang="en-US" sz="800" dirty="0" smtClean="0"/>
              <a:t>消极心态限制潜能发挥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5606595" y="1375172"/>
            <a:ext cx="936104" cy="129614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3.</a:t>
            </a:r>
            <a:r>
              <a:rPr lang="zh-CN" altLang="en-US" sz="900" dirty="0" smtClean="0"/>
              <a:t>消极心态消耗掉</a:t>
            </a:r>
            <a:r>
              <a:rPr lang="en-US" altLang="zh-CN" sz="900" dirty="0" smtClean="0"/>
              <a:t>90%</a:t>
            </a:r>
            <a:r>
              <a:rPr lang="zh-CN" altLang="en-US" sz="900" dirty="0" smtClean="0"/>
              <a:t>的精力。消极心态日复一日在消极的境遇中挣扎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5622078" y="2815332"/>
            <a:ext cx="936104" cy="165618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5.</a:t>
            </a:r>
            <a:r>
              <a:rPr lang="zh-CN" altLang="en-US" sz="800" dirty="0" smtClean="0"/>
              <a:t>消极者背光失望，随波逐流，不能充分享受人生</a:t>
            </a:r>
            <a:endParaRPr lang="zh-CN" altLang="en-US" sz="800" dirty="0"/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116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67544" y="1444774"/>
            <a:ext cx="7632848" cy="5079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   美国成功学院对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名世界知名人士研究结果表明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           积极心态决定了成功的</a:t>
            </a:r>
            <a:r>
              <a:rPr lang="en-US" altLang="zh-CN" sz="2400" dirty="0" smtClean="0"/>
              <a:t>85%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683568" y="2812926"/>
            <a:ext cx="7344816" cy="12241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你用什么样的心态对待生活，生活就怎样对待你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你用什么样的态度对待别人，别人就用什么样的态度对待你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因此有什么样的心态就有什么样的思维和行为，就有什么样的环境和世界，就有什么样的未来和人生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24" y="51164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/>
          <p:nvPr/>
        </p:nvSpPr>
        <p:spPr>
          <a:xfrm>
            <a:off x="1664490" y="699542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278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3677" y="976856"/>
            <a:ext cx="6278028" cy="3481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积极心态的八大关键因素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752761" y="1408904"/>
            <a:ext cx="1403043" cy="1022388"/>
          </a:xfrm>
          <a:prstGeom prst="smileyFace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认真</a:t>
            </a:r>
            <a:endParaRPr lang="zh-CN" altLang="en-US" sz="1400" dirty="0"/>
          </a:p>
        </p:txBody>
      </p:sp>
      <p:sp>
        <p:nvSpPr>
          <p:cNvPr id="6" name="笑脸 5"/>
          <p:cNvSpPr/>
          <p:nvPr/>
        </p:nvSpPr>
        <p:spPr>
          <a:xfrm>
            <a:off x="2828761" y="1380591"/>
            <a:ext cx="1403043" cy="1022388"/>
          </a:xfrm>
          <a:prstGeom prst="smileyFac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快</a:t>
            </a:r>
            <a:endParaRPr lang="zh-CN" altLang="en-US" sz="1400" dirty="0"/>
          </a:p>
        </p:txBody>
      </p:sp>
      <p:sp>
        <p:nvSpPr>
          <p:cNvPr id="7" name="笑脸 6"/>
          <p:cNvSpPr/>
          <p:nvPr/>
        </p:nvSpPr>
        <p:spPr>
          <a:xfrm>
            <a:off x="4757357" y="1336896"/>
            <a:ext cx="1403043" cy="1022388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坚守承诺</a:t>
            </a:r>
            <a:endParaRPr lang="zh-CN" altLang="en-US" sz="1400" dirty="0"/>
          </a:p>
        </p:txBody>
      </p:sp>
      <p:sp>
        <p:nvSpPr>
          <p:cNvPr id="8" name="笑脸 7"/>
          <p:cNvSpPr/>
          <p:nvPr/>
        </p:nvSpPr>
        <p:spPr>
          <a:xfrm>
            <a:off x="6737939" y="1408904"/>
            <a:ext cx="1403043" cy="1022388"/>
          </a:xfrm>
          <a:prstGeom prst="smileyFace">
            <a:avLst/>
          </a:prstGeom>
          <a:solidFill>
            <a:srgbClr val="00964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保证任务</a:t>
            </a:r>
            <a:endParaRPr lang="zh-CN" altLang="en-US" sz="1400" dirty="0"/>
          </a:p>
        </p:txBody>
      </p:sp>
      <p:sp>
        <p:nvSpPr>
          <p:cNvPr id="9" name="笑脸 8"/>
          <p:cNvSpPr/>
          <p:nvPr/>
        </p:nvSpPr>
        <p:spPr>
          <a:xfrm>
            <a:off x="727783" y="3200596"/>
            <a:ext cx="1403043" cy="1022388"/>
          </a:xfrm>
          <a:prstGeom prst="smileyFace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乐观</a:t>
            </a:r>
            <a:endParaRPr lang="zh-CN" altLang="en-US" sz="1400" dirty="0"/>
          </a:p>
        </p:txBody>
      </p:sp>
      <p:sp>
        <p:nvSpPr>
          <p:cNvPr id="10" name="笑脸 9"/>
          <p:cNvSpPr/>
          <p:nvPr/>
        </p:nvSpPr>
        <p:spPr>
          <a:xfrm>
            <a:off x="2844239" y="3200596"/>
            <a:ext cx="1403043" cy="1022388"/>
          </a:xfrm>
          <a:prstGeom prst="smileyFace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/>
              <a:t>自信</a:t>
            </a:r>
          </a:p>
        </p:txBody>
      </p:sp>
      <p:sp>
        <p:nvSpPr>
          <p:cNvPr id="11" name="笑脸 10"/>
          <p:cNvSpPr/>
          <p:nvPr/>
        </p:nvSpPr>
        <p:spPr>
          <a:xfrm>
            <a:off x="4829457" y="3193260"/>
            <a:ext cx="1403043" cy="1022388"/>
          </a:xfrm>
          <a:prstGeom prst="smileyFace">
            <a:avLst/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/>
              <a:t>分享</a:t>
            </a:r>
          </a:p>
        </p:txBody>
      </p:sp>
      <p:sp>
        <p:nvSpPr>
          <p:cNvPr id="12" name="笑脸 11"/>
          <p:cNvSpPr/>
          <p:nvPr/>
        </p:nvSpPr>
        <p:spPr>
          <a:xfrm>
            <a:off x="6809947" y="3200596"/>
            <a:ext cx="1403043" cy="1022388"/>
          </a:xfrm>
          <a:prstGeom prst="smileyFac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不找借口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815180" y="2824136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做好</a:t>
            </a:r>
            <a:r>
              <a:rPr lang="zh-CN" altLang="en-US" sz="1200" dirty="0" smtClean="0">
                <a:solidFill>
                  <a:schemeClr val="bg1"/>
                </a:solidFill>
              </a:rPr>
              <a:t>每个细节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06658" y="2814558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日事日毕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82194" y="2796114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说到做到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1486" y="2783308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100%</a:t>
            </a:r>
            <a:r>
              <a:rPr lang="zh-CN" altLang="en-US" sz="1200" dirty="0" smtClean="0">
                <a:solidFill>
                  <a:schemeClr val="bg1"/>
                </a:solidFill>
              </a:rPr>
              <a:t>的目标完成率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2620" y="4587974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积极思维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2944098" y="4578396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接受挑战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919634" y="4559952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帮助别人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6898926" y="4547146"/>
            <a:ext cx="1273474" cy="2696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决</a:t>
            </a:r>
            <a:r>
              <a:rPr lang="zh-CN" altLang="en-US" sz="1200" dirty="0" smtClean="0"/>
              <a:t>不找借口</a:t>
            </a:r>
            <a:endParaRPr lang="zh-CN" altLang="en-US" sz="1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25810" y="310820"/>
            <a:ext cx="3004472" cy="697688"/>
            <a:chOff x="553101" y="445434"/>
            <a:chExt cx="3004472" cy="697688"/>
          </a:xfrm>
        </p:grpSpPr>
        <p:pic>
          <p:nvPicPr>
            <p:cNvPr id="2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8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ṥľïḋe"/>
          <p:cNvSpPr/>
          <p:nvPr/>
        </p:nvSpPr>
        <p:spPr bwMode="auto">
          <a:xfrm>
            <a:off x="5142029" y="2071949"/>
            <a:ext cx="663812" cy="708065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işlïḑê"/>
          <p:cNvSpPr txBox="1"/>
          <p:nvPr/>
        </p:nvSpPr>
        <p:spPr bwMode="auto">
          <a:xfrm>
            <a:off x="2661081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 smtClean="0">
                <a:solidFill>
                  <a:srgbClr val="FFFFFF"/>
                </a:solidFill>
              </a:rPr>
              <a:t>学习方法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9" name="iSľîḍé"/>
          <p:cNvSpPr txBox="1"/>
          <p:nvPr/>
        </p:nvSpPr>
        <p:spPr bwMode="auto">
          <a:xfrm>
            <a:off x="571147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 smtClean="0">
                <a:solidFill>
                  <a:srgbClr val="FFFFFF"/>
                </a:solidFill>
              </a:rPr>
              <a:t>行业形势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1" name="îşľíḓé"/>
          <p:cNvSpPr/>
          <p:nvPr/>
        </p:nvSpPr>
        <p:spPr bwMode="auto">
          <a:xfrm>
            <a:off x="3142697" y="2107616"/>
            <a:ext cx="740835" cy="697203"/>
          </a:xfrm>
          <a:custGeom>
            <a:avLst/>
            <a:gdLst>
              <a:gd name="connsiteX0" fmla="*/ 69646 w 508000"/>
              <a:gd name="connsiteY0" fmla="*/ 394096 h 478080"/>
              <a:gd name="connsiteX1" fmla="*/ 438355 w 508000"/>
              <a:gd name="connsiteY1" fmla="*/ 394096 h 478080"/>
              <a:gd name="connsiteX2" fmla="*/ 438355 w 508000"/>
              <a:gd name="connsiteY2" fmla="*/ 422773 h 478080"/>
              <a:gd name="connsiteX3" fmla="*/ 473178 w 508000"/>
              <a:gd name="connsiteY3" fmla="*/ 422773 h 478080"/>
              <a:gd name="connsiteX4" fmla="*/ 473178 w 508000"/>
              <a:gd name="connsiteY4" fmla="*/ 447354 h 478080"/>
              <a:gd name="connsiteX5" fmla="*/ 497758 w 508000"/>
              <a:gd name="connsiteY5" fmla="*/ 447354 h 478080"/>
              <a:gd name="connsiteX6" fmla="*/ 497758 w 508000"/>
              <a:gd name="connsiteY6" fmla="*/ 478080 h 478080"/>
              <a:gd name="connsiteX7" fmla="*/ 14339 w 508000"/>
              <a:gd name="connsiteY7" fmla="*/ 478080 h 478080"/>
              <a:gd name="connsiteX8" fmla="*/ 14339 w 508000"/>
              <a:gd name="connsiteY8" fmla="*/ 447354 h 478080"/>
              <a:gd name="connsiteX9" fmla="*/ 38920 w 508000"/>
              <a:gd name="connsiteY9" fmla="*/ 447354 h 478080"/>
              <a:gd name="connsiteX10" fmla="*/ 38920 w 508000"/>
              <a:gd name="connsiteY10" fmla="*/ 422773 h 478080"/>
              <a:gd name="connsiteX11" fmla="*/ 69646 w 508000"/>
              <a:gd name="connsiteY11" fmla="*/ 422773 h 478080"/>
              <a:gd name="connsiteX12" fmla="*/ 362031 w 508000"/>
              <a:gd name="connsiteY12" fmla="*/ 193354 h 478080"/>
              <a:gd name="connsiteX13" fmla="*/ 436842 w 508000"/>
              <a:gd name="connsiteY13" fmla="*/ 193354 h 478080"/>
              <a:gd name="connsiteX14" fmla="*/ 456791 w 508000"/>
              <a:gd name="connsiteY14" fmla="*/ 213383 h 478080"/>
              <a:gd name="connsiteX15" fmla="*/ 456791 w 508000"/>
              <a:gd name="connsiteY15" fmla="*/ 233411 h 478080"/>
              <a:gd name="connsiteX16" fmla="*/ 436842 w 508000"/>
              <a:gd name="connsiteY16" fmla="*/ 233411 h 478080"/>
              <a:gd name="connsiteX17" fmla="*/ 436842 w 508000"/>
              <a:gd name="connsiteY17" fmla="*/ 373612 h 478080"/>
              <a:gd name="connsiteX18" fmla="*/ 362031 w 508000"/>
              <a:gd name="connsiteY18" fmla="*/ 373612 h 478080"/>
              <a:gd name="connsiteX19" fmla="*/ 362031 w 508000"/>
              <a:gd name="connsiteY19" fmla="*/ 233411 h 478080"/>
              <a:gd name="connsiteX20" fmla="*/ 342081 w 508000"/>
              <a:gd name="connsiteY20" fmla="*/ 233411 h 478080"/>
              <a:gd name="connsiteX21" fmla="*/ 342081 w 508000"/>
              <a:gd name="connsiteY21" fmla="*/ 213383 h 478080"/>
              <a:gd name="connsiteX22" fmla="*/ 362031 w 508000"/>
              <a:gd name="connsiteY22" fmla="*/ 193354 h 478080"/>
              <a:gd name="connsiteX23" fmla="*/ 218644 w 508000"/>
              <a:gd name="connsiteY23" fmla="*/ 193354 h 478080"/>
              <a:gd name="connsiteX24" fmla="*/ 293455 w 508000"/>
              <a:gd name="connsiteY24" fmla="*/ 193354 h 478080"/>
              <a:gd name="connsiteX25" fmla="*/ 313404 w 508000"/>
              <a:gd name="connsiteY25" fmla="*/ 213383 h 478080"/>
              <a:gd name="connsiteX26" fmla="*/ 313404 w 508000"/>
              <a:gd name="connsiteY26" fmla="*/ 233411 h 478080"/>
              <a:gd name="connsiteX27" fmla="*/ 293455 w 508000"/>
              <a:gd name="connsiteY27" fmla="*/ 233411 h 478080"/>
              <a:gd name="connsiteX28" fmla="*/ 293455 w 508000"/>
              <a:gd name="connsiteY28" fmla="*/ 373612 h 478080"/>
              <a:gd name="connsiteX29" fmla="*/ 213656 w 508000"/>
              <a:gd name="connsiteY29" fmla="*/ 373612 h 478080"/>
              <a:gd name="connsiteX30" fmla="*/ 213656 w 508000"/>
              <a:gd name="connsiteY30" fmla="*/ 233411 h 478080"/>
              <a:gd name="connsiteX31" fmla="*/ 198694 w 508000"/>
              <a:gd name="connsiteY31" fmla="*/ 233411 h 478080"/>
              <a:gd name="connsiteX32" fmla="*/ 198694 w 508000"/>
              <a:gd name="connsiteY32" fmla="*/ 213383 h 478080"/>
              <a:gd name="connsiteX33" fmla="*/ 218644 w 508000"/>
              <a:gd name="connsiteY33" fmla="*/ 193354 h 478080"/>
              <a:gd name="connsiteX34" fmla="*/ 73208 w 508000"/>
              <a:gd name="connsiteY34" fmla="*/ 193354 h 478080"/>
              <a:gd name="connsiteX35" fmla="*/ 148019 w 508000"/>
              <a:gd name="connsiteY35" fmla="*/ 193354 h 478080"/>
              <a:gd name="connsiteX36" fmla="*/ 167968 w 508000"/>
              <a:gd name="connsiteY36" fmla="*/ 213383 h 478080"/>
              <a:gd name="connsiteX37" fmla="*/ 167968 w 508000"/>
              <a:gd name="connsiteY37" fmla="*/ 233411 h 478080"/>
              <a:gd name="connsiteX38" fmla="*/ 148019 w 508000"/>
              <a:gd name="connsiteY38" fmla="*/ 233411 h 478080"/>
              <a:gd name="connsiteX39" fmla="*/ 148019 w 508000"/>
              <a:gd name="connsiteY39" fmla="*/ 373612 h 478080"/>
              <a:gd name="connsiteX40" fmla="*/ 73208 w 508000"/>
              <a:gd name="connsiteY40" fmla="*/ 373612 h 478080"/>
              <a:gd name="connsiteX41" fmla="*/ 73208 w 508000"/>
              <a:gd name="connsiteY41" fmla="*/ 233411 h 478080"/>
              <a:gd name="connsiteX42" fmla="*/ 53258 w 508000"/>
              <a:gd name="connsiteY42" fmla="*/ 233411 h 478080"/>
              <a:gd name="connsiteX43" fmla="*/ 53258 w 508000"/>
              <a:gd name="connsiteY43" fmla="*/ 213383 h 478080"/>
              <a:gd name="connsiteX44" fmla="*/ 73208 w 508000"/>
              <a:gd name="connsiteY44" fmla="*/ 193354 h 478080"/>
              <a:gd name="connsiteX45" fmla="*/ 234079 w 508000"/>
              <a:gd name="connsiteY45" fmla="*/ 68402 h 478080"/>
              <a:gd name="connsiteX46" fmla="*/ 169334 w 508000"/>
              <a:gd name="connsiteY46" fmla="*/ 108199 h 478080"/>
              <a:gd name="connsiteX47" fmla="*/ 169334 w 508000"/>
              <a:gd name="connsiteY47" fmla="*/ 113174 h 478080"/>
              <a:gd name="connsiteX48" fmla="*/ 174314 w 508000"/>
              <a:gd name="connsiteY48" fmla="*/ 113174 h 478080"/>
              <a:gd name="connsiteX49" fmla="*/ 333687 w 508000"/>
              <a:gd name="connsiteY49" fmla="*/ 113174 h 478080"/>
              <a:gd name="connsiteX50" fmla="*/ 338667 w 508000"/>
              <a:gd name="connsiteY50" fmla="*/ 113174 h 478080"/>
              <a:gd name="connsiteX51" fmla="*/ 338667 w 508000"/>
              <a:gd name="connsiteY51" fmla="*/ 108199 h 478080"/>
              <a:gd name="connsiteX52" fmla="*/ 273922 w 508000"/>
              <a:gd name="connsiteY52" fmla="*/ 68402 h 478080"/>
              <a:gd name="connsiteX53" fmla="*/ 234079 w 508000"/>
              <a:gd name="connsiteY53" fmla="*/ 68402 h 478080"/>
              <a:gd name="connsiteX54" fmla="*/ 234079 w 508000"/>
              <a:gd name="connsiteY54" fmla="*/ 3732 h 478080"/>
              <a:gd name="connsiteX55" fmla="*/ 273922 w 508000"/>
              <a:gd name="connsiteY55" fmla="*/ 3732 h 478080"/>
              <a:gd name="connsiteX56" fmla="*/ 488079 w 508000"/>
              <a:gd name="connsiteY56" fmla="*/ 123123 h 478080"/>
              <a:gd name="connsiteX57" fmla="*/ 508000 w 508000"/>
              <a:gd name="connsiteY57" fmla="*/ 157946 h 478080"/>
              <a:gd name="connsiteX58" fmla="*/ 508000 w 508000"/>
              <a:gd name="connsiteY58" fmla="*/ 172870 h 478080"/>
              <a:gd name="connsiteX59" fmla="*/ 0 w 508000"/>
              <a:gd name="connsiteY59" fmla="*/ 172870 h 478080"/>
              <a:gd name="connsiteX60" fmla="*/ 0 w 508000"/>
              <a:gd name="connsiteY60" fmla="*/ 157946 h 478080"/>
              <a:gd name="connsiteX61" fmla="*/ 19922 w 508000"/>
              <a:gd name="connsiteY61" fmla="*/ 123123 h 478080"/>
              <a:gd name="connsiteX62" fmla="*/ 234079 w 508000"/>
              <a:gd name="connsiteY62" fmla="*/ 3732 h 47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8000" h="478080">
                <a:moveTo>
                  <a:pt x="69646" y="394096"/>
                </a:moveTo>
                <a:lnTo>
                  <a:pt x="438355" y="394096"/>
                </a:lnTo>
                <a:lnTo>
                  <a:pt x="438355" y="422773"/>
                </a:lnTo>
                <a:lnTo>
                  <a:pt x="473178" y="422773"/>
                </a:lnTo>
                <a:lnTo>
                  <a:pt x="473178" y="447354"/>
                </a:lnTo>
                <a:lnTo>
                  <a:pt x="497758" y="447354"/>
                </a:lnTo>
                <a:lnTo>
                  <a:pt x="497758" y="478080"/>
                </a:lnTo>
                <a:lnTo>
                  <a:pt x="14339" y="478080"/>
                </a:lnTo>
                <a:lnTo>
                  <a:pt x="14339" y="447354"/>
                </a:lnTo>
                <a:lnTo>
                  <a:pt x="38920" y="447354"/>
                </a:lnTo>
                <a:lnTo>
                  <a:pt x="38920" y="422773"/>
                </a:lnTo>
                <a:lnTo>
                  <a:pt x="69646" y="422773"/>
                </a:lnTo>
                <a:close/>
                <a:moveTo>
                  <a:pt x="362031" y="193354"/>
                </a:moveTo>
                <a:cubicBezTo>
                  <a:pt x="362031" y="193354"/>
                  <a:pt x="362031" y="193354"/>
                  <a:pt x="436842" y="193354"/>
                </a:cubicBezTo>
                <a:cubicBezTo>
                  <a:pt x="446816" y="193354"/>
                  <a:pt x="456791" y="203368"/>
                  <a:pt x="456791" y="213383"/>
                </a:cubicBezTo>
                <a:cubicBezTo>
                  <a:pt x="456791" y="213383"/>
                  <a:pt x="456791" y="213383"/>
                  <a:pt x="456791" y="233411"/>
                </a:cubicBezTo>
                <a:cubicBezTo>
                  <a:pt x="456791" y="233411"/>
                  <a:pt x="456791" y="233411"/>
                  <a:pt x="436842" y="233411"/>
                </a:cubicBezTo>
                <a:cubicBezTo>
                  <a:pt x="436842" y="233411"/>
                  <a:pt x="436842" y="233411"/>
                  <a:pt x="436842" y="373612"/>
                </a:cubicBezTo>
                <a:lnTo>
                  <a:pt x="362031" y="373612"/>
                </a:lnTo>
                <a:cubicBezTo>
                  <a:pt x="362031" y="373612"/>
                  <a:pt x="362031" y="373612"/>
                  <a:pt x="362031" y="233411"/>
                </a:cubicBezTo>
                <a:cubicBezTo>
                  <a:pt x="362031" y="233411"/>
                  <a:pt x="362031" y="233411"/>
                  <a:pt x="342081" y="233411"/>
                </a:cubicBezTo>
                <a:cubicBezTo>
                  <a:pt x="342081" y="233411"/>
                  <a:pt x="342081" y="233411"/>
                  <a:pt x="342081" y="213383"/>
                </a:cubicBezTo>
                <a:cubicBezTo>
                  <a:pt x="342081" y="203368"/>
                  <a:pt x="352056" y="193354"/>
                  <a:pt x="362031" y="193354"/>
                </a:cubicBezTo>
                <a:close/>
                <a:moveTo>
                  <a:pt x="218644" y="193354"/>
                </a:moveTo>
                <a:cubicBezTo>
                  <a:pt x="218644" y="193354"/>
                  <a:pt x="218644" y="193354"/>
                  <a:pt x="293455" y="193354"/>
                </a:cubicBezTo>
                <a:cubicBezTo>
                  <a:pt x="303429" y="193354"/>
                  <a:pt x="313404" y="203368"/>
                  <a:pt x="313404" y="213383"/>
                </a:cubicBezTo>
                <a:cubicBezTo>
                  <a:pt x="313404" y="213383"/>
                  <a:pt x="313404" y="213383"/>
                  <a:pt x="313404" y="233411"/>
                </a:cubicBezTo>
                <a:cubicBezTo>
                  <a:pt x="313404" y="233411"/>
                  <a:pt x="313404" y="233411"/>
                  <a:pt x="293455" y="233411"/>
                </a:cubicBezTo>
                <a:cubicBezTo>
                  <a:pt x="293455" y="233411"/>
                  <a:pt x="293455" y="233411"/>
                  <a:pt x="293455" y="373612"/>
                </a:cubicBezTo>
                <a:lnTo>
                  <a:pt x="213656" y="373612"/>
                </a:lnTo>
                <a:cubicBezTo>
                  <a:pt x="213656" y="373612"/>
                  <a:pt x="213656" y="373612"/>
                  <a:pt x="213656" y="233411"/>
                </a:cubicBezTo>
                <a:cubicBezTo>
                  <a:pt x="213656" y="233411"/>
                  <a:pt x="213656" y="233411"/>
                  <a:pt x="198694" y="233411"/>
                </a:cubicBezTo>
                <a:cubicBezTo>
                  <a:pt x="198694" y="233411"/>
                  <a:pt x="198694" y="233411"/>
                  <a:pt x="198694" y="213383"/>
                </a:cubicBezTo>
                <a:cubicBezTo>
                  <a:pt x="198694" y="203368"/>
                  <a:pt x="208669" y="193354"/>
                  <a:pt x="218644" y="193354"/>
                </a:cubicBezTo>
                <a:close/>
                <a:moveTo>
                  <a:pt x="73208" y="193354"/>
                </a:moveTo>
                <a:cubicBezTo>
                  <a:pt x="73208" y="193354"/>
                  <a:pt x="73208" y="193354"/>
                  <a:pt x="148019" y="193354"/>
                </a:cubicBezTo>
                <a:cubicBezTo>
                  <a:pt x="157993" y="193354"/>
                  <a:pt x="167968" y="203368"/>
                  <a:pt x="167968" y="213383"/>
                </a:cubicBezTo>
                <a:cubicBezTo>
                  <a:pt x="167968" y="213383"/>
                  <a:pt x="167968" y="213383"/>
                  <a:pt x="167968" y="233411"/>
                </a:cubicBezTo>
                <a:cubicBezTo>
                  <a:pt x="167968" y="233411"/>
                  <a:pt x="167968" y="233411"/>
                  <a:pt x="148019" y="233411"/>
                </a:cubicBezTo>
                <a:cubicBezTo>
                  <a:pt x="148019" y="233411"/>
                  <a:pt x="148019" y="233411"/>
                  <a:pt x="148019" y="373612"/>
                </a:cubicBezTo>
                <a:lnTo>
                  <a:pt x="73208" y="373612"/>
                </a:lnTo>
                <a:cubicBezTo>
                  <a:pt x="73208" y="373612"/>
                  <a:pt x="73208" y="373612"/>
                  <a:pt x="73208" y="233411"/>
                </a:cubicBezTo>
                <a:cubicBezTo>
                  <a:pt x="73208" y="233411"/>
                  <a:pt x="73208" y="233411"/>
                  <a:pt x="53258" y="233411"/>
                </a:cubicBezTo>
                <a:cubicBezTo>
                  <a:pt x="53258" y="233411"/>
                  <a:pt x="53258" y="233411"/>
                  <a:pt x="53258" y="213383"/>
                </a:cubicBezTo>
                <a:cubicBezTo>
                  <a:pt x="53258" y="203368"/>
                  <a:pt x="63233" y="193354"/>
                  <a:pt x="73208" y="193354"/>
                </a:cubicBezTo>
                <a:close/>
                <a:moveTo>
                  <a:pt x="234079" y="68402"/>
                </a:moveTo>
                <a:cubicBezTo>
                  <a:pt x="234079" y="68402"/>
                  <a:pt x="234079" y="68402"/>
                  <a:pt x="169334" y="108199"/>
                </a:cubicBezTo>
                <a:cubicBezTo>
                  <a:pt x="169334" y="108199"/>
                  <a:pt x="169334" y="108199"/>
                  <a:pt x="169334" y="113174"/>
                </a:cubicBezTo>
                <a:cubicBezTo>
                  <a:pt x="169334" y="113174"/>
                  <a:pt x="169334" y="113174"/>
                  <a:pt x="174314" y="113174"/>
                </a:cubicBezTo>
                <a:lnTo>
                  <a:pt x="333687" y="113174"/>
                </a:lnTo>
                <a:cubicBezTo>
                  <a:pt x="338667" y="113174"/>
                  <a:pt x="338667" y="113174"/>
                  <a:pt x="338667" y="113174"/>
                </a:cubicBezTo>
                <a:cubicBezTo>
                  <a:pt x="338667" y="108199"/>
                  <a:pt x="338667" y="108199"/>
                  <a:pt x="338667" y="108199"/>
                </a:cubicBezTo>
                <a:cubicBezTo>
                  <a:pt x="338667" y="108199"/>
                  <a:pt x="338667" y="108199"/>
                  <a:pt x="273922" y="68402"/>
                </a:cubicBezTo>
                <a:cubicBezTo>
                  <a:pt x="258981" y="63428"/>
                  <a:pt x="249020" y="63428"/>
                  <a:pt x="234079" y="68402"/>
                </a:cubicBezTo>
                <a:close/>
                <a:moveTo>
                  <a:pt x="234079" y="3732"/>
                </a:moveTo>
                <a:cubicBezTo>
                  <a:pt x="249020" y="-1243"/>
                  <a:pt x="258981" y="-1243"/>
                  <a:pt x="273922" y="3732"/>
                </a:cubicBezTo>
                <a:lnTo>
                  <a:pt x="488079" y="123123"/>
                </a:lnTo>
                <a:cubicBezTo>
                  <a:pt x="498039" y="128098"/>
                  <a:pt x="508000" y="143022"/>
                  <a:pt x="508000" y="157946"/>
                </a:cubicBezTo>
                <a:cubicBezTo>
                  <a:pt x="508000" y="157946"/>
                  <a:pt x="508000" y="157946"/>
                  <a:pt x="508000" y="172870"/>
                </a:cubicBezTo>
                <a:cubicBezTo>
                  <a:pt x="508000" y="172870"/>
                  <a:pt x="508000" y="172870"/>
                  <a:pt x="0" y="172870"/>
                </a:cubicBezTo>
                <a:cubicBezTo>
                  <a:pt x="0" y="172870"/>
                  <a:pt x="0" y="172870"/>
                  <a:pt x="0" y="157946"/>
                </a:cubicBezTo>
                <a:cubicBezTo>
                  <a:pt x="0" y="143022"/>
                  <a:pt x="9961" y="128098"/>
                  <a:pt x="19922" y="123123"/>
                </a:cubicBezTo>
                <a:cubicBezTo>
                  <a:pt x="19922" y="123123"/>
                  <a:pt x="19922" y="123123"/>
                  <a:pt x="234079" y="37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ṣliḋè"/>
          <p:cNvSpPr txBox="1"/>
          <p:nvPr/>
        </p:nvSpPr>
        <p:spPr bwMode="auto">
          <a:xfrm>
            <a:off x="4644008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>
                <a:solidFill>
                  <a:srgbClr val="FFFFFF"/>
                </a:solidFill>
              </a:rPr>
              <a:t>自我管理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4" name="îśḷiḓe"/>
          <p:cNvSpPr/>
          <p:nvPr/>
        </p:nvSpPr>
        <p:spPr>
          <a:xfrm>
            <a:off x="7076084" y="2054635"/>
            <a:ext cx="707738" cy="707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îṩļïḋê"/>
          <p:cNvSpPr txBox="1"/>
          <p:nvPr/>
        </p:nvSpPr>
        <p:spPr bwMode="auto">
          <a:xfrm>
            <a:off x="6600025" y="3003798"/>
            <a:ext cx="1659857" cy="3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 anchorCtr="1">
            <a:normAutofit fontScale="85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b="1" smtClean="0">
                <a:solidFill>
                  <a:srgbClr val="FFFFFF"/>
                </a:solidFill>
              </a:rPr>
              <a:t>职场素养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EC46745-521A-440A-AABA-5F2746D3551E}"/>
              </a:ext>
            </a:extLst>
          </p:cNvPr>
          <p:cNvCxnSpPr/>
          <p:nvPr/>
        </p:nvCxnSpPr>
        <p:spPr>
          <a:xfrm>
            <a:off x="2559155" y="1851670"/>
            <a:ext cx="0" cy="15841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mputer-screen-with-pie-graph-symbol_30881"/>
          <p:cNvSpPr>
            <a:spLocks noChangeAspect="1"/>
          </p:cNvSpPr>
          <p:nvPr/>
        </p:nvSpPr>
        <p:spPr bwMode="auto">
          <a:xfrm>
            <a:off x="1025928" y="2107616"/>
            <a:ext cx="804444" cy="697203"/>
          </a:xfrm>
          <a:custGeom>
            <a:avLst/>
            <a:gdLst>
              <a:gd name="connsiteX0" fmla="*/ 532049 w 608203"/>
              <a:gd name="connsiteY0" fmla="*/ 336380 h 527124"/>
              <a:gd name="connsiteX1" fmla="*/ 530242 w 608203"/>
              <a:gd name="connsiteY1" fmla="*/ 338184 h 527124"/>
              <a:gd name="connsiteX2" fmla="*/ 530242 w 608203"/>
              <a:gd name="connsiteY2" fmla="*/ 353392 h 527124"/>
              <a:gd name="connsiteX3" fmla="*/ 530500 w 608203"/>
              <a:gd name="connsiteY3" fmla="*/ 353650 h 527124"/>
              <a:gd name="connsiteX4" fmla="*/ 533598 w 608203"/>
              <a:gd name="connsiteY4" fmla="*/ 353650 h 527124"/>
              <a:gd name="connsiteX5" fmla="*/ 533856 w 608203"/>
              <a:gd name="connsiteY5" fmla="*/ 353392 h 527124"/>
              <a:gd name="connsiteX6" fmla="*/ 533598 w 608203"/>
              <a:gd name="connsiteY6" fmla="*/ 353392 h 527124"/>
              <a:gd name="connsiteX7" fmla="*/ 533598 w 608203"/>
              <a:gd name="connsiteY7" fmla="*/ 338184 h 527124"/>
              <a:gd name="connsiteX8" fmla="*/ 532049 w 608203"/>
              <a:gd name="connsiteY8" fmla="*/ 336380 h 527124"/>
              <a:gd name="connsiteX9" fmla="*/ 379740 w 608203"/>
              <a:gd name="connsiteY9" fmla="*/ 336380 h 527124"/>
              <a:gd name="connsiteX10" fmla="*/ 377933 w 608203"/>
              <a:gd name="connsiteY10" fmla="*/ 338184 h 527124"/>
              <a:gd name="connsiteX11" fmla="*/ 377933 w 608203"/>
              <a:gd name="connsiteY11" fmla="*/ 353392 h 527124"/>
              <a:gd name="connsiteX12" fmla="*/ 378191 w 608203"/>
              <a:gd name="connsiteY12" fmla="*/ 353650 h 527124"/>
              <a:gd name="connsiteX13" fmla="*/ 381289 w 608203"/>
              <a:gd name="connsiteY13" fmla="*/ 353650 h 527124"/>
              <a:gd name="connsiteX14" fmla="*/ 381547 w 608203"/>
              <a:gd name="connsiteY14" fmla="*/ 353392 h 527124"/>
              <a:gd name="connsiteX15" fmla="*/ 381547 w 608203"/>
              <a:gd name="connsiteY15" fmla="*/ 338184 h 527124"/>
              <a:gd name="connsiteX16" fmla="*/ 379740 w 608203"/>
              <a:gd name="connsiteY16" fmla="*/ 336380 h 527124"/>
              <a:gd name="connsiteX17" fmla="*/ 228464 w 608203"/>
              <a:gd name="connsiteY17" fmla="*/ 336380 h 527124"/>
              <a:gd name="connsiteX18" fmla="*/ 226657 w 608203"/>
              <a:gd name="connsiteY18" fmla="*/ 338184 h 527124"/>
              <a:gd name="connsiteX19" fmla="*/ 226657 w 608203"/>
              <a:gd name="connsiteY19" fmla="*/ 353392 h 527124"/>
              <a:gd name="connsiteX20" fmla="*/ 226915 w 608203"/>
              <a:gd name="connsiteY20" fmla="*/ 353650 h 527124"/>
              <a:gd name="connsiteX21" fmla="*/ 230012 w 608203"/>
              <a:gd name="connsiteY21" fmla="*/ 353650 h 527124"/>
              <a:gd name="connsiteX22" fmla="*/ 230271 w 608203"/>
              <a:gd name="connsiteY22" fmla="*/ 353392 h 527124"/>
              <a:gd name="connsiteX23" fmla="*/ 230271 w 608203"/>
              <a:gd name="connsiteY23" fmla="*/ 338184 h 527124"/>
              <a:gd name="connsiteX24" fmla="*/ 228464 w 608203"/>
              <a:gd name="connsiteY24" fmla="*/ 336380 h 527124"/>
              <a:gd name="connsiteX25" fmla="*/ 76154 w 608203"/>
              <a:gd name="connsiteY25" fmla="*/ 336380 h 527124"/>
              <a:gd name="connsiteX26" fmla="*/ 74605 w 608203"/>
              <a:gd name="connsiteY26" fmla="*/ 338184 h 527124"/>
              <a:gd name="connsiteX27" fmla="*/ 74605 w 608203"/>
              <a:gd name="connsiteY27" fmla="*/ 353392 h 527124"/>
              <a:gd name="connsiteX28" fmla="*/ 74863 w 608203"/>
              <a:gd name="connsiteY28" fmla="*/ 353650 h 527124"/>
              <a:gd name="connsiteX29" fmla="*/ 77703 w 608203"/>
              <a:gd name="connsiteY29" fmla="*/ 353650 h 527124"/>
              <a:gd name="connsiteX30" fmla="*/ 77961 w 608203"/>
              <a:gd name="connsiteY30" fmla="*/ 353392 h 527124"/>
              <a:gd name="connsiteX31" fmla="*/ 77961 w 608203"/>
              <a:gd name="connsiteY31" fmla="*/ 338184 h 527124"/>
              <a:gd name="connsiteX32" fmla="*/ 76154 w 608203"/>
              <a:gd name="connsiteY32" fmla="*/ 336380 h 527124"/>
              <a:gd name="connsiteX33" fmla="*/ 385640 w 608203"/>
              <a:gd name="connsiteY33" fmla="*/ 296446 h 527124"/>
              <a:gd name="connsiteX34" fmla="*/ 385640 w 608203"/>
              <a:gd name="connsiteY34" fmla="*/ 307253 h 527124"/>
              <a:gd name="connsiteX35" fmla="*/ 383836 w 608203"/>
              <a:gd name="connsiteY35" fmla="*/ 311626 h 527124"/>
              <a:gd name="connsiteX36" fmla="*/ 379713 w 608203"/>
              <a:gd name="connsiteY36" fmla="*/ 313170 h 527124"/>
              <a:gd name="connsiteX37" fmla="*/ 375589 w 608203"/>
              <a:gd name="connsiteY37" fmla="*/ 311626 h 527124"/>
              <a:gd name="connsiteX38" fmla="*/ 373785 w 608203"/>
              <a:gd name="connsiteY38" fmla="*/ 307253 h 527124"/>
              <a:gd name="connsiteX39" fmla="*/ 373785 w 608203"/>
              <a:gd name="connsiteY39" fmla="*/ 304680 h 527124"/>
              <a:gd name="connsiteX40" fmla="*/ 377909 w 608203"/>
              <a:gd name="connsiteY40" fmla="*/ 302107 h 527124"/>
              <a:gd name="connsiteX41" fmla="*/ 377909 w 608203"/>
              <a:gd name="connsiteY41" fmla="*/ 307767 h 527124"/>
              <a:gd name="connsiteX42" fmla="*/ 379713 w 608203"/>
              <a:gd name="connsiteY42" fmla="*/ 309568 h 527124"/>
              <a:gd name="connsiteX43" fmla="*/ 381517 w 608203"/>
              <a:gd name="connsiteY43" fmla="*/ 307767 h 527124"/>
              <a:gd name="connsiteX44" fmla="*/ 381517 w 608203"/>
              <a:gd name="connsiteY44" fmla="*/ 299534 h 527124"/>
              <a:gd name="connsiteX45" fmla="*/ 385640 w 608203"/>
              <a:gd name="connsiteY45" fmla="*/ 296446 h 527124"/>
              <a:gd name="connsiteX46" fmla="*/ 222493 w 608203"/>
              <a:gd name="connsiteY46" fmla="*/ 296446 h 527124"/>
              <a:gd name="connsiteX47" fmla="*/ 226641 w 608203"/>
              <a:gd name="connsiteY47" fmla="*/ 299534 h 527124"/>
              <a:gd name="connsiteX48" fmla="*/ 226641 w 608203"/>
              <a:gd name="connsiteY48" fmla="*/ 307767 h 527124"/>
              <a:gd name="connsiteX49" fmla="*/ 228456 w 608203"/>
              <a:gd name="connsiteY49" fmla="*/ 309568 h 527124"/>
              <a:gd name="connsiteX50" fmla="*/ 230271 w 608203"/>
              <a:gd name="connsiteY50" fmla="*/ 307767 h 527124"/>
              <a:gd name="connsiteX51" fmla="*/ 230271 w 608203"/>
              <a:gd name="connsiteY51" fmla="*/ 302107 h 527124"/>
              <a:gd name="connsiteX52" fmla="*/ 234419 w 608203"/>
              <a:gd name="connsiteY52" fmla="*/ 304680 h 527124"/>
              <a:gd name="connsiteX53" fmla="*/ 234419 w 608203"/>
              <a:gd name="connsiteY53" fmla="*/ 307253 h 527124"/>
              <a:gd name="connsiteX54" fmla="*/ 232604 w 608203"/>
              <a:gd name="connsiteY54" fmla="*/ 311626 h 527124"/>
              <a:gd name="connsiteX55" fmla="*/ 228456 w 608203"/>
              <a:gd name="connsiteY55" fmla="*/ 313170 h 527124"/>
              <a:gd name="connsiteX56" fmla="*/ 224308 w 608203"/>
              <a:gd name="connsiteY56" fmla="*/ 311626 h 527124"/>
              <a:gd name="connsiteX57" fmla="*/ 222493 w 608203"/>
              <a:gd name="connsiteY57" fmla="*/ 307253 h 527124"/>
              <a:gd name="connsiteX58" fmla="*/ 569992 w 608203"/>
              <a:gd name="connsiteY58" fmla="*/ 290741 h 527124"/>
              <a:gd name="connsiteX59" fmla="*/ 568177 w 608203"/>
              <a:gd name="connsiteY59" fmla="*/ 292545 h 527124"/>
              <a:gd name="connsiteX60" fmla="*/ 568177 w 608203"/>
              <a:gd name="connsiteY60" fmla="*/ 307756 h 527124"/>
              <a:gd name="connsiteX61" fmla="*/ 569992 w 608203"/>
              <a:gd name="connsiteY61" fmla="*/ 309561 h 527124"/>
              <a:gd name="connsiteX62" fmla="*/ 571807 w 608203"/>
              <a:gd name="connsiteY62" fmla="*/ 307756 h 527124"/>
              <a:gd name="connsiteX63" fmla="*/ 571807 w 608203"/>
              <a:gd name="connsiteY63" fmla="*/ 292545 h 527124"/>
              <a:gd name="connsiteX64" fmla="*/ 569992 w 608203"/>
              <a:gd name="connsiteY64" fmla="*/ 290741 h 527124"/>
              <a:gd name="connsiteX65" fmla="*/ 532028 w 608203"/>
              <a:gd name="connsiteY65" fmla="*/ 290741 h 527124"/>
              <a:gd name="connsiteX66" fmla="*/ 530213 w 608203"/>
              <a:gd name="connsiteY66" fmla="*/ 292545 h 527124"/>
              <a:gd name="connsiteX67" fmla="*/ 530213 w 608203"/>
              <a:gd name="connsiteY67" fmla="*/ 307756 h 527124"/>
              <a:gd name="connsiteX68" fmla="*/ 532028 w 608203"/>
              <a:gd name="connsiteY68" fmla="*/ 309561 h 527124"/>
              <a:gd name="connsiteX69" fmla="*/ 533843 w 608203"/>
              <a:gd name="connsiteY69" fmla="*/ 307756 h 527124"/>
              <a:gd name="connsiteX70" fmla="*/ 533843 w 608203"/>
              <a:gd name="connsiteY70" fmla="*/ 292545 h 527124"/>
              <a:gd name="connsiteX71" fmla="*/ 532028 w 608203"/>
              <a:gd name="connsiteY71" fmla="*/ 290741 h 527124"/>
              <a:gd name="connsiteX72" fmla="*/ 493817 w 608203"/>
              <a:gd name="connsiteY72" fmla="*/ 290741 h 527124"/>
              <a:gd name="connsiteX73" fmla="*/ 492013 w 608203"/>
              <a:gd name="connsiteY73" fmla="*/ 292545 h 527124"/>
              <a:gd name="connsiteX74" fmla="*/ 492013 w 608203"/>
              <a:gd name="connsiteY74" fmla="*/ 307756 h 527124"/>
              <a:gd name="connsiteX75" fmla="*/ 493817 w 608203"/>
              <a:gd name="connsiteY75" fmla="*/ 309561 h 527124"/>
              <a:gd name="connsiteX76" fmla="*/ 495621 w 608203"/>
              <a:gd name="connsiteY76" fmla="*/ 307756 h 527124"/>
              <a:gd name="connsiteX77" fmla="*/ 495621 w 608203"/>
              <a:gd name="connsiteY77" fmla="*/ 292545 h 527124"/>
              <a:gd name="connsiteX78" fmla="*/ 493817 w 608203"/>
              <a:gd name="connsiteY78" fmla="*/ 290741 h 527124"/>
              <a:gd name="connsiteX79" fmla="*/ 455888 w 608203"/>
              <a:gd name="connsiteY79" fmla="*/ 290741 h 527124"/>
              <a:gd name="connsiteX80" fmla="*/ 454073 w 608203"/>
              <a:gd name="connsiteY80" fmla="*/ 292545 h 527124"/>
              <a:gd name="connsiteX81" fmla="*/ 454073 w 608203"/>
              <a:gd name="connsiteY81" fmla="*/ 307756 h 527124"/>
              <a:gd name="connsiteX82" fmla="*/ 455888 w 608203"/>
              <a:gd name="connsiteY82" fmla="*/ 309561 h 527124"/>
              <a:gd name="connsiteX83" fmla="*/ 457703 w 608203"/>
              <a:gd name="connsiteY83" fmla="*/ 307756 h 527124"/>
              <a:gd name="connsiteX84" fmla="*/ 457703 w 608203"/>
              <a:gd name="connsiteY84" fmla="*/ 292545 h 527124"/>
              <a:gd name="connsiteX85" fmla="*/ 455888 w 608203"/>
              <a:gd name="connsiteY85" fmla="*/ 290741 h 527124"/>
              <a:gd name="connsiteX86" fmla="*/ 417689 w 608203"/>
              <a:gd name="connsiteY86" fmla="*/ 290741 h 527124"/>
              <a:gd name="connsiteX87" fmla="*/ 415889 w 608203"/>
              <a:gd name="connsiteY87" fmla="*/ 292545 h 527124"/>
              <a:gd name="connsiteX88" fmla="*/ 415889 w 608203"/>
              <a:gd name="connsiteY88" fmla="*/ 307756 h 527124"/>
              <a:gd name="connsiteX89" fmla="*/ 417689 w 608203"/>
              <a:gd name="connsiteY89" fmla="*/ 309561 h 527124"/>
              <a:gd name="connsiteX90" fmla="*/ 419489 w 608203"/>
              <a:gd name="connsiteY90" fmla="*/ 307756 h 527124"/>
              <a:gd name="connsiteX91" fmla="*/ 419489 w 608203"/>
              <a:gd name="connsiteY91" fmla="*/ 292545 h 527124"/>
              <a:gd name="connsiteX92" fmla="*/ 417689 w 608203"/>
              <a:gd name="connsiteY92" fmla="*/ 290741 h 527124"/>
              <a:gd name="connsiteX93" fmla="*/ 190527 w 608203"/>
              <a:gd name="connsiteY93" fmla="*/ 290741 h 527124"/>
              <a:gd name="connsiteX94" fmla="*/ 188723 w 608203"/>
              <a:gd name="connsiteY94" fmla="*/ 292545 h 527124"/>
              <a:gd name="connsiteX95" fmla="*/ 188723 w 608203"/>
              <a:gd name="connsiteY95" fmla="*/ 307756 h 527124"/>
              <a:gd name="connsiteX96" fmla="*/ 190527 w 608203"/>
              <a:gd name="connsiteY96" fmla="*/ 309561 h 527124"/>
              <a:gd name="connsiteX97" fmla="*/ 192331 w 608203"/>
              <a:gd name="connsiteY97" fmla="*/ 307756 h 527124"/>
              <a:gd name="connsiteX98" fmla="*/ 192331 w 608203"/>
              <a:gd name="connsiteY98" fmla="*/ 292545 h 527124"/>
              <a:gd name="connsiteX99" fmla="*/ 190527 w 608203"/>
              <a:gd name="connsiteY99" fmla="*/ 290741 h 527124"/>
              <a:gd name="connsiteX100" fmla="*/ 152280 w 608203"/>
              <a:gd name="connsiteY100" fmla="*/ 290741 h 527124"/>
              <a:gd name="connsiteX101" fmla="*/ 150476 w 608203"/>
              <a:gd name="connsiteY101" fmla="*/ 292545 h 527124"/>
              <a:gd name="connsiteX102" fmla="*/ 150476 w 608203"/>
              <a:gd name="connsiteY102" fmla="*/ 307756 h 527124"/>
              <a:gd name="connsiteX103" fmla="*/ 152280 w 608203"/>
              <a:gd name="connsiteY103" fmla="*/ 309561 h 527124"/>
              <a:gd name="connsiteX104" fmla="*/ 154084 w 608203"/>
              <a:gd name="connsiteY104" fmla="*/ 307756 h 527124"/>
              <a:gd name="connsiteX105" fmla="*/ 154084 w 608203"/>
              <a:gd name="connsiteY105" fmla="*/ 292545 h 527124"/>
              <a:gd name="connsiteX106" fmla="*/ 152280 w 608203"/>
              <a:gd name="connsiteY106" fmla="*/ 290741 h 527124"/>
              <a:gd name="connsiteX107" fmla="*/ 114351 w 608203"/>
              <a:gd name="connsiteY107" fmla="*/ 290741 h 527124"/>
              <a:gd name="connsiteX108" fmla="*/ 112536 w 608203"/>
              <a:gd name="connsiteY108" fmla="*/ 292545 h 527124"/>
              <a:gd name="connsiteX109" fmla="*/ 112536 w 608203"/>
              <a:gd name="connsiteY109" fmla="*/ 307756 h 527124"/>
              <a:gd name="connsiteX110" fmla="*/ 114351 w 608203"/>
              <a:gd name="connsiteY110" fmla="*/ 309561 h 527124"/>
              <a:gd name="connsiteX111" fmla="*/ 116166 w 608203"/>
              <a:gd name="connsiteY111" fmla="*/ 307756 h 527124"/>
              <a:gd name="connsiteX112" fmla="*/ 116166 w 608203"/>
              <a:gd name="connsiteY112" fmla="*/ 292545 h 527124"/>
              <a:gd name="connsiteX113" fmla="*/ 114351 w 608203"/>
              <a:gd name="connsiteY113" fmla="*/ 290741 h 527124"/>
              <a:gd name="connsiteX114" fmla="*/ 76410 w 608203"/>
              <a:gd name="connsiteY114" fmla="*/ 290741 h 527124"/>
              <a:gd name="connsiteX115" fmla="*/ 74610 w 608203"/>
              <a:gd name="connsiteY115" fmla="*/ 292545 h 527124"/>
              <a:gd name="connsiteX116" fmla="*/ 74610 w 608203"/>
              <a:gd name="connsiteY116" fmla="*/ 307756 h 527124"/>
              <a:gd name="connsiteX117" fmla="*/ 76410 w 608203"/>
              <a:gd name="connsiteY117" fmla="*/ 309561 h 527124"/>
              <a:gd name="connsiteX118" fmla="*/ 77953 w 608203"/>
              <a:gd name="connsiteY118" fmla="*/ 307756 h 527124"/>
              <a:gd name="connsiteX119" fmla="*/ 77953 w 608203"/>
              <a:gd name="connsiteY119" fmla="*/ 292545 h 527124"/>
              <a:gd name="connsiteX120" fmla="*/ 76410 w 608203"/>
              <a:gd name="connsiteY120" fmla="*/ 290741 h 527124"/>
              <a:gd name="connsiteX121" fmla="*/ 38211 w 608203"/>
              <a:gd name="connsiteY121" fmla="*/ 290741 h 527124"/>
              <a:gd name="connsiteX122" fmla="*/ 36396 w 608203"/>
              <a:gd name="connsiteY122" fmla="*/ 292545 h 527124"/>
              <a:gd name="connsiteX123" fmla="*/ 36396 w 608203"/>
              <a:gd name="connsiteY123" fmla="*/ 307756 h 527124"/>
              <a:gd name="connsiteX124" fmla="*/ 38211 w 608203"/>
              <a:gd name="connsiteY124" fmla="*/ 309561 h 527124"/>
              <a:gd name="connsiteX125" fmla="*/ 40026 w 608203"/>
              <a:gd name="connsiteY125" fmla="*/ 307756 h 527124"/>
              <a:gd name="connsiteX126" fmla="*/ 40026 w 608203"/>
              <a:gd name="connsiteY126" fmla="*/ 292545 h 527124"/>
              <a:gd name="connsiteX127" fmla="*/ 38211 w 608203"/>
              <a:gd name="connsiteY127" fmla="*/ 290741 h 527124"/>
              <a:gd name="connsiteX128" fmla="*/ 569992 w 608203"/>
              <a:gd name="connsiteY128" fmla="*/ 287131 h 527124"/>
              <a:gd name="connsiteX129" fmla="*/ 574140 w 608203"/>
              <a:gd name="connsiteY129" fmla="*/ 288678 h 527124"/>
              <a:gd name="connsiteX130" fmla="*/ 575955 w 608203"/>
              <a:gd name="connsiteY130" fmla="*/ 293319 h 527124"/>
              <a:gd name="connsiteX131" fmla="*/ 575955 w 608203"/>
              <a:gd name="connsiteY131" fmla="*/ 307241 h 527124"/>
              <a:gd name="connsiteX132" fmla="*/ 574140 w 608203"/>
              <a:gd name="connsiteY132" fmla="*/ 311623 h 527124"/>
              <a:gd name="connsiteX133" fmla="*/ 569992 w 608203"/>
              <a:gd name="connsiteY133" fmla="*/ 313170 h 527124"/>
              <a:gd name="connsiteX134" fmla="*/ 565844 w 608203"/>
              <a:gd name="connsiteY134" fmla="*/ 311623 h 527124"/>
              <a:gd name="connsiteX135" fmla="*/ 564029 w 608203"/>
              <a:gd name="connsiteY135" fmla="*/ 307241 h 527124"/>
              <a:gd name="connsiteX136" fmla="*/ 564029 w 608203"/>
              <a:gd name="connsiteY136" fmla="*/ 293319 h 527124"/>
              <a:gd name="connsiteX137" fmla="*/ 565844 w 608203"/>
              <a:gd name="connsiteY137" fmla="*/ 288678 h 527124"/>
              <a:gd name="connsiteX138" fmla="*/ 569992 w 608203"/>
              <a:gd name="connsiteY138" fmla="*/ 287131 h 527124"/>
              <a:gd name="connsiteX139" fmla="*/ 532028 w 608203"/>
              <a:gd name="connsiteY139" fmla="*/ 287131 h 527124"/>
              <a:gd name="connsiteX140" fmla="*/ 536176 w 608203"/>
              <a:gd name="connsiteY140" fmla="*/ 288678 h 527124"/>
              <a:gd name="connsiteX141" fmla="*/ 537991 w 608203"/>
              <a:gd name="connsiteY141" fmla="*/ 293319 h 527124"/>
              <a:gd name="connsiteX142" fmla="*/ 537991 w 608203"/>
              <a:gd name="connsiteY142" fmla="*/ 307241 h 527124"/>
              <a:gd name="connsiteX143" fmla="*/ 536176 w 608203"/>
              <a:gd name="connsiteY143" fmla="*/ 311623 h 527124"/>
              <a:gd name="connsiteX144" fmla="*/ 532028 w 608203"/>
              <a:gd name="connsiteY144" fmla="*/ 313170 h 527124"/>
              <a:gd name="connsiteX145" fmla="*/ 527880 w 608203"/>
              <a:gd name="connsiteY145" fmla="*/ 311623 h 527124"/>
              <a:gd name="connsiteX146" fmla="*/ 526065 w 608203"/>
              <a:gd name="connsiteY146" fmla="*/ 307241 h 527124"/>
              <a:gd name="connsiteX147" fmla="*/ 526065 w 608203"/>
              <a:gd name="connsiteY147" fmla="*/ 293319 h 527124"/>
              <a:gd name="connsiteX148" fmla="*/ 527880 w 608203"/>
              <a:gd name="connsiteY148" fmla="*/ 288678 h 527124"/>
              <a:gd name="connsiteX149" fmla="*/ 532028 w 608203"/>
              <a:gd name="connsiteY149" fmla="*/ 287131 h 527124"/>
              <a:gd name="connsiteX150" fmla="*/ 493817 w 608203"/>
              <a:gd name="connsiteY150" fmla="*/ 287131 h 527124"/>
              <a:gd name="connsiteX151" fmla="*/ 497940 w 608203"/>
              <a:gd name="connsiteY151" fmla="*/ 288678 h 527124"/>
              <a:gd name="connsiteX152" fmla="*/ 499744 w 608203"/>
              <a:gd name="connsiteY152" fmla="*/ 293319 h 527124"/>
              <a:gd name="connsiteX153" fmla="*/ 499744 w 608203"/>
              <a:gd name="connsiteY153" fmla="*/ 307241 h 527124"/>
              <a:gd name="connsiteX154" fmla="*/ 497940 w 608203"/>
              <a:gd name="connsiteY154" fmla="*/ 311623 h 527124"/>
              <a:gd name="connsiteX155" fmla="*/ 493817 w 608203"/>
              <a:gd name="connsiteY155" fmla="*/ 313170 h 527124"/>
              <a:gd name="connsiteX156" fmla="*/ 489693 w 608203"/>
              <a:gd name="connsiteY156" fmla="*/ 311623 h 527124"/>
              <a:gd name="connsiteX157" fmla="*/ 487889 w 608203"/>
              <a:gd name="connsiteY157" fmla="*/ 307241 h 527124"/>
              <a:gd name="connsiteX158" fmla="*/ 487889 w 608203"/>
              <a:gd name="connsiteY158" fmla="*/ 293319 h 527124"/>
              <a:gd name="connsiteX159" fmla="*/ 489693 w 608203"/>
              <a:gd name="connsiteY159" fmla="*/ 288678 h 527124"/>
              <a:gd name="connsiteX160" fmla="*/ 493817 w 608203"/>
              <a:gd name="connsiteY160" fmla="*/ 287131 h 527124"/>
              <a:gd name="connsiteX161" fmla="*/ 455888 w 608203"/>
              <a:gd name="connsiteY161" fmla="*/ 287131 h 527124"/>
              <a:gd name="connsiteX162" fmla="*/ 460036 w 608203"/>
              <a:gd name="connsiteY162" fmla="*/ 288678 h 527124"/>
              <a:gd name="connsiteX163" fmla="*/ 461851 w 608203"/>
              <a:gd name="connsiteY163" fmla="*/ 293319 h 527124"/>
              <a:gd name="connsiteX164" fmla="*/ 461851 w 608203"/>
              <a:gd name="connsiteY164" fmla="*/ 307241 h 527124"/>
              <a:gd name="connsiteX165" fmla="*/ 460036 w 608203"/>
              <a:gd name="connsiteY165" fmla="*/ 311623 h 527124"/>
              <a:gd name="connsiteX166" fmla="*/ 455888 w 608203"/>
              <a:gd name="connsiteY166" fmla="*/ 313170 h 527124"/>
              <a:gd name="connsiteX167" fmla="*/ 451740 w 608203"/>
              <a:gd name="connsiteY167" fmla="*/ 311623 h 527124"/>
              <a:gd name="connsiteX168" fmla="*/ 449925 w 608203"/>
              <a:gd name="connsiteY168" fmla="*/ 307241 h 527124"/>
              <a:gd name="connsiteX169" fmla="*/ 449925 w 608203"/>
              <a:gd name="connsiteY169" fmla="*/ 293319 h 527124"/>
              <a:gd name="connsiteX170" fmla="*/ 451740 w 608203"/>
              <a:gd name="connsiteY170" fmla="*/ 288678 h 527124"/>
              <a:gd name="connsiteX171" fmla="*/ 455888 w 608203"/>
              <a:gd name="connsiteY171" fmla="*/ 287131 h 527124"/>
              <a:gd name="connsiteX172" fmla="*/ 417689 w 608203"/>
              <a:gd name="connsiteY172" fmla="*/ 287131 h 527124"/>
              <a:gd name="connsiteX173" fmla="*/ 421804 w 608203"/>
              <a:gd name="connsiteY173" fmla="*/ 288678 h 527124"/>
              <a:gd name="connsiteX174" fmla="*/ 423604 w 608203"/>
              <a:gd name="connsiteY174" fmla="*/ 293319 h 527124"/>
              <a:gd name="connsiteX175" fmla="*/ 423604 w 608203"/>
              <a:gd name="connsiteY175" fmla="*/ 307241 h 527124"/>
              <a:gd name="connsiteX176" fmla="*/ 421804 w 608203"/>
              <a:gd name="connsiteY176" fmla="*/ 311623 h 527124"/>
              <a:gd name="connsiteX177" fmla="*/ 417689 w 608203"/>
              <a:gd name="connsiteY177" fmla="*/ 313170 h 527124"/>
              <a:gd name="connsiteX178" fmla="*/ 413574 w 608203"/>
              <a:gd name="connsiteY178" fmla="*/ 311623 h 527124"/>
              <a:gd name="connsiteX179" fmla="*/ 412031 w 608203"/>
              <a:gd name="connsiteY179" fmla="*/ 307241 h 527124"/>
              <a:gd name="connsiteX180" fmla="*/ 412031 w 608203"/>
              <a:gd name="connsiteY180" fmla="*/ 293319 h 527124"/>
              <a:gd name="connsiteX181" fmla="*/ 413574 w 608203"/>
              <a:gd name="connsiteY181" fmla="*/ 288678 h 527124"/>
              <a:gd name="connsiteX182" fmla="*/ 417689 w 608203"/>
              <a:gd name="connsiteY182" fmla="*/ 287131 h 527124"/>
              <a:gd name="connsiteX183" fmla="*/ 190527 w 608203"/>
              <a:gd name="connsiteY183" fmla="*/ 287131 h 527124"/>
              <a:gd name="connsiteX184" fmla="*/ 194650 w 608203"/>
              <a:gd name="connsiteY184" fmla="*/ 288678 h 527124"/>
              <a:gd name="connsiteX185" fmla="*/ 196454 w 608203"/>
              <a:gd name="connsiteY185" fmla="*/ 293319 h 527124"/>
              <a:gd name="connsiteX186" fmla="*/ 196454 w 608203"/>
              <a:gd name="connsiteY186" fmla="*/ 307241 h 527124"/>
              <a:gd name="connsiteX187" fmla="*/ 194650 w 608203"/>
              <a:gd name="connsiteY187" fmla="*/ 311623 h 527124"/>
              <a:gd name="connsiteX188" fmla="*/ 190527 w 608203"/>
              <a:gd name="connsiteY188" fmla="*/ 313170 h 527124"/>
              <a:gd name="connsiteX189" fmla="*/ 186403 w 608203"/>
              <a:gd name="connsiteY189" fmla="*/ 311623 h 527124"/>
              <a:gd name="connsiteX190" fmla="*/ 184599 w 608203"/>
              <a:gd name="connsiteY190" fmla="*/ 307241 h 527124"/>
              <a:gd name="connsiteX191" fmla="*/ 184599 w 608203"/>
              <a:gd name="connsiteY191" fmla="*/ 293319 h 527124"/>
              <a:gd name="connsiteX192" fmla="*/ 186403 w 608203"/>
              <a:gd name="connsiteY192" fmla="*/ 288678 h 527124"/>
              <a:gd name="connsiteX193" fmla="*/ 190527 w 608203"/>
              <a:gd name="connsiteY193" fmla="*/ 287131 h 527124"/>
              <a:gd name="connsiteX194" fmla="*/ 152280 w 608203"/>
              <a:gd name="connsiteY194" fmla="*/ 287131 h 527124"/>
              <a:gd name="connsiteX195" fmla="*/ 156404 w 608203"/>
              <a:gd name="connsiteY195" fmla="*/ 288678 h 527124"/>
              <a:gd name="connsiteX196" fmla="*/ 158208 w 608203"/>
              <a:gd name="connsiteY196" fmla="*/ 293319 h 527124"/>
              <a:gd name="connsiteX197" fmla="*/ 158208 w 608203"/>
              <a:gd name="connsiteY197" fmla="*/ 307241 h 527124"/>
              <a:gd name="connsiteX198" fmla="*/ 156404 w 608203"/>
              <a:gd name="connsiteY198" fmla="*/ 311623 h 527124"/>
              <a:gd name="connsiteX199" fmla="*/ 152280 w 608203"/>
              <a:gd name="connsiteY199" fmla="*/ 313170 h 527124"/>
              <a:gd name="connsiteX200" fmla="*/ 148157 w 608203"/>
              <a:gd name="connsiteY200" fmla="*/ 311623 h 527124"/>
              <a:gd name="connsiteX201" fmla="*/ 146353 w 608203"/>
              <a:gd name="connsiteY201" fmla="*/ 307241 h 527124"/>
              <a:gd name="connsiteX202" fmla="*/ 146353 w 608203"/>
              <a:gd name="connsiteY202" fmla="*/ 293319 h 527124"/>
              <a:gd name="connsiteX203" fmla="*/ 148157 w 608203"/>
              <a:gd name="connsiteY203" fmla="*/ 288678 h 527124"/>
              <a:gd name="connsiteX204" fmla="*/ 152280 w 608203"/>
              <a:gd name="connsiteY204" fmla="*/ 287131 h 527124"/>
              <a:gd name="connsiteX205" fmla="*/ 114351 w 608203"/>
              <a:gd name="connsiteY205" fmla="*/ 287131 h 527124"/>
              <a:gd name="connsiteX206" fmla="*/ 118499 w 608203"/>
              <a:gd name="connsiteY206" fmla="*/ 288678 h 527124"/>
              <a:gd name="connsiteX207" fmla="*/ 120314 w 608203"/>
              <a:gd name="connsiteY207" fmla="*/ 293319 h 527124"/>
              <a:gd name="connsiteX208" fmla="*/ 120314 w 608203"/>
              <a:gd name="connsiteY208" fmla="*/ 307241 h 527124"/>
              <a:gd name="connsiteX209" fmla="*/ 118499 w 608203"/>
              <a:gd name="connsiteY209" fmla="*/ 311623 h 527124"/>
              <a:gd name="connsiteX210" fmla="*/ 114351 w 608203"/>
              <a:gd name="connsiteY210" fmla="*/ 313170 h 527124"/>
              <a:gd name="connsiteX211" fmla="*/ 110203 w 608203"/>
              <a:gd name="connsiteY211" fmla="*/ 311623 h 527124"/>
              <a:gd name="connsiteX212" fmla="*/ 108388 w 608203"/>
              <a:gd name="connsiteY212" fmla="*/ 307241 h 527124"/>
              <a:gd name="connsiteX213" fmla="*/ 108388 w 608203"/>
              <a:gd name="connsiteY213" fmla="*/ 293319 h 527124"/>
              <a:gd name="connsiteX214" fmla="*/ 110203 w 608203"/>
              <a:gd name="connsiteY214" fmla="*/ 288678 h 527124"/>
              <a:gd name="connsiteX215" fmla="*/ 114351 w 608203"/>
              <a:gd name="connsiteY215" fmla="*/ 287131 h 527124"/>
              <a:gd name="connsiteX216" fmla="*/ 76410 w 608203"/>
              <a:gd name="connsiteY216" fmla="*/ 287131 h 527124"/>
              <a:gd name="connsiteX217" fmla="*/ 80268 w 608203"/>
              <a:gd name="connsiteY217" fmla="*/ 288678 h 527124"/>
              <a:gd name="connsiteX218" fmla="*/ 82068 w 608203"/>
              <a:gd name="connsiteY218" fmla="*/ 293319 h 527124"/>
              <a:gd name="connsiteX219" fmla="*/ 82068 w 608203"/>
              <a:gd name="connsiteY219" fmla="*/ 307241 h 527124"/>
              <a:gd name="connsiteX220" fmla="*/ 80268 w 608203"/>
              <a:gd name="connsiteY220" fmla="*/ 311623 h 527124"/>
              <a:gd name="connsiteX221" fmla="*/ 76410 w 608203"/>
              <a:gd name="connsiteY221" fmla="*/ 313170 h 527124"/>
              <a:gd name="connsiteX222" fmla="*/ 72038 w 608203"/>
              <a:gd name="connsiteY222" fmla="*/ 311623 h 527124"/>
              <a:gd name="connsiteX223" fmla="*/ 70495 w 608203"/>
              <a:gd name="connsiteY223" fmla="*/ 307241 h 527124"/>
              <a:gd name="connsiteX224" fmla="*/ 70495 w 608203"/>
              <a:gd name="connsiteY224" fmla="*/ 293319 h 527124"/>
              <a:gd name="connsiteX225" fmla="*/ 72038 w 608203"/>
              <a:gd name="connsiteY225" fmla="*/ 288678 h 527124"/>
              <a:gd name="connsiteX226" fmla="*/ 76410 w 608203"/>
              <a:gd name="connsiteY226" fmla="*/ 287131 h 527124"/>
              <a:gd name="connsiteX227" fmla="*/ 38211 w 608203"/>
              <a:gd name="connsiteY227" fmla="*/ 287131 h 527124"/>
              <a:gd name="connsiteX228" fmla="*/ 42359 w 608203"/>
              <a:gd name="connsiteY228" fmla="*/ 288678 h 527124"/>
              <a:gd name="connsiteX229" fmla="*/ 44174 w 608203"/>
              <a:gd name="connsiteY229" fmla="*/ 293319 h 527124"/>
              <a:gd name="connsiteX230" fmla="*/ 44174 w 608203"/>
              <a:gd name="connsiteY230" fmla="*/ 307241 h 527124"/>
              <a:gd name="connsiteX231" fmla="*/ 42359 w 608203"/>
              <a:gd name="connsiteY231" fmla="*/ 311623 h 527124"/>
              <a:gd name="connsiteX232" fmla="*/ 38211 w 608203"/>
              <a:gd name="connsiteY232" fmla="*/ 313170 h 527124"/>
              <a:gd name="connsiteX233" fmla="*/ 34063 w 608203"/>
              <a:gd name="connsiteY233" fmla="*/ 311623 h 527124"/>
              <a:gd name="connsiteX234" fmla="*/ 32248 w 608203"/>
              <a:gd name="connsiteY234" fmla="*/ 307241 h 527124"/>
              <a:gd name="connsiteX235" fmla="*/ 32248 w 608203"/>
              <a:gd name="connsiteY235" fmla="*/ 293319 h 527124"/>
              <a:gd name="connsiteX236" fmla="*/ 34063 w 608203"/>
              <a:gd name="connsiteY236" fmla="*/ 288678 h 527124"/>
              <a:gd name="connsiteX237" fmla="*/ 38211 w 608203"/>
              <a:gd name="connsiteY237" fmla="*/ 287131 h 527124"/>
              <a:gd name="connsiteX238" fmla="*/ 184599 w 608203"/>
              <a:gd name="connsiteY238" fmla="*/ 247473 h 527124"/>
              <a:gd name="connsiteX239" fmla="*/ 188710 w 608203"/>
              <a:gd name="connsiteY239" fmla="*/ 255724 h 527124"/>
              <a:gd name="connsiteX240" fmla="*/ 188710 w 608203"/>
              <a:gd name="connsiteY240" fmla="*/ 262170 h 527124"/>
              <a:gd name="connsiteX241" fmla="*/ 190508 w 608203"/>
              <a:gd name="connsiteY241" fmla="*/ 263975 h 527124"/>
              <a:gd name="connsiteX242" fmla="*/ 192307 w 608203"/>
              <a:gd name="connsiteY242" fmla="*/ 262170 h 527124"/>
              <a:gd name="connsiteX243" fmla="*/ 192307 w 608203"/>
              <a:gd name="connsiteY243" fmla="*/ 261912 h 527124"/>
              <a:gd name="connsiteX244" fmla="*/ 194619 w 608203"/>
              <a:gd name="connsiteY244" fmla="*/ 265779 h 527124"/>
              <a:gd name="connsiteX245" fmla="*/ 194619 w 608203"/>
              <a:gd name="connsiteY245" fmla="*/ 266037 h 527124"/>
              <a:gd name="connsiteX246" fmla="*/ 190508 w 608203"/>
              <a:gd name="connsiteY246" fmla="*/ 267584 h 527124"/>
              <a:gd name="connsiteX247" fmla="*/ 186398 w 608203"/>
              <a:gd name="connsiteY247" fmla="*/ 266037 h 527124"/>
              <a:gd name="connsiteX248" fmla="*/ 184599 w 608203"/>
              <a:gd name="connsiteY248" fmla="*/ 261654 h 527124"/>
              <a:gd name="connsiteX249" fmla="*/ 184599 w 608203"/>
              <a:gd name="connsiteY249" fmla="*/ 247731 h 527124"/>
              <a:gd name="connsiteX250" fmla="*/ 184599 w 608203"/>
              <a:gd name="connsiteY250" fmla="*/ 247473 h 527124"/>
              <a:gd name="connsiteX251" fmla="*/ 569992 w 608203"/>
              <a:gd name="connsiteY251" fmla="*/ 245156 h 527124"/>
              <a:gd name="connsiteX252" fmla="*/ 568177 w 608203"/>
              <a:gd name="connsiteY252" fmla="*/ 246960 h 527124"/>
              <a:gd name="connsiteX253" fmla="*/ 568177 w 608203"/>
              <a:gd name="connsiteY253" fmla="*/ 262429 h 527124"/>
              <a:gd name="connsiteX254" fmla="*/ 569992 w 608203"/>
              <a:gd name="connsiteY254" fmla="*/ 263976 h 527124"/>
              <a:gd name="connsiteX255" fmla="*/ 571807 w 608203"/>
              <a:gd name="connsiteY255" fmla="*/ 262429 h 527124"/>
              <a:gd name="connsiteX256" fmla="*/ 571807 w 608203"/>
              <a:gd name="connsiteY256" fmla="*/ 246960 h 527124"/>
              <a:gd name="connsiteX257" fmla="*/ 569992 w 608203"/>
              <a:gd name="connsiteY257" fmla="*/ 245156 h 527124"/>
              <a:gd name="connsiteX258" fmla="*/ 493817 w 608203"/>
              <a:gd name="connsiteY258" fmla="*/ 245156 h 527124"/>
              <a:gd name="connsiteX259" fmla="*/ 492013 w 608203"/>
              <a:gd name="connsiteY259" fmla="*/ 246960 h 527124"/>
              <a:gd name="connsiteX260" fmla="*/ 492013 w 608203"/>
              <a:gd name="connsiteY260" fmla="*/ 262429 h 527124"/>
              <a:gd name="connsiteX261" fmla="*/ 493817 w 608203"/>
              <a:gd name="connsiteY261" fmla="*/ 263976 h 527124"/>
              <a:gd name="connsiteX262" fmla="*/ 495621 w 608203"/>
              <a:gd name="connsiteY262" fmla="*/ 262429 h 527124"/>
              <a:gd name="connsiteX263" fmla="*/ 495621 w 608203"/>
              <a:gd name="connsiteY263" fmla="*/ 246960 h 527124"/>
              <a:gd name="connsiteX264" fmla="*/ 493817 w 608203"/>
              <a:gd name="connsiteY264" fmla="*/ 245156 h 527124"/>
              <a:gd name="connsiteX265" fmla="*/ 455888 w 608203"/>
              <a:gd name="connsiteY265" fmla="*/ 245156 h 527124"/>
              <a:gd name="connsiteX266" fmla="*/ 454073 w 608203"/>
              <a:gd name="connsiteY266" fmla="*/ 246960 h 527124"/>
              <a:gd name="connsiteX267" fmla="*/ 454073 w 608203"/>
              <a:gd name="connsiteY267" fmla="*/ 262429 h 527124"/>
              <a:gd name="connsiteX268" fmla="*/ 455888 w 608203"/>
              <a:gd name="connsiteY268" fmla="*/ 263976 h 527124"/>
              <a:gd name="connsiteX269" fmla="*/ 457703 w 608203"/>
              <a:gd name="connsiteY269" fmla="*/ 262429 h 527124"/>
              <a:gd name="connsiteX270" fmla="*/ 457703 w 608203"/>
              <a:gd name="connsiteY270" fmla="*/ 246960 h 527124"/>
              <a:gd name="connsiteX271" fmla="*/ 455888 w 608203"/>
              <a:gd name="connsiteY271" fmla="*/ 245156 h 527124"/>
              <a:gd name="connsiteX272" fmla="*/ 152280 w 608203"/>
              <a:gd name="connsiteY272" fmla="*/ 245156 h 527124"/>
              <a:gd name="connsiteX273" fmla="*/ 150476 w 608203"/>
              <a:gd name="connsiteY273" fmla="*/ 246960 h 527124"/>
              <a:gd name="connsiteX274" fmla="*/ 150476 w 608203"/>
              <a:gd name="connsiteY274" fmla="*/ 262429 h 527124"/>
              <a:gd name="connsiteX275" fmla="*/ 152280 w 608203"/>
              <a:gd name="connsiteY275" fmla="*/ 263976 h 527124"/>
              <a:gd name="connsiteX276" fmla="*/ 154084 w 608203"/>
              <a:gd name="connsiteY276" fmla="*/ 262429 h 527124"/>
              <a:gd name="connsiteX277" fmla="*/ 154084 w 608203"/>
              <a:gd name="connsiteY277" fmla="*/ 246960 h 527124"/>
              <a:gd name="connsiteX278" fmla="*/ 152280 w 608203"/>
              <a:gd name="connsiteY278" fmla="*/ 245156 h 527124"/>
              <a:gd name="connsiteX279" fmla="*/ 114351 w 608203"/>
              <a:gd name="connsiteY279" fmla="*/ 245156 h 527124"/>
              <a:gd name="connsiteX280" fmla="*/ 112536 w 608203"/>
              <a:gd name="connsiteY280" fmla="*/ 246960 h 527124"/>
              <a:gd name="connsiteX281" fmla="*/ 112536 w 608203"/>
              <a:gd name="connsiteY281" fmla="*/ 262429 h 527124"/>
              <a:gd name="connsiteX282" fmla="*/ 114351 w 608203"/>
              <a:gd name="connsiteY282" fmla="*/ 263976 h 527124"/>
              <a:gd name="connsiteX283" fmla="*/ 116166 w 608203"/>
              <a:gd name="connsiteY283" fmla="*/ 262429 h 527124"/>
              <a:gd name="connsiteX284" fmla="*/ 116166 w 608203"/>
              <a:gd name="connsiteY284" fmla="*/ 246960 h 527124"/>
              <a:gd name="connsiteX285" fmla="*/ 114351 w 608203"/>
              <a:gd name="connsiteY285" fmla="*/ 245156 h 527124"/>
              <a:gd name="connsiteX286" fmla="*/ 38211 w 608203"/>
              <a:gd name="connsiteY286" fmla="*/ 245156 h 527124"/>
              <a:gd name="connsiteX287" fmla="*/ 36396 w 608203"/>
              <a:gd name="connsiteY287" fmla="*/ 246960 h 527124"/>
              <a:gd name="connsiteX288" fmla="*/ 36396 w 608203"/>
              <a:gd name="connsiteY288" fmla="*/ 262429 h 527124"/>
              <a:gd name="connsiteX289" fmla="*/ 38211 w 608203"/>
              <a:gd name="connsiteY289" fmla="*/ 263976 h 527124"/>
              <a:gd name="connsiteX290" fmla="*/ 40026 w 608203"/>
              <a:gd name="connsiteY290" fmla="*/ 262429 h 527124"/>
              <a:gd name="connsiteX291" fmla="*/ 40026 w 608203"/>
              <a:gd name="connsiteY291" fmla="*/ 246960 h 527124"/>
              <a:gd name="connsiteX292" fmla="*/ 38211 w 608203"/>
              <a:gd name="connsiteY292" fmla="*/ 245156 h 527124"/>
              <a:gd name="connsiteX293" fmla="*/ 569992 w 608203"/>
              <a:gd name="connsiteY293" fmla="*/ 241546 h 527124"/>
              <a:gd name="connsiteX294" fmla="*/ 574140 w 608203"/>
              <a:gd name="connsiteY294" fmla="*/ 243351 h 527124"/>
              <a:gd name="connsiteX295" fmla="*/ 575955 w 608203"/>
              <a:gd name="connsiteY295" fmla="*/ 247734 h 527124"/>
              <a:gd name="connsiteX296" fmla="*/ 575955 w 608203"/>
              <a:gd name="connsiteY296" fmla="*/ 261656 h 527124"/>
              <a:gd name="connsiteX297" fmla="*/ 574140 w 608203"/>
              <a:gd name="connsiteY297" fmla="*/ 266038 h 527124"/>
              <a:gd name="connsiteX298" fmla="*/ 569992 w 608203"/>
              <a:gd name="connsiteY298" fmla="*/ 267585 h 527124"/>
              <a:gd name="connsiteX299" fmla="*/ 565844 w 608203"/>
              <a:gd name="connsiteY299" fmla="*/ 266038 h 527124"/>
              <a:gd name="connsiteX300" fmla="*/ 564029 w 608203"/>
              <a:gd name="connsiteY300" fmla="*/ 261656 h 527124"/>
              <a:gd name="connsiteX301" fmla="*/ 564029 w 608203"/>
              <a:gd name="connsiteY301" fmla="*/ 247734 h 527124"/>
              <a:gd name="connsiteX302" fmla="*/ 565844 w 608203"/>
              <a:gd name="connsiteY302" fmla="*/ 243351 h 527124"/>
              <a:gd name="connsiteX303" fmla="*/ 569992 w 608203"/>
              <a:gd name="connsiteY303" fmla="*/ 241546 h 527124"/>
              <a:gd name="connsiteX304" fmla="*/ 529946 w 608203"/>
              <a:gd name="connsiteY304" fmla="*/ 241546 h 527124"/>
              <a:gd name="connsiteX305" fmla="*/ 534109 w 608203"/>
              <a:gd name="connsiteY305" fmla="*/ 241546 h 527124"/>
              <a:gd name="connsiteX306" fmla="*/ 534109 w 608203"/>
              <a:gd name="connsiteY306" fmla="*/ 267585 h 527124"/>
              <a:gd name="connsiteX307" fmla="*/ 529946 w 608203"/>
              <a:gd name="connsiteY307" fmla="*/ 267585 h 527124"/>
              <a:gd name="connsiteX308" fmla="*/ 493817 w 608203"/>
              <a:gd name="connsiteY308" fmla="*/ 241546 h 527124"/>
              <a:gd name="connsiteX309" fmla="*/ 497940 w 608203"/>
              <a:gd name="connsiteY309" fmla="*/ 243351 h 527124"/>
              <a:gd name="connsiteX310" fmla="*/ 499744 w 608203"/>
              <a:gd name="connsiteY310" fmla="*/ 247734 h 527124"/>
              <a:gd name="connsiteX311" fmla="*/ 499744 w 608203"/>
              <a:gd name="connsiteY311" fmla="*/ 261656 h 527124"/>
              <a:gd name="connsiteX312" fmla="*/ 497940 w 608203"/>
              <a:gd name="connsiteY312" fmla="*/ 266038 h 527124"/>
              <a:gd name="connsiteX313" fmla="*/ 493817 w 608203"/>
              <a:gd name="connsiteY313" fmla="*/ 267585 h 527124"/>
              <a:gd name="connsiteX314" fmla="*/ 489693 w 608203"/>
              <a:gd name="connsiteY314" fmla="*/ 266038 h 527124"/>
              <a:gd name="connsiteX315" fmla="*/ 487889 w 608203"/>
              <a:gd name="connsiteY315" fmla="*/ 261656 h 527124"/>
              <a:gd name="connsiteX316" fmla="*/ 487889 w 608203"/>
              <a:gd name="connsiteY316" fmla="*/ 247734 h 527124"/>
              <a:gd name="connsiteX317" fmla="*/ 489693 w 608203"/>
              <a:gd name="connsiteY317" fmla="*/ 243351 h 527124"/>
              <a:gd name="connsiteX318" fmla="*/ 493817 w 608203"/>
              <a:gd name="connsiteY318" fmla="*/ 241546 h 527124"/>
              <a:gd name="connsiteX319" fmla="*/ 455888 w 608203"/>
              <a:gd name="connsiteY319" fmla="*/ 241546 h 527124"/>
              <a:gd name="connsiteX320" fmla="*/ 460036 w 608203"/>
              <a:gd name="connsiteY320" fmla="*/ 243351 h 527124"/>
              <a:gd name="connsiteX321" fmla="*/ 461851 w 608203"/>
              <a:gd name="connsiteY321" fmla="*/ 247734 h 527124"/>
              <a:gd name="connsiteX322" fmla="*/ 461851 w 608203"/>
              <a:gd name="connsiteY322" fmla="*/ 261656 h 527124"/>
              <a:gd name="connsiteX323" fmla="*/ 460036 w 608203"/>
              <a:gd name="connsiteY323" fmla="*/ 266038 h 527124"/>
              <a:gd name="connsiteX324" fmla="*/ 455888 w 608203"/>
              <a:gd name="connsiteY324" fmla="*/ 267585 h 527124"/>
              <a:gd name="connsiteX325" fmla="*/ 451740 w 608203"/>
              <a:gd name="connsiteY325" fmla="*/ 266038 h 527124"/>
              <a:gd name="connsiteX326" fmla="*/ 449925 w 608203"/>
              <a:gd name="connsiteY326" fmla="*/ 261656 h 527124"/>
              <a:gd name="connsiteX327" fmla="*/ 449925 w 608203"/>
              <a:gd name="connsiteY327" fmla="*/ 247734 h 527124"/>
              <a:gd name="connsiteX328" fmla="*/ 451740 w 608203"/>
              <a:gd name="connsiteY328" fmla="*/ 243351 h 527124"/>
              <a:gd name="connsiteX329" fmla="*/ 455888 w 608203"/>
              <a:gd name="connsiteY329" fmla="*/ 241546 h 527124"/>
              <a:gd name="connsiteX330" fmla="*/ 152280 w 608203"/>
              <a:gd name="connsiteY330" fmla="*/ 241546 h 527124"/>
              <a:gd name="connsiteX331" fmla="*/ 156404 w 608203"/>
              <a:gd name="connsiteY331" fmla="*/ 243351 h 527124"/>
              <a:gd name="connsiteX332" fmla="*/ 158208 w 608203"/>
              <a:gd name="connsiteY332" fmla="*/ 247734 h 527124"/>
              <a:gd name="connsiteX333" fmla="*/ 158208 w 608203"/>
              <a:gd name="connsiteY333" fmla="*/ 261656 h 527124"/>
              <a:gd name="connsiteX334" fmla="*/ 156404 w 608203"/>
              <a:gd name="connsiteY334" fmla="*/ 266038 h 527124"/>
              <a:gd name="connsiteX335" fmla="*/ 152280 w 608203"/>
              <a:gd name="connsiteY335" fmla="*/ 267585 h 527124"/>
              <a:gd name="connsiteX336" fmla="*/ 148157 w 608203"/>
              <a:gd name="connsiteY336" fmla="*/ 266038 h 527124"/>
              <a:gd name="connsiteX337" fmla="*/ 146353 w 608203"/>
              <a:gd name="connsiteY337" fmla="*/ 261656 h 527124"/>
              <a:gd name="connsiteX338" fmla="*/ 146353 w 608203"/>
              <a:gd name="connsiteY338" fmla="*/ 247734 h 527124"/>
              <a:gd name="connsiteX339" fmla="*/ 148157 w 608203"/>
              <a:gd name="connsiteY339" fmla="*/ 243351 h 527124"/>
              <a:gd name="connsiteX340" fmla="*/ 152280 w 608203"/>
              <a:gd name="connsiteY340" fmla="*/ 241546 h 527124"/>
              <a:gd name="connsiteX341" fmla="*/ 114351 w 608203"/>
              <a:gd name="connsiteY341" fmla="*/ 241546 h 527124"/>
              <a:gd name="connsiteX342" fmla="*/ 118499 w 608203"/>
              <a:gd name="connsiteY342" fmla="*/ 243351 h 527124"/>
              <a:gd name="connsiteX343" fmla="*/ 120314 w 608203"/>
              <a:gd name="connsiteY343" fmla="*/ 247734 h 527124"/>
              <a:gd name="connsiteX344" fmla="*/ 120314 w 608203"/>
              <a:gd name="connsiteY344" fmla="*/ 261656 h 527124"/>
              <a:gd name="connsiteX345" fmla="*/ 118499 w 608203"/>
              <a:gd name="connsiteY345" fmla="*/ 266038 h 527124"/>
              <a:gd name="connsiteX346" fmla="*/ 114351 w 608203"/>
              <a:gd name="connsiteY346" fmla="*/ 267585 h 527124"/>
              <a:gd name="connsiteX347" fmla="*/ 110203 w 608203"/>
              <a:gd name="connsiteY347" fmla="*/ 266038 h 527124"/>
              <a:gd name="connsiteX348" fmla="*/ 108388 w 608203"/>
              <a:gd name="connsiteY348" fmla="*/ 261656 h 527124"/>
              <a:gd name="connsiteX349" fmla="*/ 108388 w 608203"/>
              <a:gd name="connsiteY349" fmla="*/ 247734 h 527124"/>
              <a:gd name="connsiteX350" fmla="*/ 110203 w 608203"/>
              <a:gd name="connsiteY350" fmla="*/ 243351 h 527124"/>
              <a:gd name="connsiteX351" fmla="*/ 114351 w 608203"/>
              <a:gd name="connsiteY351" fmla="*/ 241546 h 527124"/>
              <a:gd name="connsiteX352" fmla="*/ 74094 w 608203"/>
              <a:gd name="connsiteY352" fmla="*/ 241546 h 527124"/>
              <a:gd name="connsiteX353" fmla="*/ 78187 w 608203"/>
              <a:gd name="connsiteY353" fmla="*/ 241546 h 527124"/>
              <a:gd name="connsiteX354" fmla="*/ 78187 w 608203"/>
              <a:gd name="connsiteY354" fmla="*/ 267585 h 527124"/>
              <a:gd name="connsiteX355" fmla="*/ 74094 w 608203"/>
              <a:gd name="connsiteY355" fmla="*/ 267585 h 527124"/>
              <a:gd name="connsiteX356" fmla="*/ 38211 w 608203"/>
              <a:gd name="connsiteY356" fmla="*/ 241546 h 527124"/>
              <a:gd name="connsiteX357" fmla="*/ 42359 w 608203"/>
              <a:gd name="connsiteY357" fmla="*/ 243351 h 527124"/>
              <a:gd name="connsiteX358" fmla="*/ 44174 w 608203"/>
              <a:gd name="connsiteY358" fmla="*/ 247734 h 527124"/>
              <a:gd name="connsiteX359" fmla="*/ 44174 w 608203"/>
              <a:gd name="connsiteY359" fmla="*/ 261656 h 527124"/>
              <a:gd name="connsiteX360" fmla="*/ 42359 w 608203"/>
              <a:gd name="connsiteY360" fmla="*/ 266038 h 527124"/>
              <a:gd name="connsiteX361" fmla="*/ 38211 w 608203"/>
              <a:gd name="connsiteY361" fmla="*/ 267585 h 527124"/>
              <a:gd name="connsiteX362" fmla="*/ 34063 w 608203"/>
              <a:gd name="connsiteY362" fmla="*/ 266038 h 527124"/>
              <a:gd name="connsiteX363" fmla="*/ 32248 w 608203"/>
              <a:gd name="connsiteY363" fmla="*/ 261656 h 527124"/>
              <a:gd name="connsiteX364" fmla="*/ 32248 w 608203"/>
              <a:gd name="connsiteY364" fmla="*/ 247734 h 527124"/>
              <a:gd name="connsiteX365" fmla="*/ 34063 w 608203"/>
              <a:gd name="connsiteY365" fmla="*/ 243351 h 527124"/>
              <a:gd name="connsiteX366" fmla="*/ 38211 w 608203"/>
              <a:gd name="connsiteY366" fmla="*/ 241546 h 527124"/>
              <a:gd name="connsiteX367" fmla="*/ 532028 w 608203"/>
              <a:gd name="connsiteY367" fmla="*/ 200297 h 527124"/>
              <a:gd name="connsiteX368" fmla="*/ 530213 w 608203"/>
              <a:gd name="connsiteY368" fmla="*/ 202099 h 527124"/>
              <a:gd name="connsiteX369" fmla="*/ 530213 w 608203"/>
              <a:gd name="connsiteY369" fmla="*/ 217553 h 527124"/>
              <a:gd name="connsiteX370" fmla="*/ 532028 w 608203"/>
              <a:gd name="connsiteY370" fmla="*/ 219356 h 527124"/>
              <a:gd name="connsiteX371" fmla="*/ 533843 w 608203"/>
              <a:gd name="connsiteY371" fmla="*/ 217553 h 527124"/>
              <a:gd name="connsiteX372" fmla="*/ 533843 w 608203"/>
              <a:gd name="connsiteY372" fmla="*/ 202099 h 527124"/>
              <a:gd name="connsiteX373" fmla="*/ 532028 w 608203"/>
              <a:gd name="connsiteY373" fmla="*/ 200297 h 527124"/>
              <a:gd name="connsiteX374" fmla="*/ 76410 w 608203"/>
              <a:gd name="connsiteY374" fmla="*/ 200297 h 527124"/>
              <a:gd name="connsiteX375" fmla="*/ 74610 w 608203"/>
              <a:gd name="connsiteY375" fmla="*/ 202099 h 527124"/>
              <a:gd name="connsiteX376" fmla="*/ 74610 w 608203"/>
              <a:gd name="connsiteY376" fmla="*/ 217553 h 527124"/>
              <a:gd name="connsiteX377" fmla="*/ 76410 w 608203"/>
              <a:gd name="connsiteY377" fmla="*/ 219356 h 527124"/>
              <a:gd name="connsiteX378" fmla="*/ 77953 w 608203"/>
              <a:gd name="connsiteY378" fmla="*/ 217553 h 527124"/>
              <a:gd name="connsiteX379" fmla="*/ 77953 w 608203"/>
              <a:gd name="connsiteY379" fmla="*/ 202099 h 527124"/>
              <a:gd name="connsiteX380" fmla="*/ 76410 w 608203"/>
              <a:gd name="connsiteY380" fmla="*/ 200297 h 527124"/>
              <a:gd name="connsiteX381" fmla="*/ 567910 w 608203"/>
              <a:gd name="connsiteY381" fmla="*/ 196948 h 527124"/>
              <a:gd name="connsiteX382" fmla="*/ 572073 w 608203"/>
              <a:gd name="connsiteY382" fmla="*/ 196948 h 527124"/>
              <a:gd name="connsiteX383" fmla="*/ 572073 w 608203"/>
              <a:gd name="connsiteY383" fmla="*/ 222704 h 527124"/>
              <a:gd name="connsiteX384" fmla="*/ 567910 w 608203"/>
              <a:gd name="connsiteY384" fmla="*/ 222704 h 527124"/>
              <a:gd name="connsiteX385" fmla="*/ 532028 w 608203"/>
              <a:gd name="connsiteY385" fmla="*/ 196948 h 527124"/>
              <a:gd name="connsiteX386" fmla="*/ 536176 w 608203"/>
              <a:gd name="connsiteY386" fmla="*/ 198494 h 527124"/>
              <a:gd name="connsiteX387" fmla="*/ 537991 w 608203"/>
              <a:gd name="connsiteY387" fmla="*/ 202872 h 527124"/>
              <a:gd name="connsiteX388" fmla="*/ 537991 w 608203"/>
              <a:gd name="connsiteY388" fmla="*/ 216780 h 527124"/>
              <a:gd name="connsiteX389" fmla="*/ 536176 w 608203"/>
              <a:gd name="connsiteY389" fmla="*/ 221159 h 527124"/>
              <a:gd name="connsiteX390" fmla="*/ 532028 w 608203"/>
              <a:gd name="connsiteY390" fmla="*/ 222704 h 527124"/>
              <a:gd name="connsiteX391" fmla="*/ 527880 w 608203"/>
              <a:gd name="connsiteY391" fmla="*/ 221159 h 527124"/>
              <a:gd name="connsiteX392" fmla="*/ 526065 w 608203"/>
              <a:gd name="connsiteY392" fmla="*/ 216780 h 527124"/>
              <a:gd name="connsiteX393" fmla="*/ 526065 w 608203"/>
              <a:gd name="connsiteY393" fmla="*/ 202872 h 527124"/>
              <a:gd name="connsiteX394" fmla="*/ 527880 w 608203"/>
              <a:gd name="connsiteY394" fmla="*/ 198494 h 527124"/>
              <a:gd name="connsiteX395" fmla="*/ 532028 w 608203"/>
              <a:gd name="connsiteY395" fmla="*/ 196948 h 527124"/>
              <a:gd name="connsiteX396" fmla="*/ 491770 w 608203"/>
              <a:gd name="connsiteY396" fmla="*/ 196948 h 527124"/>
              <a:gd name="connsiteX397" fmla="*/ 495863 w 608203"/>
              <a:gd name="connsiteY397" fmla="*/ 196948 h 527124"/>
              <a:gd name="connsiteX398" fmla="*/ 495863 w 608203"/>
              <a:gd name="connsiteY398" fmla="*/ 222704 h 527124"/>
              <a:gd name="connsiteX399" fmla="*/ 491770 w 608203"/>
              <a:gd name="connsiteY399" fmla="*/ 222704 h 527124"/>
              <a:gd name="connsiteX400" fmla="*/ 453806 w 608203"/>
              <a:gd name="connsiteY400" fmla="*/ 196948 h 527124"/>
              <a:gd name="connsiteX401" fmla="*/ 457969 w 608203"/>
              <a:gd name="connsiteY401" fmla="*/ 196948 h 527124"/>
              <a:gd name="connsiteX402" fmla="*/ 457969 w 608203"/>
              <a:gd name="connsiteY402" fmla="*/ 222704 h 527124"/>
              <a:gd name="connsiteX403" fmla="*/ 453806 w 608203"/>
              <a:gd name="connsiteY403" fmla="*/ 222704 h 527124"/>
              <a:gd name="connsiteX404" fmla="*/ 150234 w 608203"/>
              <a:gd name="connsiteY404" fmla="*/ 196948 h 527124"/>
              <a:gd name="connsiteX405" fmla="*/ 154397 w 608203"/>
              <a:gd name="connsiteY405" fmla="*/ 196948 h 527124"/>
              <a:gd name="connsiteX406" fmla="*/ 154397 w 608203"/>
              <a:gd name="connsiteY406" fmla="*/ 222704 h 527124"/>
              <a:gd name="connsiteX407" fmla="*/ 150234 w 608203"/>
              <a:gd name="connsiteY407" fmla="*/ 222704 h 527124"/>
              <a:gd name="connsiteX408" fmla="*/ 112270 w 608203"/>
              <a:gd name="connsiteY408" fmla="*/ 196948 h 527124"/>
              <a:gd name="connsiteX409" fmla="*/ 116433 w 608203"/>
              <a:gd name="connsiteY409" fmla="*/ 196948 h 527124"/>
              <a:gd name="connsiteX410" fmla="*/ 116433 w 608203"/>
              <a:gd name="connsiteY410" fmla="*/ 222704 h 527124"/>
              <a:gd name="connsiteX411" fmla="*/ 112270 w 608203"/>
              <a:gd name="connsiteY411" fmla="*/ 222704 h 527124"/>
              <a:gd name="connsiteX412" fmla="*/ 76410 w 608203"/>
              <a:gd name="connsiteY412" fmla="*/ 196948 h 527124"/>
              <a:gd name="connsiteX413" fmla="*/ 80268 w 608203"/>
              <a:gd name="connsiteY413" fmla="*/ 198494 h 527124"/>
              <a:gd name="connsiteX414" fmla="*/ 82068 w 608203"/>
              <a:gd name="connsiteY414" fmla="*/ 202872 h 527124"/>
              <a:gd name="connsiteX415" fmla="*/ 82068 w 608203"/>
              <a:gd name="connsiteY415" fmla="*/ 216780 h 527124"/>
              <a:gd name="connsiteX416" fmla="*/ 80268 w 608203"/>
              <a:gd name="connsiteY416" fmla="*/ 221159 h 527124"/>
              <a:gd name="connsiteX417" fmla="*/ 76410 w 608203"/>
              <a:gd name="connsiteY417" fmla="*/ 222704 h 527124"/>
              <a:gd name="connsiteX418" fmla="*/ 72038 w 608203"/>
              <a:gd name="connsiteY418" fmla="*/ 221159 h 527124"/>
              <a:gd name="connsiteX419" fmla="*/ 70495 w 608203"/>
              <a:gd name="connsiteY419" fmla="*/ 216780 h 527124"/>
              <a:gd name="connsiteX420" fmla="*/ 70495 w 608203"/>
              <a:gd name="connsiteY420" fmla="*/ 202872 h 527124"/>
              <a:gd name="connsiteX421" fmla="*/ 72038 w 608203"/>
              <a:gd name="connsiteY421" fmla="*/ 198494 h 527124"/>
              <a:gd name="connsiteX422" fmla="*/ 76410 w 608203"/>
              <a:gd name="connsiteY422" fmla="*/ 196948 h 527124"/>
              <a:gd name="connsiteX423" fmla="*/ 36129 w 608203"/>
              <a:gd name="connsiteY423" fmla="*/ 196948 h 527124"/>
              <a:gd name="connsiteX424" fmla="*/ 40292 w 608203"/>
              <a:gd name="connsiteY424" fmla="*/ 196948 h 527124"/>
              <a:gd name="connsiteX425" fmla="*/ 40292 w 608203"/>
              <a:gd name="connsiteY425" fmla="*/ 222704 h 527124"/>
              <a:gd name="connsiteX426" fmla="*/ 36129 w 608203"/>
              <a:gd name="connsiteY426" fmla="*/ 222704 h 527124"/>
              <a:gd name="connsiteX427" fmla="*/ 569992 w 608203"/>
              <a:gd name="connsiteY427" fmla="*/ 154641 h 527124"/>
              <a:gd name="connsiteX428" fmla="*/ 568177 w 608203"/>
              <a:gd name="connsiteY428" fmla="*/ 156443 h 527124"/>
              <a:gd name="connsiteX429" fmla="*/ 568177 w 608203"/>
              <a:gd name="connsiteY429" fmla="*/ 171897 h 527124"/>
              <a:gd name="connsiteX430" fmla="*/ 569992 w 608203"/>
              <a:gd name="connsiteY430" fmla="*/ 173700 h 527124"/>
              <a:gd name="connsiteX431" fmla="*/ 571807 w 608203"/>
              <a:gd name="connsiteY431" fmla="*/ 171897 h 527124"/>
              <a:gd name="connsiteX432" fmla="*/ 571807 w 608203"/>
              <a:gd name="connsiteY432" fmla="*/ 156443 h 527124"/>
              <a:gd name="connsiteX433" fmla="*/ 569992 w 608203"/>
              <a:gd name="connsiteY433" fmla="*/ 154641 h 527124"/>
              <a:gd name="connsiteX434" fmla="*/ 532028 w 608203"/>
              <a:gd name="connsiteY434" fmla="*/ 154641 h 527124"/>
              <a:gd name="connsiteX435" fmla="*/ 530213 w 608203"/>
              <a:gd name="connsiteY435" fmla="*/ 156443 h 527124"/>
              <a:gd name="connsiteX436" fmla="*/ 530213 w 608203"/>
              <a:gd name="connsiteY436" fmla="*/ 171897 h 527124"/>
              <a:gd name="connsiteX437" fmla="*/ 532028 w 608203"/>
              <a:gd name="connsiteY437" fmla="*/ 173700 h 527124"/>
              <a:gd name="connsiteX438" fmla="*/ 533843 w 608203"/>
              <a:gd name="connsiteY438" fmla="*/ 171897 h 527124"/>
              <a:gd name="connsiteX439" fmla="*/ 533843 w 608203"/>
              <a:gd name="connsiteY439" fmla="*/ 156443 h 527124"/>
              <a:gd name="connsiteX440" fmla="*/ 532028 w 608203"/>
              <a:gd name="connsiteY440" fmla="*/ 154641 h 527124"/>
              <a:gd name="connsiteX441" fmla="*/ 493817 w 608203"/>
              <a:gd name="connsiteY441" fmla="*/ 154641 h 527124"/>
              <a:gd name="connsiteX442" fmla="*/ 492013 w 608203"/>
              <a:gd name="connsiteY442" fmla="*/ 156443 h 527124"/>
              <a:gd name="connsiteX443" fmla="*/ 492013 w 608203"/>
              <a:gd name="connsiteY443" fmla="*/ 171897 h 527124"/>
              <a:gd name="connsiteX444" fmla="*/ 493817 w 608203"/>
              <a:gd name="connsiteY444" fmla="*/ 173700 h 527124"/>
              <a:gd name="connsiteX445" fmla="*/ 495621 w 608203"/>
              <a:gd name="connsiteY445" fmla="*/ 171897 h 527124"/>
              <a:gd name="connsiteX446" fmla="*/ 495621 w 608203"/>
              <a:gd name="connsiteY446" fmla="*/ 156443 h 527124"/>
              <a:gd name="connsiteX447" fmla="*/ 493817 w 608203"/>
              <a:gd name="connsiteY447" fmla="*/ 154641 h 527124"/>
              <a:gd name="connsiteX448" fmla="*/ 455888 w 608203"/>
              <a:gd name="connsiteY448" fmla="*/ 154641 h 527124"/>
              <a:gd name="connsiteX449" fmla="*/ 454073 w 608203"/>
              <a:gd name="connsiteY449" fmla="*/ 156443 h 527124"/>
              <a:gd name="connsiteX450" fmla="*/ 454073 w 608203"/>
              <a:gd name="connsiteY450" fmla="*/ 171897 h 527124"/>
              <a:gd name="connsiteX451" fmla="*/ 455888 w 608203"/>
              <a:gd name="connsiteY451" fmla="*/ 173700 h 527124"/>
              <a:gd name="connsiteX452" fmla="*/ 457703 w 608203"/>
              <a:gd name="connsiteY452" fmla="*/ 171897 h 527124"/>
              <a:gd name="connsiteX453" fmla="*/ 457703 w 608203"/>
              <a:gd name="connsiteY453" fmla="*/ 156443 h 527124"/>
              <a:gd name="connsiteX454" fmla="*/ 455888 w 608203"/>
              <a:gd name="connsiteY454" fmla="*/ 154641 h 527124"/>
              <a:gd name="connsiteX455" fmla="*/ 114351 w 608203"/>
              <a:gd name="connsiteY455" fmla="*/ 154641 h 527124"/>
              <a:gd name="connsiteX456" fmla="*/ 112536 w 608203"/>
              <a:gd name="connsiteY456" fmla="*/ 156443 h 527124"/>
              <a:gd name="connsiteX457" fmla="*/ 112536 w 608203"/>
              <a:gd name="connsiteY457" fmla="*/ 171897 h 527124"/>
              <a:gd name="connsiteX458" fmla="*/ 114351 w 608203"/>
              <a:gd name="connsiteY458" fmla="*/ 173700 h 527124"/>
              <a:gd name="connsiteX459" fmla="*/ 116166 w 608203"/>
              <a:gd name="connsiteY459" fmla="*/ 171897 h 527124"/>
              <a:gd name="connsiteX460" fmla="*/ 116166 w 608203"/>
              <a:gd name="connsiteY460" fmla="*/ 156443 h 527124"/>
              <a:gd name="connsiteX461" fmla="*/ 114351 w 608203"/>
              <a:gd name="connsiteY461" fmla="*/ 154641 h 527124"/>
              <a:gd name="connsiteX462" fmla="*/ 76410 w 608203"/>
              <a:gd name="connsiteY462" fmla="*/ 154641 h 527124"/>
              <a:gd name="connsiteX463" fmla="*/ 74610 w 608203"/>
              <a:gd name="connsiteY463" fmla="*/ 156443 h 527124"/>
              <a:gd name="connsiteX464" fmla="*/ 74610 w 608203"/>
              <a:gd name="connsiteY464" fmla="*/ 171897 h 527124"/>
              <a:gd name="connsiteX465" fmla="*/ 76410 w 608203"/>
              <a:gd name="connsiteY465" fmla="*/ 173700 h 527124"/>
              <a:gd name="connsiteX466" fmla="*/ 77953 w 608203"/>
              <a:gd name="connsiteY466" fmla="*/ 171897 h 527124"/>
              <a:gd name="connsiteX467" fmla="*/ 77953 w 608203"/>
              <a:gd name="connsiteY467" fmla="*/ 156443 h 527124"/>
              <a:gd name="connsiteX468" fmla="*/ 76410 w 608203"/>
              <a:gd name="connsiteY468" fmla="*/ 154641 h 527124"/>
              <a:gd name="connsiteX469" fmla="*/ 38211 w 608203"/>
              <a:gd name="connsiteY469" fmla="*/ 154641 h 527124"/>
              <a:gd name="connsiteX470" fmla="*/ 36396 w 608203"/>
              <a:gd name="connsiteY470" fmla="*/ 156443 h 527124"/>
              <a:gd name="connsiteX471" fmla="*/ 36396 w 608203"/>
              <a:gd name="connsiteY471" fmla="*/ 171897 h 527124"/>
              <a:gd name="connsiteX472" fmla="*/ 38211 w 608203"/>
              <a:gd name="connsiteY472" fmla="*/ 173700 h 527124"/>
              <a:gd name="connsiteX473" fmla="*/ 40026 w 608203"/>
              <a:gd name="connsiteY473" fmla="*/ 171897 h 527124"/>
              <a:gd name="connsiteX474" fmla="*/ 40026 w 608203"/>
              <a:gd name="connsiteY474" fmla="*/ 156443 h 527124"/>
              <a:gd name="connsiteX475" fmla="*/ 38211 w 608203"/>
              <a:gd name="connsiteY475" fmla="*/ 154641 h 527124"/>
              <a:gd name="connsiteX476" fmla="*/ 569992 w 608203"/>
              <a:gd name="connsiteY476" fmla="*/ 151292 h 527124"/>
              <a:gd name="connsiteX477" fmla="*/ 574140 w 608203"/>
              <a:gd name="connsiteY477" fmla="*/ 152838 h 527124"/>
              <a:gd name="connsiteX478" fmla="*/ 575955 w 608203"/>
              <a:gd name="connsiteY478" fmla="*/ 157216 h 527124"/>
              <a:gd name="connsiteX479" fmla="*/ 575955 w 608203"/>
              <a:gd name="connsiteY479" fmla="*/ 171124 h 527124"/>
              <a:gd name="connsiteX480" fmla="*/ 574140 w 608203"/>
              <a:gd name="connsiteY480" fmla="*/ 175503 h 527124"/>
              <a:gd name="connsiteX481" fmla="*/ 569992 w 608203"/>
              <a:gd name="connsiteY481" fmla="*/ 177048 h 527124"/>
              <a:gd name="connsiteX482" fmla="*/ 565844 w 608203"/>
              <a:gd name="connsiteY482" fmla="*/ 175503 h 527124"/>
              <a:gd name="connsiteX483" fmla="*/ 564029 w 608203"/>
              <a:gd name="connsiteY483" fmla="*/ 171124 h 527124"/>
              <a:gd name="connsiteX484" fmla="*/ 564029 w 608203"/>
              <a:gd name="connsiteY484" fmla="*/ 157216 h 527124"/>
              <a:gd name="connsiteX485" fmla="*/ 565844 w 608203"/>
              <a:gd name="connsiteY485" fmla="*/ 152838 h 527124"/>
              <a:gd name="connsiteX486" fmla="*/ 569992 w 608203"/>
              <a:gd name="connsiteY486" fmla="*/ 151292 h 527124"/>
              <a:gd name="connsiteX487" fmla="*/ 532028 w 608203"/>
              <a:gd name="connsiteY487" fmla="*/ 151292 h 527124"/>
              <a:gd name="connsiteX488" fmla="*/ 536176 w 608203"/>
              <a:gd name="connsiteY488" fmla="*/ 152838 h 527124"/>
              <a:gd name="connsiteX489" fmla="*/ 537991 w 608203"/>
              <a:gd name="connsiteY489" fmla="*/ 157216 h 527124"/>
              <a:gd name="connsiteX490" fmla="*/ 537991 w 608203"/>
              <a:gd name="connsiteY490" fmla="*/ 171124 h 527124"/>
              <a:gd name="connsiteX491" fmla="*/ 536176 w 608203"/>
              <a:gd name="connsiteY491" fmla="*/ 175503 h 527124"/>
              <a:gd name="connsiteX492" fmla="*/ 532028 w 608203"/>
              <a:gd name="connsiteY492" fmla="*/ 177048 h 527124"/>
              <a:gd name="connsiteX493" fmla="*/ 527880 w 608203"/>
              <a:gd name="connsiteY493" fmla="*/ 175503 h 527124"/>
              <a:gd name="connsiteX494" fmla="*/ 526065 w 608203"/>
              <a:gd name="connsiteY494" fmla="*/ 171124 h 527124"/>
              <a:gd name="connsiteX495" fmla="*/ 526065 w 608203"/>
              <a:gd name="connsiteY495" fmla="*/ 157216 h 527124"/>
              <a:gd name="connsiteX496" fmla="*/ 527880 w 608203"/>
              <a:gd name="connsiteY496" fmla="*/ 152838 h 527124"/>
              <a:gd name="connsiteX497" fmla="*/ 532028 w 608203"/>
              <a:gd name="connsiteY497" fmla="*/ 151292 h 527124"/>
              <a:gd name="connsiteX498" fmla="*/ 493817 w 608203"/>
              <a:gd name="connsiteY498" fmla="*/ 151292 h 527124"/>
              <a:gd name="connsiteX499" fmla="*/ 497940 w 608203"/>
              <a:gd name="connsiteY499" fmla="*/ 152838 h 527124"/>
              <a:gd name="connsiteX500" fmla="*/ 499744 w 608203"/>
              <a:gd name="connsiteY500" fmla="*/ 157216 h 527124"/>
              <a:gd name="connsiteX501" fmla="*/ 499744 w 608203"/>
              <a:gd name="connsiteY501" fmla="*/ 171124 h 527124"/>
              <a:gd name="connsiteX502" fmla="*/ 497940 w 608203"/>
              <a:gd name="connsiteY502" fmla="*/ 175503 h 527124"/>
              <a:gd name="connsiteX503" fmla="*/ 493817 w 608203"/>
              <a:gd name="connsiteY503" fmla="*/ 177048 h 527124"/>
              <a:gd name="connsiteX504" fmla="*/ 489693 w 608203"/>
              <a:gd name="connsiteY504" fmla="*/ 175503 h 527124"/>
              <a:gd name="connsiteX505" fmla="*/ 487889 w 608203"/>
              <a:gd name="connsiteY505" fmla="*/ 171124 h 527124"/>
              <a:gd name="connsiteX506" fmla="*/ 487889 w 608203"/>
              <a:gd name="connsiteY506" fmla="*/ 157216 h 527124"/>
              <a:gd name="connsiteX507" fmla="*/ 489693 w 608203"/>
              <a:gd name="connsiteY507" fmla="*/ 152838 h 527124"/>
              <a:gd name="connsiteX508" fmla="*/ 493817 w 608203"/>
              <a:gd name="connsiteY508" fmla="*/ 151292 h 527124"/>
              <a:gd name="connsiteX509" fmla="*/ 455888 w 608203"/>
              <a:gd name="connsiteY509" fmla="*/ 151292 h 527124"/>
              <a:gd name="connsiteX510" fmla="*/ 460036 w 608203"/>
              <a:gd name="connsiteY510" fmla="*/ 152838 h 527124"/>
              <a:gd name="connsiteX511" fmla="*/ 461851 w 608203"/>
              <a:gd name="connsiteY511" fmla="*/ 157216 h 527124"/>
              <a:gd name="connsiteX512" fmla="*/ 461851 w 608203"/>
              <a:gd name="connsiteY512" fmla="*/ 171124 h 527124"/>
              <a:gd name="connsiteX513" fmla="*/ 460036 w 608203"/>
              <a:gd name="connsiteY513" fmla="*/ 175503 h 527124"/>
              <a:gd name="connsiteX514" fmla="*/ 455888 w 608203"/>
              <a:gd name="connsiteY514" fmla="*/ 177048 h 527124"/>
              <a:gd name="connsiteX515" fmla="*/ 451740 w 608203"/>
              <a:gd name="connsiteY515" fmla="*/ 175503 h 527124"/>
              <a:gd name="connsiteX516" fmla="*/ 449925 w 608203"/>
              <a:gd name="connsiteY516" fmla="*/ 171124 h 527124"/>
              <a:gd name="connsiteX517" fmla="*/ 449925 w 608203"/>
              <a:gd name="connsiteY517" fmla="*/ 157216 h 527124"/>
              <a:gd name="connsiteX518" fmla="*/ 451740 w 608203"/>
              <a:gd name="connsiteY518" fmla="*/ 152838 h 527124"/>
              <a:gd name="connsiteX519" fmla="*/ 455888 w 608203"/>
              <a:gd name="connsiteY519" fmla="*/ 151292 h 527124"/>
              <a:gd name="connsiteX520" fmla="*/ 152323 w 608203"/>
              <a:gd name="connsiteY520" fmla="*/ 151292 h 527124"/>
              <a:gd name="connsiteX521" fmla="*/ 153621 w 608203"/>
              <a:gd name="connsiteY521" fmla="*/ 151550 h 527124"/>
              <a:gd name="connsiteX522" fmla="*/ 153102 w 608203"/>
              <a:gd name="connsiteY522" fmla="*/ 155421 h 527124"/>
              <a:gd name="connsiteX523" fmla="*/ 152323 w 608203"/>
              <a:gd name="connsiteY523" fmla="*/ 154647 h 527124"/>
              <a:gd name="connsiteX524" fmla="*/ 150506 w 608203"/>
              <a:gd name="connsiteY524" fmla="*/ 156453 h 527124"/>
              <a:gd name="connsiteX525" fmla="*/ 150506 w 608203"/>
              <a:gd name="connsiteY525" fmla="*/ 171935 h 527124"/>
              <a:gd name="connsiteX526" fmla="*/ 151804 w 608203"/>
              <a:gd name="connsiteY526" fmla="*/ 172967 h 527124"/>
              <a:gd name="connsiteX527" fmla="*/ 151804 w 608203"/>
              <a:gd name="connsiteY527" fmla="*/ 176837 h 527124"/>
              <a:gd name="connsiteX528" fmla="*/ 148170 w 608203"/>
              <a:gd name="connsiteY528" fmla="*/ 175547 h 527124"/>
              <a:gd name="connsiteX529" fmla="*/ 146353 w 608203"/>
              <a:gd name="connsiteY529" fmla="*/ 171161 h 527124"/>
              <a:gd name="connsiteX530" fmla="*/ 146353 w 608203"/>
              <a:gd name="connsiteY530" fmla="*/ 157227 h 527124"/>
              <a:gd name="connsiteX531" fmla="*/ 148170 w 608203"/>
              <a:gd name="connsiteY531" fmla="*/ 152840 h 527124"/>
              <a:gd name="connsiteX532" fmla="*/ 152323 w 608203"/>
              <a:gd name="connsiteY532" fmla="*/ 151292 h 527124"/>
              <a:gd name="connsiteX533" fmla="*/ 114351 w 608203"/>
              <a:gd name="connsiteY533" fmla="*/ 151292 h 527124"/>
              <a:gd name="connsiteX534" fmla="*/ 118499 w 608203"/>
              <a:gd name="connsiteY534" fmla="*/ 152838 h 527124"/>
              <a:gd name="connsiteX535" fmla="*/ 120314 w 608203"/>
              <a:gd name="connsiteY535" fmla="*/ 157216 h 527124"/>
              <a:gd name="connsiteX536" fmla="*/ 120314 w 608203"/>
              <a:gd name="connsiteY536" fmla="*/ 171124 h 527124"/>
              <a:gd name="connsiteX537" fmla="*/ 118499 w 608203"/>
              <a:gd name="connsiteY537" fmla="*/ 175503 h 527124"/>
              <a:gd name="connsiteX538" fmla="*/ 114351 w 608203"/>
              <a:gd name="connsiteY538" fmla="*/ 177048 h 527124"/>
              <a:gd name="connsiteX539" fmla="*/ 110203 w 608203"/>
              <a:gd name="connsiteY539" fmla="*/ 175503 h 527124"/>
              <a:gd name="connsiteX540" fmla="*/ 108388 w 608203"/>
              <a:gd name="connsiteY540" fmla="*/ 171124 h 527124"/>
              <a:gd name="connsiteX541" fmla="*/ 108388 w 608203"/>
              <a:gd name="connsiteY541" fmla="*/ 157216 h 527124"/>
              <a:gd name="connsiteX542" fmla="*/ 110203 w 608203"/>
              <a:gd name="connsiteY542" fmla="*/ 152838 h 527124"/>
              <a:gd name="connsiteX543" fmla="*/ 114351 w 608203"/>
              <a:gd name="connsiteY543" fmla="*/ 151292 h 527124"/>
              <a:gd name="connsiteX544" fmla="*/ 76410 w 608203"/>
              <a:gd name="connsiteY544" fmla="*/ 151292 h 527124"/>
              <a:gd name="connsiteX545" fmla="*/ 80268 w 608203"/>
              <a:gd name="connsiteY545" fmla="*/ 152838 h 527124"/>
              <a:gd name="connsiteX546" fmla="*/ 82068 w 608203"/>
              <a:gd name="connsiteY546" fmla="*/ 157216 h 527124"/>
              <a:gd name="connsiteX547" fmla="*/ 82068 w 608203"/>
              <a:gd name="connsiteY547" fmla="*/ 171124 h 527124"/>
              <a:gd name="connsiteX548" fmla="*/ 80268 w 608203"/>
              <a:gd name="connsiteY548" fmla="*/ 175503 h 527124"/>
              <a:gd name="connsiteX549" fmla="*/ 76410 w 608203"/>
              <a:gd name="connsiteY549" fmla="*/ 177048 h 527124"/>
              <a:gd name="connsiteX550" fmla="*/ 72038 w 608203"/>
              <a:gd name="connsiteY550" fmla="*/ 175503 h 527124"/>
              <a:gd name="connsiteX551" fmla="*/ 70495 w 608203"/>
              <a:gd name="connsiteY551" fmla="*/ 171124 h 527124"/>
              <a:gd name="connsiteX552" fmla="*/ 70495 w 608203"/>
              <a:gd name="connsiteY552" fmla="*/ 157216 h 527124"/>
              <a:gd name="connsiteX553" fmla="*/ 72038 w 608203"/>
              <a:gd name="connsiteY553" fmla="*/ 152838 h 527124"/>
              <a:gd name="connsiteX554" fmla="*/ 76410 w 608203"/>
              <a:gd name="connsiteY554" fmla="*/ 151292 h 527124"/>
              <a:gd name="connsiteX555" fmla="*/ 38211 w 608203"/>
              <a:gd name="connsiteY555" fmla="*/ 151292 h 527124"/>
              <a:gd name="connsiteX556" fmla="*/ 42359 w 608203"/>
              <a:gd name="connsiteY556" fmla="*/ 152838 h 527124"/>
              <a:gd name="connsiteX557" fmla="*/ 44174 w 608203"/>
              <a:gd name="connsiteY557" fmla="*/ 157216 h 527124"/>
              <a:gd name="connsiteX558" fmla="*/ 44174 w 608203"/>
              <a:gd name="connsiteY558" fmla="*/ 171124 h 527124"/>
              <a:gd name="connsiteX559" fmla="*/ 42359 w 608203"/>
              <a:gd name="connsiteY559" fmla="*/ 175503 h 527124"/>
              <a:gd name="connsiteX560" fmla="*/ 38211 w 608203"/>
              <a:gd name="connsiteY560" fmla="*/ 177048 h 527124"/>
              <a:gd name="connsiteX561" fmla="*/ 34063 w 608203"/>
              <a:gd name="connsiteY561" fmla="*/ 175503 h 527124"/>
              <a:gd name="connsiteX562" fmla="*/ 32248 w 608203"/>
              <a:gd name="connsiteY562" fmla="*/ 171124 h 527124"/>
              <a:gd name="connsiteX563" fmla="*/ 32248 w 608203"/>
              <a:gd name="connsiteY563" fmla="*/ 157216 h 527124"/>
              <a:gd name="connsiteX564" fmla="*/ 34063 w 608203"/>
              <a:gd name="connsiteY564" fmla="*/ 152838 h 527124"/>
              <a:gd name="connsiteX565" fmla="*/ 38211 w 608203"/>
              <a:gd name="connsiteY565" fmla="*/ 151292 h 527124"/>
              <a:gd name="connsiteX566" fmla="*/ 569992 w 608203"/>
              <a:gd name="connsiteY566" fmla="*/ 109313 h 527124"/>
              <a:gd name="connsiteX567" fmla="*/ 568177 w 608203"/>
              <a:gd name="connsiteY567" fmla="*/ 110858 h 527124"/>
              <a:gd name="connsiteX568" fmla="*/ 568177 w 608203"/>
              <a:gd name="connsiteY568" fmla="*/ 126312 h 527124"/>
              <a:gd name="connsiteX569" fmla="*/ 569992 w 608203"/>
              <a:gd name="connsiteY569" fmla="*/ 128115 h 527124"/>
              <a:gd name="connsiteX570" fmla="*/ 571807 w 608203"/>
              <a:gd name="connsiteY570" fmla="*/ 126312 h 527124"/>
              <a:gd name="connsiteX571" fmla="*/ 571807 w 608203"/>
              <a:gd name="connsiteY571" fmla="*/ 110858 h 527124"/>
              <a:gd name="connsiteX572" fmla="*/ 569992 w 608203"/>
              <a:gd name="connsiteY572" fmla="*/ 109313 h 527124"/>
              <a:gd name="connsiteX573" fmla="*/ 493817 w 608203"/>
              <a:gd name="connsiteY573" fmla="*/ 109313 h 527124"/>
              <a:gd name="connsiteX574" fmla="*/ 492013 w 608203"/>
              <a:gd name="connsiteY574" fmla="*/ 110858 h 527124"/>
              <a:gd name="connsiteX575" fmla="*/ 492013 w 608203"/>
              <a:gd name="connsiteY575" fmla="*/ 126312 h 527124"/>
              <a:gd name="connsiteX576" fmla="*/ 493817 w 608203"/>
              <a:gd name="connsiteY576" fmla="*/ 128115 h 527124"/>
              <a:gd name="connsiteX577" fmla="*/ 495621 w 608203"/>
              <a:gd name="connsiteY577" fmla="*/ 126312 h 527124"/>
              <a:gd name="connsiteX578" fmla="*/ 495621 w 608203"/>
              <a:gd name="connsiteY578" fmla="*/ 110858 h 527124"/>
              <a:gd name="connsiteX579" fmla="*/ 493817 w 608203"/>
              <a:gd name="connsiteY579" fmla="*/ 109313 h 527124"/>
              <a:gd name="connsiteX580" fmla="*/ 455888 w 608203"/>
              <a:gd name="connsiteY580" fmla="*/ 109313 h 527124"/>
              <a:gd name="connsiteX581" fmla="*/ 454073 w 608203"/>
              <a:gd name="connsiteY581" fmla="*/ 110858 h 527124"/>
              <a:gd name="connsiteX582" fmla="*/ 454073 w 608203"/>
              <a:gd name="connsiteY582" fmla="*/ 126312 h 527124"/>
              <a:gd name="connsiteX583" fmla="*/ 455888 w 608203"/>
              <a:gd name="connsiteY583" fmla="*/ 128115 h 527124"/>
              <a:gd name="connsiteX584" fmla="*/ 457703 w 608203"/>
              <a:gd name="connsiteY584" fmla="*/ 126312 h 527124"/>
              <a:gd name="connsiteX585" fmla="*/ 457703 w 608203"/>
              <a:gd name="connsiteY585" fmla="*/ 110858 h 527124"/>
              <a:gd name="connsiteX586" fmla="*/ 455888 w 608203"/>
              <a:gd name="connsiteY586" fmla="*/ 109313 h 527124"/>
              <a:gd name="connsiteX587" fmla="*/ 152280 w 608203"/>
              <a:gd name="connsiteY587" fmla="*/ 109313 h 527124"/>
              <a:gd name="connsiteX588" fmla="*/ 150476 w 608203"/>
              <a:gd name="connsiteY588" fmla="*/ 110858 h 527124"/>
              <a:gd name="connsiteX589" fmla="*/ 150476 w 608203"/>
              <a:gd name="connsiteY589" fmla="*/ 126312 h 527124"/>
              <a:gd name="connsiteX590" fmla="*/ 152280 w 608203"/>
              <a:gd name="connsiteY590" fmla="*/ 128115 h 527124"/>
              <a:gd name="connsiteX591" fmla="*/ 154084 w 608203"/>
              <a:gd name="connsiteY591" fmla="*/ 126312 h 527124"/>
              <a:gd name="connsiteX592" fmla="*/ 154084 w 608203"/>
              <a:gd name="connsiteY592" fmla="*/ 110858 h 527124"/>
              <a:gd name="connsiteX593" fmla="*/ 152280 w 608203"/>
              <a:gd name="connsiteY593" fmla="*/ 109313 h 527124"/>
              <a:gd name="connsiteX594" fmla="*/ 114351 w 608203"/>
              <a:gd name="connsiteY594" fmla="*/ 109313 h 527124"/>
              <a:gd name="connsiteX595" fmla="*/ 112536 w 608203"/>
              <a:gd name="connsiteY595" fmla="*/ 110858 h 527124"/>
              <a:gd name="connsiteX596" fmla="*/ 112536 w 608203"/>
              <a:gd name="connsiteY596" fmla="*/ 126312 h 527124"/>
              <a:gd name="connsiteX597" fmla="*/ 114351 w 608203"/>
              <a:gd name="connsiteY597" fmla="*/ 128115 h 527124"/>
              <a:gd name="connsiteX598" fmla="*/ 116166 w 608203"/>
              <a:gd name="connsiteY598" fmla="*/ 126312 h 527124"/>
              <a:gd name="connsiteX599" fmla="*/ 116166 w 608203"/>
              <a:gd name="connsiteY599" fmla="*/ 110858 h 527124"/>
              <a:gd name="connsiteX600" fmla="*/ 114351 w 608203"/>
              <a:gd name="connsiteY600" fmla="*/ 109313 h 527124"/>
              <a:gd name="connsiteX601" fmla="*/ 38211 w 608203"/>
              <a:gd name="connsiteY601" fmla="*/ 109313 h 527124"/>
              <a:gd name="connsiteX602" fmla="*/ 36396 w 608203"/>
              <a:gd name="connsiteY602" fmla="*/ 110858 h 527124"/>
              <a:gd name="connsiteX603" fmla="*/ 36396 w 608203"/>
              <a:gd name="connsiteY603" fmla="*/ 126312 h 527124"/>
              <a:gd name="connsiteX604" fmla="*/ 38211 w 608203"/>
              <a:gd name="connsiteY604" fmla="*/ 128115 h 527124"/>
              <a:gd name="connsiteX605" fmla="*/ 40026 w 608203"/>
              <a:gd name="connsiteY605" fmla="*/ 126312 h 527124"/>
              <a:gd name="connsiteX606" fmla="*/ 40026 w 608203"/>
              <a:gd name="connsiteY606" fmla="*/ 110858 h 527124"/>
              <a:gd name="connsiteX607" fmla="*/ 38211 w 608203"/>
              <a:gd name="connsiteY607" fmla="*/ 109313 h 527124"/>
              <a:gd name="connsiteX608" fmla="*/ 417689 w 608203"/>
              <a:gd name="connsiteY608" fmla="*/ 109310 h 527124"/>
              <a:gd name="connsiteX609" fmla="*/ 415889 w 608203"/>
              <a:gd name="connsiteY609" fmla="*/ 110854 h 527124"/>
              <a:gd name="connsiteX610" fmla="*/ 415889 w 608203"/>
              <a:gd name="connsiteY610" fmla="*/ 126292 h 527124"/>
              <a:gd name="connsiteX611" fmla="*/ 417689 w 608203"/>
              <a:gd name="connsiteY611" fmla="*/ 128093 h 527124"/>
              <a:gd name="connsiteX612" fmla="*/ 419489 w 608203"/>
              <a:gd name="connsiteY612" fmla="*/ 126292 h 527124"/>
              <a:gd name="connsiteX613" fmla="*/ 419489 w 608203"/>
              <a:gd name="connsiteY613" fmla="*/ 110854 h 527124"/>
              <a:gd name="connsiteX614" fmla="*/ 417689 w 608203"/>
              <a:gd name="connsiteY614" fmla="*/ 109310 h 527124"/>
              <a:gd name="connsiteX615" fmla="*/ 569992 w 608203"/>
              <a:gd name="connsiteY615" fmla="*/ 105707 h 527124"/>
              <a:gd name="connsiteX616" fmla="*/ 574140 w 608203"/>
              <a:gd name="connsiteY616" fmla="*/ 107253 h 527124"/>
              <a:gd name="connsiteX617" fmla="*/ 575955 w 608203"/>
              <a:gd name="connsiteY617" fmla="*/ 111631 h 527124"/>
              <a:gd name="connsiteX618" fmla="*/ 575955 w 608203"/>
              <a:gd name="connsiteY618" fmla="*/ 125797 h 527124"/>
              <a:gd name="connsiteX619" fmla="*/ 574140 w 608203"/>
              <a:gd name="connsiteY619" fmla="*/ 129918 h 527124"/>
              <a:gd name="connsiteX620" fmla="*/ 569992 w 608203"/>
              <a:gd name="connsiteY620" fmla="*/ 131463 h 527124"/>
              <a:gd name="connsiteX621" fmla="*/ 565844 w 608203"/>
              <a:gd name="connsiteY621" fmla="*/ 129918 h 527124"/>
              <a:gd name="connsiteX622" fmla="*/ 564029 w 608203"/>
              <a:gd name="connsiteY622" fmla="*/ 125797 h 527124"/>
              <a:gd name="connsiteX623" fmla="*/ 564029 w 608203"/>
              <a:gd name="connsiteY623" fmla="*/ 111631 h 527124"/>
              <a:gd name="connsiteX624" fmla="*/ 565844 w 608203"/>
              <a:gd name="connsiteY624" fmla="*/ 107253 h 527124"/>
              <a:gd name="connsiteX625" fmla="*/ 569992 w 608203"/>
              <a:gd name="connsiteY625" fmla="*/ 105707 h 527124"/>
              <a:gd name="connsiteX626" fmla="*/ 529946 w 608203"/>
              <a:gd name="connsiteY626" fmla="*/ 105707 h 527124"/>
              <a:gd name="connsiteX627" fmla="*/ 534109 w 608203"/>
              <a:gd name="connsiteY627" fmla="*/ 105707 h 527124"/>
              <a:gd name="connsiteX628" fmla="*/ 534109 w 608203"/>
              <a:gd name="connsiteY628" fmla="*/ 131463 h 527124"/>
              <a:gd name="connsiteX629" fmla="*/ 529946 w 608203"/>
              <a:gd name="connsiteY629" fmla="*/ 131463 h 527124"/>
              <a:gd name="connsiteX630" fmla="*/ 493817 w 608203"/>
              <a:gd name="connsiteY630" fmla="*/ 105707 h 527124"/>
              <a:gd name="connsiteX631" fmla="*/ 497940 w 608203"/>
              <a:gd name="connsiteY631" fmla="*/ 107253 h 527124"/>
              <a:gd name="connsiteX632" fmla="*/ 499744 w 608203"/>
              <a:gd name="connsiteY632" fmla="*/ 111631 h 527124"/>
              <a:gd name="connsiteX633" fmla="*/ 499744 w 608203"/>
              <a:gd name="connsiteY633" fmla="*/ 125797 h 527124"/>
              <a:gd name="connsiteX634" fmla="*/ 497940 w 608203"/>
              <a:gd name="connsiteY634" fmla="*/ 129918 h 527124"/>
              <a:gd name="connsiteX635" fmla="*/ 493817 w 608203"/>
              <a:gd name="connsiteY635" fmla="*/ 131463 h 527124"/>
              <a:gd name="connsiteX636" fmla="*/ 489693 w 608203"/>
              <a:gd name="connsiteY636" fmla="*/ 129918 h 527124"/>
              <a:gd name="connsiteX637" fmla="*/ 487889 w 608203"/>
              <a:gd name="connsiteY637" fmla="*/ 125797 h 527124"/>
              <a:gd name="connsiteX638" fmla="*/ 487889 w 608203"/>
              <a:gd name="connsiteY638" fmla="*/ 111631 h 527124"/>
              <a:gd name="connsiteX639" fmla="*/ 489693 w 608203"/>
              <a:gd name="connsiteY639" fmla="*/ 107253 h 527124"/>
              <a:gd name="connsiteX640" fmla="*/ 493817 w 608203"/>
              <a:gd name="connsiteY640" fmla="*/ 105707 h 527124"/>
              <a:gd name="connsiteX641" fmla="*/ 455888 w 608203"/>
              <a:gd name="connsiteY641" fmla="*/ 105707 h 527124"/>
              <a:gd name="connsiteX642" fmla="*/ 460036 w 608203"/>
              <a:gd name="connsiteY642" fmla="*/ 107253 h 527124"/>
              <a:gd name="connsiteX643" fmla="*/ 461851 w 608203"/>
              <a:gd name="connsiteY643" fmla="*/ 111631 h 527124"/>
              <a:gd name="connsiteX644" fmla="*/ 461851 w 608203"/>
              <a:gd name="connsiteY644" fmla="*/ 125797 h 527124"/>
              <a:gd name="connsiteX645" fmla="*/ 460036 w 608203"/>
              <a:gd name="connsiteY645" fmla="*/ 129918 h 527124"/>
              <a:gd name="connsiteX646" fmla="*/ 455888 w 608203"/>
              <a:gd name="connsiteY646" fmla="*/ 131463 h 527124"/>
              <a:gd name="connsiteX647" fmla="*/ 451740 w 608203"/>
              <a:gd name="connsiteY647" fmla="*/ 129918 h 527124"/>
              <a:gd name="connsiteX648" fmla="*/ 449925 w 608203"/>
              <a:gd name="connsiteY648" fmla="*/ 125797 h 527124"/>
              <a:gd name="connsiteX649" fmla="*/ 449925 w 608203"/>
              <a:gd name="connsiteY649" fmla="*/ 111631 h 527124"/>
              <a:gd name="connsiteX650" fmla="*/ 451740 w 608203"/>
              <a:gd name="connsiteY650" fmla="*/ 107253 h 527124"/>
              <a:gd name="connsiteX651" fmla="*/ 455888 w 608203"/>
              <a:gd name="connsiteY651" fmla="*/ 105707 h 527124"/>
              <a:gd name="connsiteX652" fmla="*/ 417689 w 608203"/>
              <a:gd name="connsiteY652" fmla="*/ 105707 h 527124"/>
              <a:gd name="connsiteX653" fmla="*/ 421804 w 608203"/>
              <a:gd name="connsiteY653" fmla="*/ 107251 h 527124"/>
              <a:gd name="connsiteX654" fmla="*/ 423604 w 608203"/>
              <a:gd name="connsiteY654" fmla="*/ 111625 h 527124"/>
              <a:gd name="connsiteX655" fmla="*/ 423604 w 608203"/>
              <a:gd name="connsiteY655" fmla="*/ 125778 h 527124"/>
              <a:gd name="connsiteX656" fmla="*/ 421804 w 608203"/>
              <a:gd name="connsiteY656" fmla="*/ 129895 h 527124"/>
              <a:gd name="connsiteX657" fmla="*/ 418718 w 608203"/>
              <a:gd name="connsiteY657" fmla="*/ 131181 h 527124"/>
              <a:gd name="connsiteX658" fmla="*/ 412031 w 608203"/>
              <a:gd name="connsiteY658" fmla="*/ 120117 h 527124"/>
              <a:gd name="connsiteX659" fmla="*/ 412031 w 608203"/>
              <a:gd name="connsiteY659" fmla="*/ 111625 h 527124"/>
              <a:gd name="connsiteX660" fmla="*/ 413574 w 608203"/>
              <a:gd name="connsiteY660" fmla="*/ 107251 h 527124"/>
              <a:gd name="connsiteX661" fmla="*/ 417689 w 608203"/>
              <a:gd name="connsiteY661" fmla="*/ 105707 h 527124"/>
              <a:gd name="connsiteX662" fmla="*/ 152280 w 608203"/>
              <a:gd name="connsiteY662" fmla="*/ 105707 h 527124"/>
              <a:gd name="connsiteX663" fmla="*/ 156404 w 608203"/>
              <a:gd name="connsiteY663" fmla="*/ 107253 h 527124"/>
              <a:gd name="connsiteX664" fmla="*/ 158208 w 608203"/>
              <a:gd name="connsiteY664" fmla="*/ 111631 h 527124"/>
              <a:gd name="connsiteX665" fmla="*/ 158208 w 608203"/>
              <a:gd name="connsiteY665" fmla="*/ 125797 h 527124"/>
              <a:gd name="connsiteX666" fmla="*/ 156404 w 608203"/>
              <a:gd name="connsiteY666" fmla="*/ 129918 h 527124"/>
              <a:gd name="connsiteX667" fmla="*/ 152280 w 608203"/>
              <a:gd name="connsiteY667" fmla="*/ 131463 h 527124"/>
              <a:gd name="connsiteX668" fmla="*/ 148157 w 608203"/>
              <a:gd name="connsiteY668" fmla="*/ 129918 h 527124"/>
              <a:gd name="connsiteX669" fmla="*/ 146353 w 608203"/>
              <a:gd name="connsiteY669" fmla="*/ 125797 h 527124"/>
              <a:gd name="connsiteX670" fmla="*/ 146353 w 608203"/>
              <a:gd name="connsiteY670" fmla="*/ 111631 h 527124"/>
              <a:gd name="connsiteX671" fmla="*/ 148157 w 608203"/>
              <a:gd name="connsiteY671" fmla="*/ 107253 h 527124"/>
              <a:gd name="connsiteX672" fmla="*/ 152280 w 608203"/>
              <a:gd name="connsiteY672" fmla="*/ 105707 h 527124"/>
              <a:gd name="connsiteX673" fmla="*/ 114351 w 608203"/>
              <a:gd name="connsiteY673" fmla="*/ 105707 h 527124"/>
              <a:gd name="connsiteX674" fmla="*/ 118499 w 608203"/>
              <a:gd name="connsiteY674" fmla="*/ 107253 h 527124"/>
              <a:gd name="connsiteX675" fmla="*/ 120314 w 608203"/>
              <a:gd name="connsiteY675" fmla="*/ 111631 h 527124"/>
              <a:gd name="connsiteX676" fmla="*/ 120314 w 608203"/>
              <a:gd name="connsiteY676" fmla="*/ 125797 h 527124"/>
              <a:gd name="connsiteX677" fmla="*/ 118499 w 608203"/>
              <a:gd name="connsiteY677" fmla="*/ 129918 h 527124"/>
              <a:gd name="connsiteX678" fmla="*/ 114351 w 608203"/>
              <a:gd name="connsiteY678" fmla="*/ 131463 h 527124"/>
              <a:gd name="connsiteX679" fmla="*/ 110203 w 608203"/>
              <a:gd name="connsiteY679" fmla="*/ 129918 h 527124"/>
              <a:gd name="connsiteX680" fmla="*/ 108388 w 608203"/>
              <a:gd name="connsiteY680" fmla="*/ 125797 h 527124"/>
              <a:gd name="connsiteX681" fmla="*/ 108388 w 608203"/>
              <a:gd name="connsiteY681" fmla="*/ 111631 h 527124"/>
              <a:gd name="connsiteX682" fmla="*/ 110203 w 608203"/>
              <a:gd name="connsiteY682" fmla="*/ 107253 h 527124"/>
              <a:gd name="connsiteX683" fmla="*/ 114351 w 608203"/>
              <a:gd name="connsiteY683" fmla="*/ 105707 h 527124"/>
              <a:gd name="connsiteX684" fmla="*/ 74094 w 608203"/>
              <a:gd name="connsiteY684" fmla="*/ 105707 h 527124"/>
              <a:gd name="connsiteX685" fmla="*/ 78187 w 608203"/>
              <a:gd name="connsiteY685" fmla="*/ 105707 h 527124"/>
              <a:gd name="connsiteX686" fmla="*/ 78187 w 608203"/>
              <a:gd name="connsiteY686" fmla="*/ 131463 h 527124"/>
              <a:gd name="connsiteX687" fmla="*/ 74094 w 608203"/>
              <a:gd name="connsiteY687" fmla="*/ 131463 h 527124"/>
              <a:gd name="connsiteX688" fmla="*/ 38211 w 608203"/>
              <a:gd name="connsiteY688" fmla="*/ 105707 h 527124"/>
              <a:gd name="connsiteX689" fmla="*/ 42359 w 608203"/>
              <a:gd name="connsiteY689" fmla="*/ 107253 h 527124"/>
              <a:gd name="connsiteX690" fmla="*/ 44174 w 608203"/>
              <a:gd name="connsiteY690" fmla="*/ 111631 h 527124"/>
              <a:gd name="connsiteX691" fmla="*/ 44174 w 608203"/>
              <a:gd name="connsiteY691" fmla="*/ 125797 h 527124"/>
              <a:gd name="connsiteX692" fmla="*/ 42359 w 608203"/>
              <a:gd name="connsiteY692" fmla="*/ 129918 h 527124"/>
              <a:gd name="connsiteX693" fmla="*/ 38211 w 608203"/>
              <a:gd name="connsiteY693" fmla="*/ 131463 h 527124"/>
              <a:gd name="connsiteX694" fmla="*/ 34063 w 608203"/>
              <a:gd name="connsiteY694" fmla="*/ 129918 h 527124"/>
              <a:gd name="connsiteX695" fmla="*/ 32248 w 608203"/>
              <a:gd name="connsiteY695" fmla="*/ 125797 h 527124"/>
              <a:gd name="connsiteX696" fmla="*/ 32248 w 608203"/>
              <a:gd name="connsiteY696" fmla="*/ 111631 h 527124"/>
              <a:gd name="connsiteX697" fmla="*/ 34063 w 608203"/>
              <a:gd name="connsiteY697" fmla="*/ 107253 h 527124"/>
              <a:gd name="connsiteX698" fmla="*/ 38211 w 608203"/>
              <a:gd name="connsiteY698" fmla="*/ 105707 h 527124"/>
              <a:gd name="connsiteX699" fmla="*/ 304101 w 608203"/>
              <a:gd name="connsiteY699" fmla="*/ 76775 h 527124"/>
              <a:gd name="connsiteX700" fmla="*/ 421557 w 608203"/>
              <a:gd name="connsiteY700" fmla="*/ 194067 h 527124"/>
              <a:gd name="connsiteX701" fmla="*/ 304101 w 608203"/>
              <a:gd name="connsiteY701" fmla="*/ 311617 h 527124"/>
              <a:gd name="connsiteX702" fmla="*/ 186645 w 608203"/>
              <a:gd name="connsiteY702" fmla="*/ 194067 h 527124"/>
              <a:gd name="connsiteX703" fmla="*/ 304101 w 608203"/>
              <a:gd name="connsiteY703" fmla="*/ 194067 h 527124"/>
              <a:gd name="connsiteX704" fmla="*/ 532028 w 608203"/>
              <a:gd name="connsiteY704" fmla="*/ 62130 h 527124"/>
              <a:gd name="connsiteX705" fmla="*/ 530213 w 608203"/>
              <a:gd name="connsiteY705" fmla="*/ 63932 h 527124"/>
              <a:gd name="connsiteX706" fmla="*/ 530213 w 608203"/>
              <a:gd name="connsiteY706" fmla="*/ 79386 h 527124"/>
              <a:gd name="connsiteX707" fmla="*/ 532028 w 608203"/>
              <a:gd name="connsiteY707" fmla="*/ 80931 h 527124"/>
              <a:gd name="connsiteX708" fmla="*/ 533843 w 608203"/>
              <a:gd name="connsiteY708" fmla="*/ 79386 h 527124"/>
              <a:gd name="connsiteX709" fmla="*/ 533843 w 608203"/>
              <a:gd name="connsiteY709" fmla="*/ 63932 h 527124"/>
              <a:gd name="connsiteX710" fmla="*/ 532028 w 608203"/>
              <a:gd name="connsiteY710" fmla="*/ 62130 h 527124"/>
              <a:gd name="connsiteX711" fmla="*/ 379713 w 608203"/>
              <a:gd name="connsiteY711" fmla="*/ 62130 h 527124"/>
              <a:gd name="connsiteX712" fmla="*/ 377909 w 608203"/>
              <a:gd name="connsiteY712" fmla="*/ 63932 h 527124"/>
              <a:gd name="connsiteX713" fmla="*/ 377909 w 608203"/>
              <a:gd name="connsiteY713" fmla="*/ 79386 h 527124"/>
              <a:gd name="connsiteX714" fmla="*/ 379713 w 608203"/>
              <a:gd name="connsiteY714" fmla="*/ 80931 h 527124"/>
              <a:gd name="connsiteX715" fmla="*/ 381517 w 608203"/>
              <a:gd name="connsiteY715" fmla="*/ 79386 h 527124"/>
              <a:gd name="connsiteX716" fmla="*/ 381517 w 608203"/>
              <a:gd name="connsiteY716" fmla="*/ 63932 h 527124"/>
              <a:gd name="connsiteX717" fmla="*/ 379713 w 608203"/>
              <a:gd name="connsiteY717" fmla="*/ 62130 h 527124"/>
              <a:gd name="connsiteX718" fmla="*/ 76410 w 608203"/>
              <a:gd name="connsiteY718" fmla="*/ 62130 h 527124"/>
              <a:gd name="connsiteX719" fmla="*/ 74610 w 608203"/>
              <a:gd name="connsiteY719" fmla="*/ 63932 h 527124"/>
              <a:gd name="connsiteX720" fmla="*/ 74610 w 608203"/>
              <a:gd name="connsiteY720" fmla="*/ 79386 h 527124"/>
              <a:gd name="connsiteX721" fmla="*/ 76410 w 608203"/>
              <a:gd name="connsiteY721" fmla="*/ 80931 h 527124"/>
              <a:gd name="connsiteX722" fmla="*/ 77953 w 608203"/>
              <a:gd name="connsiteY722" fmla="*/ 79386 h 527124"/>
              <a:gd name="connsiteX723" fmla="*/ 77953 w 608203"/>
              <a:gd name="connsiteY723" fmla="*/ 63932 h 527124"/>
              <a:gd name="connsiteX724" fmla="*/ 76410 w 608203"/>
              <a:gd name="connsiteY724" fmla="*/ 62130 h 527124"/>
              <a:gd name="connsiteX725" fmla="*/ 567910 w 608203"/>
              <a:gd name="connsiteY725" fmla="*/ 58781 h 527124"/>
              <a:gd name="connsiteX726" fmla="*/ 572073 w 608203"/>
              <a:gd name="connsiteY726" fmla="*/ 58781 h 527124"/>
              <a:gd name="connsiteX727" fmla="*/ 572073 w 608203"/>
              <a:gd name="connsiteY727" fmla="*/ 84537 h 527124"/>
              <a:gd name="connsiteX728" fmla="*/ 567910 w 608203"/>
              <a:gd name="connsiteY728" fmla="*/ 84537 h 527124"/>
              <a:gd name="connsiteX729" fmla="*/ 532028 w 608203"/>
              <a:gd name="connsiteY729" fmla="*/ 58781 h 527124"/>
              <a:gd name="connsiteX730" fmla="*/ 536176 w 608203"/>
              <a:gd name="connsiteY730" fmla="*/ 60327 h 527124"/>
              <a:gd name="connsiteX731" fmla="*/ 537991 w 608203"/>
              <a:gd name="connsiteY731" fmla="*/ 64705 h 527124"/>
              <a:gd name="connsiteX732" fmla="*/ 537991 w 608203"/>
              <a:gd name="connsiteY732" fmla="*/ 78613 h 527124"/>
              <a:gd name="connsiteX733" fmla="*/ 536176 w 608203"/>
              <a:gd name="connsiteY733" fmla="*/ 82992 h 527124"/>
              <a:gd name="connsiteX734" fmla="*/ 532028 w 608203"/>
              <a:gd name="connsiteY734" fmla="*/ 84537 h 527124"/>
              <a:gd name="connsiteX735" fmla="*/ 527880 w 608203"/>
              <a:gd name="connsiteY735" fmla="*/ 82992 h 527124"/>
              <a:gd name="connsiteX736" fmla="*/ 526065 w 608203"/>
              <a:gd name="connsiteY736" fmla="*/ 78613 h 527124"/>
              <a:gd name="connsiteX737" fmla="*/ 526065 w 608203"/>
              <a:gd name="connsiteY737" fmla="*/ 64705 h 527124"/>
              <a:gd name="connsiteX738" fmla="*/ 527880 w 608203"/>
              <a:gd name="connsiteY738" fmla="*/ 60327 h 527124"/>
              <a:gd name="connsiteX739" fmla="*/ 532028 w 608203"/>
              <a:gd name="connsiteY739" fmla="*/ 58781 h 527124"/>
              <a:gd name="connsiteX740" fmla="*/ 491770 w 608203"/>
              <a:gd name="connsiteY740" fmla="*/ 58781 h 527124"/>
              <a:gd name="connsiteX741" fmla="*/ 495863 w 608203"/>
              <a:gd name="connsiteY741" fmla="*/ 58781 h 527124"/>
              <a:gd name="connsiteX742" fmla="*/ 495863 w 608203"/>
              <a:gd name="connsiteY742" fmla="*/ 84537 h 527124"/>
              <a:gd name="connsiteX743" fmla="*/ 491770 w 608203"/>
              <a:gd name="connsiteY743" fmla="*/ 84537 h 527124"/>
              <a:gd name="connsiteX744" fmla="*/ 453806 w 608203"/>
              <a:gd name="connsiteY744" fmla="*/ 58781 h 527124"/>
              <a:gd name="connsiteX745" fmla="*/ 457969 w 608203"/>
              <a:gd name="connsiteY745" fmla="*/ 58781 h 527124"/>
              <a:gd name="connsiteX746" fmla="*/ 457969 w 608203"/>
              <a:gd name="connsiteY746" fmla="*/ 84537 h 527124"/>
              <a:gd name="connsiteX747" fmla="*/ 453806 w 608203"/>
              <a:gd name="connsiteY747" fmla="*/ 84537 h 527124"/>
              <a:gd name="connsiteX748" fmla="*/ 415630 w 608203"/>
              <a:gd name="connsiteY748" fmla="*/ 58781 h 527124"/>
              <a:gd name="connsiteX749" fmla="*/ 419723 w 608203"/>
              <a:gd name="connsiteY749" fmla="*/ 58781 h 527124"/>
              <a:gd name="connsiteX750" fmla="*/ 419723 w 608203"/>
              <a:gd name="connsiteY750" fmla="*/ 84537 h 527124"/>
              <a:gd name="connsiteX751" fmla="*/ 415630 w 608203"/>
              <a:gd name="connsiteY751" fmla="*/ 84537 h 527124"/>
              <a:gd name="connsiteX752" fmla="*/ 379713 w 608203"/>
              <a:gd name="connsiteY752" fmla="*/ 58781 h 527124"/>
              <a:gd name="connsiteX753" fmla="*/ 383836 w 608203"/>
              <a:gd name="connsiteY753" fmla="*/ 60327 h 527124"/>
              <a:gd name="connsiteX754" fmla="*/ 385640 w 608203"/>
              <a:gd name="connsiteY754" fmla="*/ 64705 h 527124"/>
              <a:gd name="connsiteX755" fmla="*/ 385640 w 608203"/>
              <a:gd name="connsiteY755" fmla="*/ 78613 h 527124"/>
              <a:gd name="connsiteX756" fmla="*/ 383836 w 608203"/>
              <a:gd name="connsiteY756" fmla="*/ 82992 h 527124"/>
              <a:gd name="connsiteX757" fmla="*/ 379713 w 608203"/>
              <a:gd name="connsiteY757" fmla="*/ 84537 h 527124"/>
              <a:gd name="connsiteX758" fmla="*/ 375589 w 608203"/>
              <a:gd name="connsiteY758" fmla="*/ 82992 h 527124"/>
              <a:gd name="connsiteX759" fmla="*/ 373785 w 608203"/>
              <a:gd name="connsiteY759" fmla="*/ 78613 h 527124"/>
              <a:gd name="connsiteX760" fmla="*/ 373785 w 608203"/>
              <a:gd name="connsiteY760" fmla="*/ 64705 h 527124"/>
              <a:gd name="connsiteX761" fmla="*/ 375589 w 608203"/>
              <a:gd name="connsiteY761" fmla="*/ 60327 h 527124"/>
              <a:gd name="connsiteX762" fmla="*/ 379713 w 608203"/>
              <a:gd name="connsiteY762" fmla="*/ 58781 h 527124"/>
              <a:gd name="connsiteX763" fmla="*/ 188480 w 608203"/>
              <a:gd name="connsiteY763" fmla="*/ 58781 h 527124"/>
              <a:gd name="connsiteX764" fmla="*/ 192573 w 608203"/>
              <a:gd name="connsiteY764" fmla="*/ 58781 h 527124"/>
              <a:gd name="connsiteX765" fmla="*/ 192573 w 608203"/>
              <a:gd name="connsiteY765" fmla="*/ 84537 h 527124"/>
              <a:gd name="connsiteX766" fmla="*/ 188480 w 608203"/>
              <a:gd name="connsiteY766" fmla="*/ 84537 h 527124"/>
              <a:gd name="connsiteX767" fmla="*/ 150234 w 608203"/>
              <a:gd name="connsiteY767" fmla="*/ 58781 h 527124"/>
              <a:gd name="connsiteX768" fmla="*/ 154397 w 608203"/>
              <a:gd name="connsiteY768" fmla="*/ 58781 h 527124"/>
              <a:gd name="connsiteX769" fmla="*/ 154397 w 608203"/>
              <a:gd name="connsiteY769" fmla="*/ 84537 h 527124"/>
              <a:gd name="connsiteX770" fmla="*/ 150234 w 608203"/>
              <a:gd name="connsiteY770" fmla="*/ 84537 h 527124"/>
              <a:gd name="connsiteX771" fmla="*/ 112270 w 608203"/>
              <a:gd name="connsiteY771" fmla="*/ 58781 h 527124"/>
              <a:gd name="connsiteX772" fmla="*/ 116433 w 608203"/>
              <a:gd name="connsiteY772" fmla="*/ 58781 h 527124"/>
              <a:gd name="connsiteX773" fmla="*/ 116433 w 608203"/>
              <a:gd name="connsiteY773" fmla="*/ 84537 h 527124"/>
              <a:gd name="connsiteX774" fmla="*/ 112270 w 608203"/>
              <a:gd name="connsiteY774" fmla="*/ 84537 h 527124"/>
              <a:gd name="connsiteX775" fmla="*/ 76410 w 608203"/>
              <a:gd name="connsiteY775" fmla="*/ 58781 h 527124"/>
              <a:gd name="connsiteX776" fmla="*/ 80268 w 608203"/>
              <a:gd name="connsiteY776" fmla="*/ 60327 h 527124"/>
              <a:gd name="connsiteX777" fmla="*/ 82068 w 608203"/>
              <a:gd name="connsiteY777" fmla="*/ 64705 h 527124"/>
              <a:gd name="connsiteX778" fmla="*/ 82068 w 608203"/>
              <a:gd name="connsiteY778" fmla="*/ 78613 h 527124"/>
              <a:gd name="connsiteX779" fmla="*/ 80268 w 608203"/>
              <a:gd name="connsiteY779" fmla="*/ 82992 h 527124"/>
              <a:gd name="connsiteX780" fmla="*/ 76410 w 608203"/>
              <a:gd name="connsiteY780" fmla="*/ 84537 h 527124"/>
              <a:gd name="connsiteX781" fmla="*/ 72038 w 608203"/>
              <a:gd name="connsiteY781" fmla="*/ 82992 h 527124"/>
              <a:gd name="connsiteX782" fmla="*/ 70495 w 608203"/>
              <a:gd name="connsiteY782" fmla="*/ 78613 h 527124"/>
              <a:gd name="connsiteX783" fmla="*/ 70495 w 608203"/>
              <a:gd name="connsiteY783" fmla="*/ 64705 h 527124"/>
              <a:gd name="connsiteX784" fmla="*/ 72038 w 608203"/>
              <a:gd name="connsiteY784" fmla="*/ 60327 h 527124"/>
              <a:gd name="connsiteX785" fmla="*/ 76410 w 608203"/>
              <a:gd name="connsiteY785" fmla="*/ 58781 h 527124"/>
              <a:gd name="connsiteX786" fmla="*/ 36129 w 608203"/>
              <a:gd name="connsiteY786" fmla="*/ 58781 h 527124"/>
              <a:gd name="connsiteX787" fmla="*/ 40292 w 608203"/>
              <a:gd name="connsiteY787" fmla="*/ 58781 h 527124"/>
              <a:gd name="connsiteX788" fmla="*/ 40292 w 608203"/>
              <a:gd name="connsiteY788" fmla="*/ 84537 h 527124"/>
              <a:gd name="connsiteX789" fmla="*/ 36129 w 608203"/>
              <a:gd name="connsiteY789" fmla="*/ 84537 h 527124"/>
              <a:gd name="connsiteX790" fmla="*/ 282685 w 608203"/>
              <a:gd name="connsiteY790" fmla="*/ 55394 h 527124"/>
              <a:gd name="connsiteX791" fmla="*/ 282685 w 608203"/>
              <a:gd name="connsiteY791" fmla="*/ 172674 h 527124"/>
              <a:gd name="connsiteX792" fmla="*/ 165194 w 608203"/>
              <a:gd name="connsiteY792" fmla="*/ 172674 h 527124"/>
              <a:gd name="connsiteX793" fmla="*/ 282685 w 608203"/>
              <a:gd name="connsiteY793" fmla="*/ 55394 h 527124"/>
              <a:gd name="connsiteX794" fmla="*/ 568190 w 608203"/>
              <a:gd name="connsiteY794" fmla="*/ 23972 h 527124"/>
              <a:gd name="connsiteX795" fmla="*/ 568190 w 608203"/>
              <a:gd name="connsiteY795" fmla="*/ 33767 h 527124"/>
              <a:gd name="connsiteX796" fmla="*/ 569997 w 608203"/>
              <a:gd name="connsiteY796" fmla="*/ 35571 h 527124"/>
              <a:gd name="connsiteX797" fmla="*/ 571804 w 608203"/>
              <a:gd name="connsiteY797" fmla="*/ 33767 h 527124"/>
              <a:gd name="connsiteX798" fmla="*/ 571804 w 608203"/>
              <a:gd name="connsiteY798" fmla="*/ 26034 h 527124"/>
              <a:gd name="connsiteX799" fmla="*/ 568190 w 608203"/>
              <a:gd name="connsiteY799" fmla="*/ 23972 h 527124"/>
              <a:gd name="connsiteX800" fmla="*/ 40013 w 608203"/>
              <a:gd name="connsiteY800" fmla="*/ 23972 h 527124"/>
              <a:gd name="connsiteX801" fmla="*/ 36399 w 608203"/>
              <a:gd name="connsiteY801" fmla="*/ 26034 h 527124"/>
              <a:gd name="connsiteX802" fmla="*/ 36399 w 608203"/>
              <a:gd name="connsiteY802" fmla="*/ 33767 h 527124"/>
              <a:gd name="connsiteX803" fmla="*/ 38206 w 608203"/>
              <a:gd name="connsiteY803" fmla="*/ 35313 h 527124"/>
              <a:gd name="connsiteX804" fmla="*/ 40013 w 608203"/>
              <a:gd name="connsiteY804" fmla="*/ 33767 h 527124"/>
              <a:gd name="connsiteX805" fmla="*/ 530242 w 608203"/>
              <a:gd name="connsiteY805" fmla="*/ 21394 h 527124"/>
              <a:gd name="connsiteX806" fmla="*/ 530242 w 608203"/>
              <a:gd name="connsiteY806" fmla="*/ 33767 h 527124"/>
              <a:gd name="connsiteX807" fmla="*/ 532049 w 608203"/>
              <a:gd name="connsiteY807" fmla="*/ 35571 h 527124"/>
              <a:gd name="connsiteX808" fmla="*/ 533856 w 608203"/>
              <a:gd name="connsiteY808" fmla="*/ 33767 h 527124"/>
              <a:gd name="connsiteX809" fmla="*/ 533856 w 608203"/>
              <a:gd name="connsiteY809" fmla="*/ 21394 h 527124"/>
              <a:gd name="connsiteX810" fmla="*/ 492035 w 608203"/>
              <a:gd name="connsiteY810" fmla="*/ 21394 h 527124"/>
              <a:gd name="connsiteX811" fmla="*/ 492035 w 608203"/>
              <a:gd name="connsiteY811" fmla="*/ 33767 h 527124"/>
              <a:gd name="connsiteX812" fmla="*/ 493842 w 608203"/>
              <a:gd name="connsiteY812" fmla="*/ 35571 h 527124"/>
              <a:gd name="connsiteX813" fmla="*/ 495650 w 608203"/>
              <a:gd name="connsiteY813" fmla="*/ 33767 h 527124"/>
              <a:gd name="connsiteX814" fmla="*/ 495650 w 608203"/>
              <a:gd name="connsiteY814" fmla="*/ 21394 h 527124"/>
              <a:gd name="connsiteX815" fmla="*/ 454087 w 608203"/>
              <a:gd name="connsiteY815" fmla="*/ 21394 h 527124"/>
              <a:gd name="connsiteX816" fmla="*/ 454087 w 608203"/>
              <a:gd name="connsiteY816" fmla="*/ 33767 h 527124"/>
              <a:gd name="connsiteX817" fmla="*/ 455894 w 608203"/>
              <a:gd name="connsiteY817" fmla="*/ 35571 h 527124"/>
              <a:gd name="connsiteX818" fmla="*/ 457701 w 608203"/>
              <a:gd name="connsiteY818" fmla="*/ 33767 h 527124"/>
              <a:gd name="connsiteX819" fmla="*/ 457701 w 608203"/>
              <a:gd name="connsiteY819" fmla="*/ 21394 h 527124"/>
              <a:gd name="connsiteX820" fmla="*/ 415881 w 608203"/>
              <a:gd name="connsiteY820" fmla="*/ 21394 h 527124"/>
              <a:gd name="connsiteX821" fmla="*/ 415881 w 608203"/>
              <a:gd name="connsiteY821" fmla="*/ 33767 h 527124"/>
              <a:gd name="connsiteX822" fmla="*/ 417688 w 608203"/>
              <a:gd name="connsiteY822" fmla="*/ 35571 h 527124"/>
              <a:gd name="connsiteX823" fmla="*/ 419495 w 608203"/>
              <a:gd name="connsiteY823" fmla="*/ 33767 h 527124"/>
              <a:gd name="connsiteX824" fmla="*/ 419495 w 608203"/>
              <a:gd name="connsiteY824" fmla="*/ 21394 h 527124"/>
              <a:gd name="connsiteX825" fmla="*/ 377933 w 608203"/>
              <a:gd name="connsiteY825" fmla="*/ 21394 h 527124"/>
              <a:gd name="connsiteX826" fmla="*/ 377933 w 608203"/>
              <a:gd name="connsiteY826" fmla="*/ 33767 h 527124"/>
              <a:gd name="connsiteX827" fmla="*/ 379740 w 608203"/>
              <a:gd name="connsiteY827" fmla="*/ 35571 h 527124"/>
              <a:gd name="connsiteX828" fmla="*/ 381547 w 608203"/>
              <a:gd name="connsiteY828" fmla="*/ 33767 h 527124"/>
              <a:gd name="connsiteX829" fmla="*/ 381547 w 608203"/>
              <a:gd name="connsiteY829" fmla="*/ 21394 h 527124"/>
              <a:gd name="connsiteX830" fmla="*/ 339985 w 608203"/>
              <a:gd name="connsiteY830" fmla="*/ 21394 h 527124"/>
              <a:gd name="connsiteX831" fmla="*/ 339985 w 608203"/>
              <a:gd name="connsiteY831" fmla="*/ 33767 h 527124"/>
              <a:gd name="connsiteX832" fmla="*/ 341792 w 608203"/>
              <a:gd name="connsiteY832" fmla="*/ 35571 h 527124"/>
              <a:gd name="connsiteX833" fmla="*/ 343341 w 608203"/>
              <a:gd name="connsiteY833" fmla="*/ 33767 h 527124"/>
              <a:gd name="connsiteX834" fmla="*/ 343341 w 608203"/>
              <a:gd name="connsiteY834" fmla="*/ 21394 h 527124"/>
              <a:gd name="connsiteX835" fmla="*/ 302811 w 608203"/>
              <a:gd name="connsiteY835" fmla="*/ 21394 h 527124"/>
              <a:gd name="connsiteX836" fmla="*/ 302811 w 608203"/>
              <a:gd name="connsiteY836" fmla="*/ 33767 h 527124"/>
              <a:gd name="connsiteX837" fmla="*/ 304618 w 608203"/>
              <a:gd name="connsiteY837" fmla="*/ 35571 h 527124"/>
              <a:gd name="connsiteX838" fmla="*/ 306425 w 608203"/>
              <a:gd name="connsiteY838" fmla="*/ 33767 h 527124"/>
              <a:gd name="connsiteX839" fmla="*/ 306425 w 608203"/>
              <a:gd name="connsiteY839" fmla="*/ 21394 h 527124"/>
              <a:gd name="connsiteX840" fmla="*/ 264863 w 608203"/>
              <a:gd name="connsiteY840" fmla="*/ 21394 h 527124"/>
              <a:gd name="connsiteX841" fmla="*/ 264863 w 608203"/>
              <a:gd name="connsiteY841" fmla="*/ 33767 h 527124"/>
              <a:gd name="connsiteX842" fmla="*/ 266670 w 608203"/>
              <a:gd name="connsiteY842" fmla="*/ 35571 h 527124"/>
              <a:gd name="connsiteX843" fmla="*/ 268477 w 608203"/>
              <a:gd name="connsiteY843" fmla="*/ 33767 h 527124"/>
              <a:gd name="connsiteX844" fmla="*/ 268477 w 608203"/>
              <a:gd name="connsiteY844" fmla="*/ 21394 h 527124"/>
              <a:gd name="connsiteX845" fmla="*/ 226657 w 608203"/>
              <a:gd name="connsiteY845" fmla="*/ 21394 h 527124"/>
              <a:gd name="connsiteX846" fmla="*/ 226657 w 608203"/>
              <a:gd name="connsiteY846" fmla="*/ 33767 h 527124"/>
              <a:gd name="connsiteX847" fmla="*/ 228464 w 608203"/>
              <a:gd name="connsiteY847" fmla="*/ 35571 h 527124"/>
              <a:gd name="connsiteX848" fmla="*/ 230271 w 608203"/>
              <a:gd name="connsiteY848" fmla="*/ 33767 h 527124"/>
              <a:gd name="connsiteX849" fmla="*/ 230271 w 608203"/>
              <a:gd name="connsiteY849" fmla="*/ 21394 h 527124"/>
              <a:gd name="connsiteX850" fmla="*/ 188708 w 608203"/>
              <a:gd name="connsiteY850" fmla="*/ 21394 h 527124"/>
              <a:gd name="connsiteX851" fmla="*/ 188708 w 608203"/>
              <a:gd name="connsiteY851" fmla="*/ 33767 h 527124"/>
              <a:gd name="connsiteX852" fmla="*/ 190515 w 608203"/>
              <a:gd name="connsiteY852" fmla="*/ 35571 h 527124"/>
              <a:gd name="connsiteX853" fmla="*/ 192322 w 608203"/>
              <a:gd name="connsiteY853" fmla="*/ 33767 h 527124"/>
              <a:gd name="connsiteX854" fmla="*/ 192322 w 608203"/>
              <a:gd name="connsiteY854" fmla="*/ 21394 h 527124"/>
              <a:gd name="connsiteX855" fmla="*/ 150502 w 608203"/>
              <a:gd name="connsiteY855" fmla="*/ 21394 h 527124"/>
              <a:gd name="connsiteX856" fmla="*/ 150502 w 608203"/>
              <a:gd name="connsiteY856" fmla="*/ 33767 h 527124"/>
              <a:gd name="connsiteX857" fmla="*/ 152309 w 608203"/>
              <a:gd name="connsiteY857" fmla="*/ 35571 h 527124"/>
              <a:gd name="connsiteX858" fmla="*/ 154116 w 608203"/>
              <a:gd name="connsiteY858" fmla="*/ 33767 h 527124"/>
              <a:gd name="connsiteX859" fmla="*/ 154116 w 608203"/>
              <a:gd name="connsiteY859" fmla="*/ 21394 h 527124"/>
              <a:gd name="connsiteX860" fmla="*/ 112553 w 608203"/>
              <a:gd name="connsiteY860" fmla="*/ 21394 h 527124"/>
              <a:gd name="connsiteX861" fmla="*/ 112553 w 608203"/>
              <a:gd name="connsiteY861" fmla="*/ 33767 h 527124"/>
              <a:gd name="connsiteX862" fmla="*/ 114361 w 608203"/>
              <a:gd name="connsiteY862" fmla="*/ 35571 h 527124"/>
              <a:gd name="connsiteX863" fmla="*/ 116168 w 608203"/>
              <a:gd name="connsiteY863" fmla="*/ 33767 h 527124"/>
              <a:gd name="connsiteX864" fmla="*/ 116168 w 608203"/>
              <a:gd name="connsiteY864" fmla="*/ 21394 h 527124"/>
              <a:gd name="connsiteX865" fmla="*/ 74605 w 608203"/>
              <a:gd name="connsiteY865" fmla="*/ 21394 h 527124"/>
              <a:gd name="connsiteX866" fmla="*/ 74605 w 608203"/>
              <a:gd name="connsiteY866" fmla="*/ 33767 h 527124"/>
              <a:gd name="connsiteX867" fmla="*/ 76412 w 608203"/>
              <a:gd name="connsiteY867" fmla="*/ 35571 h 527124"/>
              <a:gd name="connsiteX868" fmla="*/ 77961 w 608203"/>
              <a:gd name="connsiteY868" fmla="*/ 33767 h 527124"/>
              <a:gd name="connsiteX869" fmla="*/ 77961 w 608203"/>
              <a:gd name="connsiteY869" fmla="*/ 21394 h 527124"/>
              <a:gd name="connsiteX870" fmla="*/ 52662 w 608203"/>
              <a:gd name="connsiteY870" fmla="*/ 21394 h 527124"/>
              <a:gd name="connsiteX871" fmla="*/ 44144 w 608203"/>
              <a:gd name="connsiteY871" fmla="*/ 22683 h 527124"/>
              <a:gd name="connsiteX872" fmla="*/ 44144 w 608203"/>
              <a:gd name="connsiteY872" fmla="*/ 32993 h 527124"/>
              <a:gd name="connsiteX873" fmla="*/ 42336 w 608203"/>
              <a:gd name="connsiteY873" fmla="*/ 37375 h 527124"/>
              <a:gd name="connsiteX874" fmla="*/ 38206 w 608203"/>
              <a:gd name="connsiteY874" fmla="*/ 38922 h 527124"/>
              <a:gd name="connsiteX875" fmla="*/ 34076 w 608203"/>
              <a:gd name="connsiteY875" fmla="*/ 37375 h 527124"/>
              <a:gd name="connsiteX876" fmla="*/ 32269 w 608203"/>
              <a:gd name="connsiteY876" fmla="*/ 32993 h 527124"/>
              <a:gd name="connsiteX877" fmla="*/ 32269 w 608203"/>
              <a:gd name="connsiteY877" fmla="*/ 29127 h 527124"/>
              <a:gd name="connsiteX878" fmla="*/ 21426 w 608203"/>
              <a:gd name="connsiteY878" fmla="*/ 52326 h 527124"/>
              <a:gd name="connsiteX879" fmla="*/ 21426 w 608203"/>
              <a:gd name="connsiteY879" fmla="*/ 322719 h 527124"/>
              <a:gd name="connsiteX880" fmla="*/ 36141 w 608203"/>
              <a:gd name="connsiteY880" fmla="*/ 349010 h 527124"/>
              <a:gd name="connsiteX881" fmla="*/ 36141 w 608203"/>
              <a:gd name="connsiteY881" fmla="*/ 332771 h 527124"/>
              <a:gd name="connsiteX882" fmla="*/ 40271 w 608203"/>
              <a:gd name="connsiteY882" fmla="*/ 332771 h 527124"/>
              <a:gd name="connsiteX883" fmla="*/ 40271 w 608203"/>
              <a:gd name="connsiteY883" fmla="*/ 351073 h 527124"/>
              <a:gd name="connsiteX884" fmla="*/ 52662 w 608203"/>
              <a:gd name="connsiteY884" fmla="*/ 353650 h 527124"/>
              <a:gd name="connsiteX885" fmla="*/ 70733 w 608203"/>
              <a:gd name="connsiteY885" fmla="*/ 353650 h 527124"/>
              <a:gd name="connsiteX886" fmla="*/ 70475 w 608203"/>
              <a:gd name="connsiteY886" fmla="*/ 352877 h 527124"/>
              <a:gd name="connsiteX887" fmla="*/ 70475 w 608203"/>
              <a:gd name="connsiteY887" fmla="*/ 338958 h 527124"/>
              <a:gd name="connsiteX888" fmla="*/ 72282 w 608203"/>
              <a:gd name="connsiteY888" fmla="*/ 334318 h 527124"/>
              <a:gd name="connsiteX889" fmla="*/ 76412 w 608203"/>
              <a:gd name="connsiteY889" fmla="*/ 332771 h 527124"/>
              <a:gd name="connsiteX890" fmla="*/ 80543 w 608203"/>
              <a:gd name="connsiteY890" fmla="*/ 334318 h 527124"/>
              <a:gd name="connsiteX891" fmla="*/ 82350 w 608203"/>
              <a:gd name="connsiteY891" fmla="*/ 338958 h 527124"/>
              <a:gd name="connsiteX892" fmla="*/ 82350 w 608203"/>
              <a:gd name="connsiteY892" fmla="*/ 352877 h 527124"/>
              <a:gd name="connsiteX893" fmla="*/ 81834 w 608203"/>
              <a:gd name="connsiteY893" fmla="*/ 353650 h 527124"/>
              <a:gd name="connsiteX894" fmla="*/ 112295 w 608203"/>
              <a:gd name="connsiteY894" fmla="*/ 353650 h 527124"/>
              <a:gd name="connsiteX895" fmla="*/ 112295 w 608203"/>
              <a:gd name="connsiteY895" fmla="*/ 332771 h 527124"/>
              <a:gd name="connsiteX896" fmla="*/ 116426 w 608203"/>
              <a:gd name="connsiteY896" fmla="*/ 332771 h 527124"/>
              <a:gd name="connsiteX897" fmla="*/ 116426 w 608203"/>
              <a:gd name="connsiteY897" fmla="*/ 353650 h 527124"/>
              <a:gd name="connsiteX898" fmla="*/ 150243 w 608203"/>
              <a:gd name="connsiteY898" fmla="*/ 353650 h 527124"/>
              <a:gd name="connsiteX899" fmla="*/ 150243 w 608203"/>
              <a:gd name="connsiteY899" fmla="*/ 332771 h 527124"/>
              <a:gd name="connsiteX900" fmla="*/ 154374 w 608203"/>
              <a:gd name="connsiteY900" fmla="*/ 332771 h 527124"/>
              <a:gd name="connsiteX901" fmla="*/ 154374 w 608203"/>
              <a:gd name="connsiteY901" fmla="*/ 353650 h 527124"/>
              <a:gd name="connsiteX902" fmla="*/ 188708 w 608203"/>
              <a:gd name="connsiteY902" fmla="*/ 353650 h 527124"/>
              <a:gd name="connsiteX903" fmla="*/ 188708 w 608203"/>
              <a:gd name="connsiteY903" fmla="*/ 332771 h 527124"/>
              <a:gd name="connsiteX904" fmla="*/ 192839 w 608203"/>
              <a:gd name="connsiteY904" fmla="*/ 332771 h 527124"/>
              <a:gd name="connsiteX905" fmla="*/ 192839 w 608203"/>
              <a:gd name="connsiteY905" fmla="*/ 353650 h 527124"/>
              <a:gd name="connsiteX906" fmla="*/ 223042 w 608203"/>
              <a:gd name="connsiteY906" fmla="*/ 353650 h 527124"/>
              <a:gd name="connsiteX907" fmla="*/ 222784 w 608203"/>
              <a:gd name="connsiteY907" fmla="*/ 352877 h 527124"/>
              <a:gd name="connsiteX908" fmla="*/ 222784 w 608203"/>
              <a:gd name="connsiteY908" fmla="*/ 338958 h 527124"/>
              <a:gd name="connsiteX909" fmla="*/ 224591 w 608203"/>
              <a:gd name="connsiteY909" fmla="*/ 334318 h 527124"/>
              <a:gd name="connsiteX910" fmla="*/ 228722 w 608203"/>
              <a:gd name="connsiteY910" fmla="*/ 332771 h 527124"/>
              <a:gd name="connsiteX911" fmla="*/ 232852 w 608203"/>
              <a:gd name="connsiteY911" fmla="*/ 334318 h 527124"/>
              <a:gd name="connsiteX912" fmla="*/ 234659 w 608203"/>
              <a:gd name="connsiteY912" fmla="*/ 338958 h 527124"/>
              <a:gd name="connsiteX913" fmla="*/ 234659 w 608203"/>
              <a:gd name="connsiteY913" fmla="*/ 352877 h 527124"/>
              <a:gd name="connsiteX914" fmla="*/ 234143 w 608203"/>
              <a:gd name="connsiteY914" fmla="*/ 353650 h 527124"/>
              <a:gd name="connsiteX915" fmla="*/ 264605 w 608203"/>
              <a:gd name="connsiteY915" fmla="*/ 353650 h 527124"/>
              <a:gd name="connsiteX916" fmla="*/ 264605 w 608203"/>
              <a:gd name="connsiteY916" fmla="*/ 332771 h 527124"/>
              <a:gd name="connsiteX917" fmla="*/ 268735 w 608203"/>
              <a:gd name="connsiteY917" fmla="*/ 332771 h 527124"/>
              <a:gd name="connsiteX918" fmla="*/ 268735 w 608203"/>
              <a:gd name="connsiteY918" fmla="*/ 353650 h 527124"/>
              <a:gd name="connsiteX919" fmla="*/ 302811 w 608203"/>
              <a:gd name="connsiteY919" fmla="*/ 353650 h 527124"/>
              <a:gd name="connsiteX920" fmla="*/ 302811 w 608203"/>
              <a:gd name="connsiteY920" fmla="*/ 332771 h 527124"/>
              <a:gd name="connsiteX921" fmla="*/ 306683 w 608203"/>
              <a:gd name="connsiteY921" fmla="*/ 332771 h 527124"/>
              <a:gd name="connsiteX922" fmla="*/ 306683 w 608203"/>
              <a:gd name="connsiteY922" fmla="*/ 353650 h 527124"/>
              <a:gd name="connsiteX923" fmla="*/ 339727 w 608203"/>
              <a:gd name="connsiteY923" fmla="*/ 353650 h 527124"/>
              <a:gd name="connsiteX924" fmla="*/ 339727 w 608203"/>
              <a:gd name="connsiteY924" fmla="*/ 332771 h 527124"/>
              <a:gd name="connsiteX925" fmla="*/ 343857 w 608203"/>
              <a:gd name="connsiteY925" fmla="*/ 332771 h 527124"/>
              <a:gd name="connsiteX926" fmla="*/ 343857 w 608203"/>
              <a:gd name="connsiteY926" fmla="*/ 353650 h 527124"/>
              <a:gd name="connsiteX927" fmla="*/ 374319 w 608203"/>
              <a:gd name="connsiteY927" fmla="*/ 353650 h 527124"/>
              <a:gd name="connsiteX928" fmla="*/ 373802 w 608203"/>
              <a:gd name="connsiteY928" fmla="*/ 352877 h 527124"/>
              <a:gd name="connsiteX929" fmla="*/ 373802 w 608203"/>
              <a:gd name="connsiteY929" fmla="*/ 338958 h 527124"/>
              <a:gd name="connsiteX930" fmla="*/ 375609 w 608203"/>
              <a:gd name="connsiteY930" fmla="*/ 334318 h 527124"/>
              <a:gd name="connsiteX931" fmla="*/ 379740 w 608203"/>
              <a:gd name="connsiteY931" fmla="*/ 332771 h 527124"/>
              <a:gd name="connsiteX932" fmla="*/ 383870 w 608203"/>
              <a:gd name="connsiteY932" fmla="*/ 334318 h 527124"/>
              <a:gd name="connsiteX933" fmla="*/ 385677 w 608203"/>
              <a:gd name="connsiteY933" fmla="*/ 338958 h 527124"/>
              <a:gd name="connsiteX934" fmla="*/ 385677 w 608203"/>
              <a:gd name="connsiteY934" fmla="*/ 352877 h 527124"/>
              <a:gd name="connsiteX935" fmla="*/ 385419 w 608203"/>
              <a:gd name="connsiteY935" fmla="*/ 353650 h 527124"/>
              <a:gd name="connsiteX936" fmla="*/ 415881 w 608203"/>
              <a:gd name="connsiteY936" fmla="*/ 353650 h 527124"/>
              <a:gd name="connsiteX937" fmla="*/ 415881 w 608203"/>
              <a:gd name="connsiteY937" fmla="*/ 332771 h 527124"/>
              <a:gd name="connsiteX938" fmla="*/ 420011 w 608203"/>
              <a:gd name="connsiteY938" fmla="*/ 332771 h 527124"/>
              <a:gd name="connsiteX939" fmla="*/ 420011 w 608203"/>
              <a:gd name="connsiteY939" fmla="*/ 353650 h 527124"/>
              <a:gd name="connsiteX940" fmla="*/ 453829 w 608203"/>
              <a:gd name="connsiteY940" fmla="*/ 353650 h 527124"/>
              <a:gd name="connsiteX941" fmla="*/ 453829 w 608203"/>
              <a:gd name="connsiteY941" fmla="*/ 332771 h 527124"/>
              <a:gd name="connsiteX942" fmla="*/ 457960 w 608203"/>
              <a:gd name="connsiteY942" fmla="*/ 332771 h 527124"/>
              <a:gd name="connsiteX943" fmla="*/ 457960 w 608203"/>
              <a:gd name="connsiteY943" fmla="*/ 353650 h 527124"/>
              <a:gd name="connsiteX944" fmla="*/ 492035 w 608203"/>
              <a:gd name="connsiteY944" fmla="*/ 353650 h 527124"/>
              <a:gd name="connsiteX945" fmla="*/ 492035 w 608203"/>
              <a:gd name="connsiteY945" fmla="*/ 332771 h 527124"/>
              <a:gd name="connsiteX946" fmla="*/ 495908 w 608203"/>
              <a:gd name="connsiteY946" fmla="*/ 332771 h 527124"/>
              <a:gd name="connsiteX947" fmla="*/ 495908 w 608203"/>
              <a:gd name="connsiteY947" fmla="*/ 353650 h 527124"/>
              <a:gd name="connsiteX948" fmla="*/ 526369 w 608203"/>
              <a:gd name="connsiteY948" fmla="*/ 353650 h 527124"/>
              <a:gd name="connsiteX949" fmla="*/ 526111 w 608203"/>
              <a:gd name="connsiteY949" fmla="*/ 352877 h 527124"/>
              <a:gd name="connsiteX950" fmla="*/ 526111 w 608203"/>
              <a:gd name="connsiteY950" fmla="*/ 338958 h 527124"/>
              <a:gd name="connsiteX951" fmla="*/ 527918 w 608203"/>
              <a:gd name="connsiteY951" fmla="*/ 334318 h 527124"/>
              <a:gd name="connsiteX952" fmla="*/ 532049 w 608203"/>
              <a:gd name="connsiteY952" fmla="*/ 332771 h 527124"/>
              <a:gd name="connsiteX953" fmla="*/ 536179 w 608203"/>
              <a:gd name="connsiteY953" fmla="*/ 334318 h 527124"/>
              <a:gd name="connsiteX954" fmla="*/ 537986 w 608203"/>
              <a:gd name="connsiteY954" fmla="*/ 338958 h 527124"/>
              <a:gd name="connsiteX955" fmla="*/ 537986 w 608203"/>
              <a:gd name="connsiteY955" fmla="*/ 352877 h 527124"/>
              <a:gd name="connsiteX956" fmla="*/ 537470 w 608203"/>
              <a:gd name="connsiteY956" fmla="*/ 353650 h 527124"/>
              <a:gd name="connsiteX957" fmla="*/ 555540 w 608203"/>
              <a:gd name="connsiteY957" fmla="*/ 353650 h 527124"/>
              <a:gd name="connsiteX958" fmla="*/ 567932 w 608203"/>
              <a:gd name="connsiteY958" fmla="*/ 351073 h 527124"/>
              <a:gd name="connsiteX959" fmla="*/ 567932 w 608203"/>
              <a:gd name="connsiteY959" fmla="*/ 332771 h 527124"/>
              <a:gd name="connsiteX960" fmla="*/ 572062 w 608203"/>
              <a:gd name="connsiteY960" fmla="*/ 332771 h 527124"/>
              <a:gd name="connsiteX961" fmla="*/ 572062 w 608203"/>
              <a:gd name="connsiteY961" fmla="*/ 349010 h 527124"/>
              <a:gd name="connsiteX962" fmla="*/ 586777 w 608203"/>
              <a:gd name="connsiteY962" fmla="*/ 322719 h 527124"/>
              <a:gd name="connsiteX963" fmla="*/ 586777 w 608203"/>
              <a:gd name="connsiteY963" fmla="*/ 52326 h 527124"/>
              <a:gd name="connsiteX964" fmla="*/ 575934 w 608203"/>
              <a:gd name="connsiteY964" fmla="*/ 29127 h 527124"/>
              <a:gd name="connsiteX965" fmla="*/ 575934 w 608203"/>
              <a:gd name="connsiteY965" fmla="*/ 32993 h 527124"/>
              <a:gd name="connsiteX966" fmla="*/ 574127 w 608203"/>
              <a:gd name="connsiteY966" fmla="*/ 37375 h 527124"/>
              <a:gd name="connsiteX967" fmla="*/ 569997 w 608203"/>
              <a:gd name="connsiteY967" fmla="*/ 38922 h 527124"/>
              <a:gd name="connsiteX968" fmla="*/ 565867 w 608203"/>
              <a:gd name="connsiteY968" fmla="*/ 37375 h 527124"/>
              <a:gd name="connsiteX969" fmla="*/ 564059 w 608203"/>
              <a:gd name="connsiteY969" fmla="*/ 32993 h 527124"/>
              <a:gd name="connsiteX970" fmla="*/ 564059 w 608203"/>
              <a:gd name="connsiteY970" fmla="*/ 22683 h 527124"/>
              <a:gd name="connsiteX971" fmla="*/ 555540 w 608203"/>
              <a:gd name="connsiteY971" fmla="*/ 21394 h 527124"/>
              <a:gd name="connsiteX972" fmla="*/ 537728 w 608203"/>
              <a:gd name="connsiteY972" fmla="*/ 21394 h 527124"/>
              <a:gd name="connsiteX973" fmla="*/ 537728 w 608203"/>
              <a:gd name="connsiteY973" fmla="*/ 32993 h 527124"/>
              <a:gd name="connsiteX974" fmla="*/ 535921 w 608203"/>
              <a:gd name="connsiteY974" fmla="*/ 37375 h 527124"/>
              <a:gd name="connsiteX975" fmla="*/ 531791 w 608203"/>
              <a:gd name="connsiteY975" fmla="*/ 38922 h 527124"/>
              <a:gd name="connsiteX976" fmla="*/ 527660 w 608203"/>
              <a:gd name="connsiteY976" fmla="*/ 37375 h 527124"/>
              <a:gd name="connsiteX977" fmla="*/ 526111 w 608203"/>
              <a:gd name="connsiteY977" fmla="*/ 32993 h 527124"/>
              <a:gd name="connsiteX978" fmla="*/ 526111 w 608203"/>
              <a:gd name="connsiteY978" fmla="*/ 21394 h 527124"/>
              <a:gd name="connsiteX979" fmla="*/ 499780 w 608203"/>
              <a:gd name="connsiteY979" fmla="*/ 21394 h 527124"/>
              <a:gd name="connsiteX980" fmla="*/ 499780 w 608203"/>
              <a:gd name="connsiteY980" fmla="*/ 32993 h 527124"/>
              <a:gd name="connsiteX981" fmla="*/ 497973 w 608203"/>
              <a:gd name="connsiteY981" fmla="*/ 37375 h 527124"/>
              <a:gd name="connsiteX982" fmla="*/ 493842 w 608203"/>
              <a:gd name="connsiteY982" fmla="*/ 38922 h 527124"/>
              <a:gd name="connsiteX983" fmla="*/ 489712 w 608203"/>
              <a:gd name="connsiteY983" fmla="*/ 37375 h 527124"/>
              <a:gd name="connsiteX984" fmla="*/ 487905 w 608203"/>
              <a:gd name="connsiteY984" fmla="*/ 32993 h 527124"/>
              <a:gd name="connsiteX985" fmla="*/ 487905 w 608203"/>
              <a:gd name="connsiteY985" fmla="*/ 21394 h 527124"/>
              <a:gd name="connsiteX986" fmla="*/ 461574 w 608203"/>
              <a:gd name="connsiteY986" fmla="*/ 21394 h 527124"/>
              <a:gd name="connsiteX987" fmla="*/ 461574 w 608203"/>
              <a:gd name="connsiteY987" fmla="*/ 32993 h 527124"/>
              <a:gd name="connsiteX988" fmla="*/ 459767 w 608203"/>
              <a:gd name="connsiteY988" fmla="*/ 37375 h 527124"/>
              <a:gd name="connsiteX989" fmla="*/ 455636 w 608203"/>
              <a:gd name="connsiteY989" fmla="*/ 38922 h 527124"/>
              <a:gd name="connsiteX990" fmla="*/ 451506 w 608203"/>
              <a:gd name="connsiteY990" fmla="*/ 37375 h 527124"/>
              <a:gd name="connsiteX991" fmla="*/ 449957 w 608203"/>
              <a:gd name="connsiteY991" fmla="*/ 32993 h 527124"/>
              <a:gd name="connsiteX992" fmla="*/ 449957 w 608203"/>
              <a:gd name="connsiteY992" fmla="*/ 21394 h 527124"/>
              <a:gd name="connsiteX993" fmla="*/ 423625 w 608203"/>
              <a:gd name="connsiteY993" fmla="*/ 21394 h 527124"/>
              <a:gd name="connsiteX994" fmla="*/ 423625 w 608203"/>
              <a:gd name="connsiteY994" fmla="*/ 32993 h 527124"/>
              <a:gd name="connsiteX995" fmla="*/ 421818 w 608203"/>
              <a:gd name="connsiteY995" fmla="*/ 37375 h 527124"/>
              <a:gd name="connsiteX996" fmla="*/ 417688 w 608203"/>
              <a:gd name="connsiteY996" fmla="*/ 38922 h 527124"/>
              <a:gd name="connsiteX997" fmla="*/ 413558 w 608203"/>
              <a:gd name="connsiteY997" fmla="*/ 37375 h 527124"/>
              <a:gd name="connsiteX998" fmla="*/ 411751 w 608203"/>
              <a:gd name="connsiteY998" fmla="*/ 32993 h 527124"/>
              <a:gd name="connsiteX999" fmla="*/ 411751 w 608203"/>
              <a:gd name="connsiteY999" fmla="*/ 21394 h 527124"/>
              <a:gd name="connsiteX1000" fmla="*/ 385677 w 608203"/>
              <a:gd name="connsiteY1000" fmla="*/ 21394 h 527124"/>
              <a:gd name="connsiteX1001" fmla="*/ 385677 w 608203"/>
              <a:gd name="connsiteY1001" fmla="*/ 32993 h 527124"/>
              <a:gd name="connsiteX1002" fmla="*/ 383870 w 608203"/>
              <a:gd name="connsiteY1002" fmla="*/ 37375 h 527124"/>
              <a:gd name="connsiteX1003" fmla="*/ 379740 w 608203"/>
              <a:gd name="connsiteY1003" fmla="*/ 38922 h 527124"/>
              <a:gd name="connsiteX1004" fmla="*/ 375609 w 608203"/>
              <a:gd name="connsiteY1004" fmla="*/ 37375 h 527124"/>
              <a:gd name="connsiteX1005" fmla="*/ 373802 w 608203"/>
              <a:gd name="connsiteY1005" fmla="*/ 32993 h 527124"/>
              <a:gd name="connsiteX1006" fmla="*/ 373802 w 608203"/>
              <a:gd name="connsiteY1006" fmla="*/ 21394 h 527124"/>
              <a:gd name="connsiteX1007" fmla="*/ 347471 w 608203"/>
              <a:gd name="connsiteY1007" fmla="*/ 21394 h 527124"/>
              <a:gd name="connsiteX1008" fmla="*/ 347471 w 608203"/>
              <a:gd name="connsiteY1008" fmla="*/ 32993 h 527124"/>
              <a:gd name="connsiteX1009" fmla="*/ 345664 w 608203"/>
              <a:gd name="connsiteY1009" fmla="*/ 37375 h 527124"/>
              <a:gd name="connsiteX1010" fmla="*/ 341534 w 608203"/>
              <a:gd name="connsiteY1010" fmla="*/ 38922 h 527124"/>
              <a:gd name="connsiteX1011" fmla="*/ 337403 w 608203"/>
              <a:gd name="connsiteY1011" fmla="*/ 37375 h 527124"/>
              <a:gd name="connsiteX1012" fmla="*/ 335854 w 608203"/>
              <a:gd name="connsiteY1012" fmla="*/ 32993 h 527124"/>
              <a:gd name="connsiteX1013" fmla="*/ 335854 w 608203"/>
              <a:gd name="connsiteY1013" fmla="*/ 21394 h 527124"/>
              <a:gd name="connsiteX1014" fmla="*/ 310556 w 608203"/>
              <a:gd name="connsiteY1014" fmla="*/ 21394 h 527124"/>
              <a:gd name="connsiteX1015" fmla="*/ 310556 w 608203"/>
              <a:gd name="connsiteY1015" fmla="*/ 32993 h 527124"/>
              <a:gd name="connsiteX1016" fmla="*/ 308748 w 608203"/>
              <a:gd name="connsiteY1016" fmla="*/ 37375 h 527124"/>
              <a:gd name="connsiteX1017" fmla="*/ 304618 w 608203"/>
              <a:gd name="connsiteY1017" fmla="*/ 38922 h 527124"/>
              <a:gd name="connsiteX1018" fmla="*/ 300488 w 608203"/>
              <a:gd name="connsiteY1018" fmla="*/ 37375 h 527124"/>
              <a:gd name="connsiteX1019" fmla="*/ 298681 w 608203"/>
              <a:gd name="connsiteY1019" fmla="*/ 32993 h 527124"/>
              <a:gd name="connsiteX1020" fmla="*/ 298681 w 608203"/>
              <a:gd name="connsiteY1020" fmla="*/ 21394 h 527124"/>
              <a:gd name="connsiteX1021" fmla="*/ 272349 w 608203"/>
              <a:gd name="connsiteY1021" fmla="*/ 21394 h 527124"/>
              <a:gd name="connsiteX1022" fmla="*/ 272349 w 608203"/>
              <a:gd name="connsiteY1022" fmla="*/ 32993 h 527124"/>
              <a:gd name="connsiteX1023" fmla="*/ 270542 w 608203"/>
              <a:gd name="connsiteY1023" fmla="*/ 37375 h 527124"/>
              <a:gd name="connsiteX1024" fmla="*/ 266670 w 608203"/>
              <a:gd name="connsiteY1024" fmla="*/ 38922 h 527124"/>
              <a:gd name="connsiteX1025" fmla="*/ 262539 w 608203"/>
              <a:gd name="connsiteY1025" fmla="*/ 37375 h 527124"/>
              <a:gd name="connsiteX1026" fmla="*/ 260732 w 608203"/>
              <a:gd name="connsiteY1026" fmla="*/ 32993 h 527124"/>
              <a:gd name="connsiteX1027" fmla="*/ 260732 w 608203"/>
              <a:gd name="connsiteY1027" fmla="*/ 21394 h 527124"/>
              <a:gd name="connsiteX1028" fmla="*/ 234401 w 608203"/>
              <a:gd name="connsiteY1028" fmla="*/ 21394 h 527124"/>
              <a:gd name="connsiteX1029" fmla="*/ 234401 w 608203"/>
              <a:gd name="connsiteY1029" fmla="*/ 32993 h 527124"/>
              <a:gd name="connsiteX1030" fmla="*/ 232594 w 608203"/>
              <a:gd name="connsiteY1030" fmla="*/ 37375 h 527124"/>
              <a:gd name="connsiteX1031" fmla="*/ 228464 w 608203"/>
              <a:gd name="connsiteY1031" fmla="*/ 38922 h 527124"/>
              <a:gd name="connsiteX1032" fmla="*/ 224333 w 608203"/>
              <a:gd name="connsiteY1032" fmla="*/ 37375 h 527124"/>
              <a:gd name="connsiteX1033" fmla="*/ 222526 w 608203"/>
              <a:gd name="connsiteY1033" fmla="*/ 32993 h 527124"/>
              <a:gd name="connsiteX1034" fmla="*/ 222526 w 608203"/>
              <a:gd name="connsiteY1034" fmla="*/ 21394 h 527124"/>
              <a:gd name="connsiteX1035" fmla="*/ 196453 w 608203"/>
              <a:gd name="connsiteY1035" fmla="*/ 21394 h 527124"/>
              <a:gd name="connsiteX1036" fmla="*/ 196453 w 608203"/>
              <a:gd name="connsiteY1036" fmla="*/ 32993 h 527124"/>
              <a:gd name="connsiteX1037" fmla="*/ 194646 w 608203"/>
              <a:gd name="connsiteY1037" fmla="*/ 37375 h 527124"/>
              <a:gd name="connsiteX1038" fmla="*/ 190515 w 608203"/>
              <a:gd name="connsiteY1038" fmla="*/ 38922 h 527124"/>
              <a:gd name="connsiteX1039" fmla="*/ 186385 w 608203"/>
              <a:gd name="connsiteY1039" fmla="*/ 37375 h 527124"/>
              <a:gd name="connsiteX1040" fmla="*/ 184578 w 608203"/>
              <a:gd name="connsiteY1040" fmla="*/ 32993 h 527124"/>
              <a:gd name="connsiteX1041" fmla="*/ 184578 w 608203"/>
              <a:gd name="connsiteY1041" fmla="*/ 21394 h 527124"/>
              <a:gd name="connsiteX1042" fmla="*/ 158246 w 608203"/>
              <a:gd name="connsiteY1042" fmla="*/ 21394 h 527124"/>
              <a:gd name="connsiteX1043" fmla="*/ 158246 w 608203"/>
              <a:gd name="connsiteY1043" fmla="*/ 32993 h 527124"/>
              <a:gd name="connsiteX1044" fmla="*/ 156439 w 608203"/>
              <a:gd name="connsiteY1044" fmla="*/ 37375 h 527124"/>
              <a:gd name="connsiteX1045" fmla="*/ 152309 w 608203"/>
              <a:gd name="connsiteY1045" fmla="*/ 38922 h 527124"/>
              <a:gd name="connsiteX1046" fmla="*/ 148178 w 608203"/>
              <a:gd name="connsiteY1046" fmla="*/ 37375 h 527124"/>
              <a:gd name="connsiteX1047" fmla="*/ 146371 w 608203"/>
              <a:gd name="connsiteY1047" fmla="*/ 32993 h 527124"/>
              <a:gd name="connsiteX1048" fmla="*/ 146371 w 608203"/>
              <a:gd name="connsiteY1048" fmla="*/ 21394 h 527124"/>
              <a:gd name="connsiteX1049" fmla="*/ 120298 w 608203"/>
              <a:gd name="connsiteY1049" fmla="*/ 21394 h 527124"/>
              <a:gd name="connsiteX1050" fmla="*/ 120298 w 608203"/>
              <a:gd name="connsiteY1050" fmla="*/ 32993 h 527124"/>
              <a:gd name="connsiteX1051" fmla="*/ 118491 w 608203"/>
              <a:gd name="connsiteY1051" fmla="*/ 37375 h 527124"/>
              <a:gd name="connsiteX1052" fmla="*/ 114361 w 608203"/>
              <a:gd name="connsiteY1052" fmla="*/ 38922 h 527124"/>
              <a:gd name="connsiteX1053" fmla="*/ 110230 w 608203"/>
              <a:gd name="connsiteY1053" fmla="*/ 37375 h 527124"/>
              <a:gd name="connsiteX1054" fmla="*/ 108423 w 608203"/>
              <a:gd name="connsiteY1054" fmla="*/ 32993 h 527124"/>
              <a:gd name="connsiteX1055" fmla="*/ 108423 w 608203"/>
              <a:gd name="connsiteY1055" fmla="*/ 21394 h 527124"/>
              <a:gd name="connsiteX1056" fmla="*/ 82350 w 608203"/>
              <a:gd name="connsiteY1056" fmla="*/ 21394 h 527124"/>
              <a:gd name="connsiteX1057" fmla="*/ 82350 w 608203"/>
              <a:gd name="connsiteY1057" fmla="*/ 32993 h 527124"/>
              <a:gd name="connsiteX1058" fmla="*/ 80543 w 608203"/>
              <a:gd name="connsiteY1058" fmla="*/ 37375 h 527124"/>
              <a:gd name="connsiteX1059" fmla="*/ 76412 w 608203"/>
              <a:gd name="connsiteY1059" fmla="*/ 38922 h 527124"/>
              <a:gd name="connsiteX1060" fmla="*/ 72282 w 608203"/>
              <a:gd name="connsiteY1060" fmla="*/ 37375 h 527124"/>
              <a:gd name="connsiteX1061" fmla="*/ 70475 w 608203"/>
              <a:gd name="connsiteY1061" fmla="*/ 32993 h 527124"/>
              <a:gd name="connsiteX1062" fmla="*/ 70475 w 608203"/>
              <a:gd name="connsiteY1062" fmla="*/ 21394 h 527124"/>
              <a:gd name="connsiteX1063" fmla="*/ 52662 w 608203"/>
              <a:gd name="connsiteY1063" fmla="*/ 0 h 527124"/>
              <a:gd name="connsiteX1064" fmla="*/ 555540 w 608203"/>
              <a:gd name="connsiteY1064" fmla="*/ 0 h 527124"/>
              <a:gd name="connsiteX1065" fmla="*/ 608203 w 608203"/>
              <a:gd name="connsiteY1065" fmla="*/ 52326 h 527124"/>
              <a:gd name="connsiteX1066" fmla="*/ 608203 w 608203"/>
              <a:gd name="connsiteY1066" fmla="*/ 386902 h 527124"/>
              <a:gd name="connsiteX1067" fmla="*/ 555540 w 608203"/>
              <a:gd name="connsiteY1067" fmla="*/ 439485 h 527124"/>
              <a:gd name="connsiteX1068" fmla="*/ 325528 w 608203"/>
              <a:gd name="connsiteY1068" fmla="*/ 439485 h 527124"/>
              <a:gd name="connsiteX1069" fmla="*/ 325528 w 608203"/>
              <a:gd name="connsiteY1069" fmla="*/ 484078 h 527124"/>
              <a:gd name="connsiteX1070" fmla="*/ 486614 w 608203"/>
              <a:gd name="connsiteY1070" fmla="*/ 484078 h 527124"/>
              <a:gd name="connsiteX1071" fmla="*/ 508041 w 608203"/>
              <a:gd name="connsiteY1071" fmla="*/ 505472 h 527124"/>
              <a:gd name="connsiteX1072" fmla="*/ 508041 w 608203"/>
              <a:gd name="connsiteY1072" fmla="*/ 527124 h 527124"/>
              <a:gd name="connsiteX1073" fmla="*/ 100162 w 608203"/>
              <a:gd name="connsiteY1073" fmla="*/ 527124 h 527124"/>
              <a:gd name="connsiteX1074" fmla="*/ 100162 w 608203"/>
              <a:gd name="connsiteY1074" fmla="*/ 505472 h 527124"/>
              <a:gd name="connsiteX1075" fmla="*/ 121589 w 608203"/>
              <a:gd name="connsiteY1075" fmla="*/ 484078 h 527124"/>
              <a:gd name="connsiteX1076" fmla="*/ 282675 w 608203"/>
              <a:gd name="connsiteY1076" fmla="*/ 484078 h 527124"/>
              <a:gd name="connsiteX1077" fmla="*/ 282675 w 608203"/>
              <a:gd name="connsiteY1077" fmla="*/ 439485 h 527124"/>
              <a:gd name="connsiteX1078" fmla="*/ 52662 w 608203"/>
              <a:gd name="connsiteY1078" fmla="*/ 439485 h 527124"/>
              <a:gd name="connsiteX1079" fmla="*/ 0 w 608203"/>
              <a:gd name="connsiteY1079" fmla="*/ 386902 h 527124"/>
              <a:gd name="connsiteX1080" fmla="*/ 0 w 608203"/>
              <a:gd name="connsiteY1080" fmla="*/ 52326 h 527124"/>
              <a:gd name="connsiteX1081" fmla="*/ 52662 w 608203"/>
              <a:gd name="connsiteY1081" fmla="*/ 0 h 5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</a:cxnLst>
            <a:rect l="l" t="t" r="r" b="b"/>
            <a:pathLst>
              <a:path w="608203" h="527124">
                <a:moveTo>
                  <a:pt x="532049" y="336380"/>
                </a:moveTo>
                <a:cubicBezTo>
                  <a:pt x="530758" y="336380"/>
                  <a:pt x="530242" y="336896"/>
                  <a:pt x="530242" y="338184"/>
                </a:cubicBezTo>
                <a:lnTo>
                  <a:pt x="530242" y="353392"/>
                </a:lnTo>
                <a:cubicBezTo>
                  <a:pt x="530242" y="353650"/>
                  <a:pt x="530500" y="353650"/>
                  <a:pt x="530500" y="353650"/>
                </a:cubicBezTo>
                <a:lnTo>
                  <a:pt x="533598" y="353650"/>
                </a:lnTo>
                <a:cubicBezTo>
                  <a:pt x="533598" y="353650"/>
                  <a:pt x="533856" y="353650"/>
                  <a:pt x="533856" y="353392"/>
                </a:cubicBezTo>
                <a:lnTo>
                  <a:pt x="533598" y="353392"/>
                </a:lnTo>
                <a:lnTo>
                  <a:pt x="533598" y="338184"/>
                </a:lnTo>
                <a:cubicBezTo>
                  <a:pt x="533598" y="336896"/>
                  <a:pt x="533081" y="336380"/>
                  <a:pt x="532049" y="336380"/>
                </a:cubicBezTo>
                <a:close/>
                <a:moveTo>
                  <a:pt x="379740" y="336380"/>
                </a:moveTo>
                <a:cubicBezTo>
                  <a:pt x="378449" y="336380"/>
                  <a:pt x="377933" y="336896"/>
                  <a:pt x="377933" y="338184"/>
                </a:cubicBezTo>
                <a:lnTo>
                  <a:pt x="377933" y="353392"/>
                </a:lnTo>
                <a:cubicBezTo>
                  <a:pt x="377933" y="353650"/>
                  <a:pt x="378191" y="353650"/>
                  <a:pt x="378191" y="353650"/>
                </a:cubicBezTo>
                <a:lnTo>
                  <a:pt x="381289" y="353650"/>
                </a:lnTo>
                <a:cubicBezTo>
                  <a:pt x="381289" y="353650"/>
                  <a:pt x="381547" y="353650"/>
                  <a:pt x="381547" y="353392"/>
                </a:cubicBezTo>
                <a:lnTo>
                  <a:pt x="381547" y="338184"/>
                </a:lnTo>
                <a:cubicBezTo>
                  <a:pt x="381547" y="336896"/>
                  <a:pt x="381031" y="336380"/>
                  <a:pt x="379740" y="336380"/>
                </a:cubicBezTo>
                <a:close/>
                <a:moveTo>
                  <a:pt x="228464" y="336380"/>
                </a:moveTo>
                <a:cubicBezTo>
                  <a:pt x="227173" y="336380"/>
                  <a:pt x="226657" y="336896"/>
                  <a:pt x="226657" y="338184"/>
                </a:cubicBezTo>
                <a:lnTo>
                  <a:pt x="226657" y="353392"/>
                </a:lnTo>
                <a:cubicBezTo>
                  <a:pt x="226657" y="353650"/>
                  <a:pt x="226915" y="353650"/>
                  <a:pt x="226915" y="353650"/>
                </a:cubicBezTo>
                <a:lnTo>
                  <a:pt x="230012" y="353650"/>
                </a:lnTo>
                <a:cubicBezTo>
                  <a:pt x="230012" y="353650"/>
                  <a:pt x="230271" y="353650"/>
                  <a:pt x="230271" y="353392"/>
                </a:cubicBezTo>
                <a:lnTo>
                  <a:pt x="230271" y="338184"/>
                </a:lnTo>
                <a:cubicBezTo>
                  <a:pt x="230271" y="336896"/>
                  <a:pt x="229754" y="336380"/>
                  <a:pt x="228464" y="336380"/>
                </a:cubicBezTo>
                <a:close/>
                <a:moveTo>
                  <a:pt x="76154" y="336380"/>
                </a:moveTo>
                <a:cubicBezTo>
                  <a:pt x="75122" y="336380"/>
                  <a:pt x="74605" y="336896"/>
                  <a:pt x="74605" y="338184"/>
                </a:cubicBezTo>
                <a:lnTo>
                  <a:pt x="74605" y="353392"/>
                </a:lnTo>
                <a:cubicBezTo>
                  <a:pt x="74605" y="353650"/>
                  <a:pt x="74605" y="353650"/>
                  <a:pt x="74863" y="353650"/>
                </a:cubicBezTo>
                <a:lnTo>
                  <a:pt x="77703" y="353650"/>
                </a:lnTo>
                <a:cubicBezTo>
                  <a:pt x="77703" y="353650"/>
                  <a:pt x="77961" y="353650"/>
                  <a:pt x="77961" y="353392"/>
                </a:cubicBezTo>
                <a:lnTo>
                  <a:pt x="77961" y="338184"/>
                </a:lnTo>
                <a:cubicBezTo>
                  <a:pt x="77961" y="336896"/>
                  <a:pt x="77445" y="336380"/>
                  <a:pt x="76154" y="336380"/>
                </a:cubicBezTo>
                <a:close/>
                <a:moveTo>
                  <a:pt x="385640" y="296446"/>
                </a:moveTo>
                <a:lnTo>
                  <a:pt x="385640" y="307253"/>
                </a:lnTo>
                <a:cubicBezTo>
                  <a:pt x="385640" y="309054"/>
                  <a:pt x="384867" y="310597"/>
                  <a:pt x="383836" y="311626"/>
                </a:cubicBezTo>
                <a:cubicBezTo>
                  <a:pt x="382548" y="312656"/>
                  <a:pt x="381259" y="313170"/>
                  <a:pt x="379713" y="313170"/>
                </a:cubicBezTo>
                <a:cubicBezTo>
                  <a:pt x="378166" y="313170"/>
                  <a:pt x="376620" y="312656"/>
                  <a:pt x="375589" y="311626"/>
                </a:cubicBezTo>
                <a:cubicBezTo>
                  <a:pt x="374301" y="310597"/>
                  <a:pt x="373785" y="309054"/>
                  <a:pt x="373785" y="307253"/>
                </a:cubicBezTo>
                <a:lnTo>
                  <a:pt x="373785" y="304680"/>
                </a:lnTo>
                <a:cubicBezTo>
                  <a:pt x="375074" y="303908"/>
                  <a:pt x="376620" y="302879"/>
                  <a:pt x="377909" y="302107"/>
                </a:cubicBezTo>
                <a:lnTo>
                  <a:pt x="377909" y="307767"/>
                </a:lnTo>
                <a:cubicBezTo>
                  <a:pt x="377909" y="309054"/>
                  <a:pt x="378424" y="309568"/>
                  <a:pt x="379713" y="309568"/>
                </a:cubicBezTo>
                <a:cubicBezTo>
                  <a:pt x="381001" y="309568"/>
                  <a:pt x="381517" y="309054"/>
                  <a:pt x="381517" y="307767"/>
                </a:cubicBezTo>
                <a:lnTo>
                  <a:pt x="381517" y="299534"/>
                </a:lnTo>
                <a:cubicBezTo>
                  <a:pt x="382805" y="298505"/>
                  <a:pt x="384352" y="297475"/>
                  <a:pt x="385640" y="296446"/>
                </a:cubicBezTo>
                <a:close/>
                <a:moveTo>
                  <a:pt x="222493" y="296446"/>
                </a:moveTo>
                <a:cubicBezTo>
                  <a:pt x="224049" y="297475"/>
                  <a:pt x="225345" y="298505"/>
                  <a:pt x="226641" y="299534"/>
                </a:cubicBezTo>
                <a:lnTo>
                  <a:pt x="226641" y="307767"/>
                </a:lnTo>
                <a:cubicBezTo>
                  <a:pt x="226641" y="309054"/>
                  <a:pt x="227419" y="309568"/>
                  <a:pt x="228456" y="309568"/>
                </a:cubicBezTo>
                <a:cubicBezTo>
                  <a:pt x="229753" y="309568"/>
                  <a:pt x="230271" y="309054"/>
                  <a:pt x="230271" y="307767"/>
                </a:cubicBezTo>
                <a:lnTo>
                  <a:pt x="230271" y="302107"/>
                </a:lnTo>
                <a:cubicBezTo>
                  <a:pt x="231567" y="302879"/>
                  <a:pt x="233123" y="303650"/>
                  <a:pt x="234419" y="304680"/>
                </a:cubicBezTo>
                <a:lnTo>
                  <a:pt x="234419" y="307253"/>
                </a:lnTo>
                <a:cubicBezTo>
                  <a:pt x="234419" y="309054"/>
                  <a:pt x="233901" y="310597"/>
                  <a:pt x="232604" y="311626"/>
                </a:cubicBezTo>
                <a:cubicBezTo>
                  <a:pt x="231567" y="312656"/>
                  <a:pt x="230012" y="313170"/>
                  <a:pt x="228456" y="313170"/>
                </a:cubicBezTo>
                <a:cubicBezTo>
                  <a:pt x="226901" y="313170"/>
                  <a:pt x="225604" y="312656"/>
                  <a:pt x="224308" y="311626"/>
                </a:cubicBezTo>
                <a:cubicBezTo>
                  <a:pt x="223271" y="310597"/>
                  <a:pt x="222493" y="309054"/>
                  <a:pt x="222493" y="307253"/>
                </a:cubicBezTo>
                <a:close/>
                <a:moveTo>
                  <a:pt x="569992" y="290741"/>
                </a:moveTo>
                <a:cubicBezTo>
                  <a:pt x="568955" y="290741"/>
                  <a:pt x="568177" y="291256"/>
                  <a:pt x="568177" y="292545"/>
                </a:cubicBezTo>
                <a:lnTo>
                  <a:pt x="568177" y="307756"/>
                </a:lnTo>
                <a:cubicBezTo>
                  <a:pt x="568177" y="309045"/>
                  <a:pt x="568955" y="309561"/>
                  <a:pt x="569992" y="309561"/>
                </a:cubicBezTo>
                <a:cubicBezTo>
                  <a:pt x="571289" y="309561"/>
                  <a:pt x="571807" y="309045"/>
                  <a:pt x="571807" y="307756"/>
                </a:cubicBezTo>
                <a:lnTo>
                  <a:pt x="571807" y="292545"/>
                </a:lnTo>
                <a:cubicBezTo>
                  <a:pt x="571807" y="291256"/>
                  <a:pt x="571289" y="290741"/>
                  <a:pt x="569992" y="290741"/>
                </a:cubicBezTo>
                <a:close/>
                <a:moveTo>
                  <a:pt x="532028" y="290741"/>
                </a:moveTo>
                <a:cubicBezTo>
                  <a:pt x="530732" y="290741"/>
                  <a:pt x="530213" y="291256"/>
                  <a:pt x="530213" y="292545"/>
                </a:cubicBezTo>
                <a:lnTo>
                  <a:pt x="530213" y="307756"/>
                </a:lnTo>
                <a:cubicBezTo>
                  <a:pt x="530213" y="309045"/>
                  <a:pt x="530732" y="309561"/>
                  <a:pt x="532028" y="309561"/>
                </a:cubicBezTo>
                <a:cubicBezTo>
                  <a:pt x="533065" y="309561"/>
                  <a:pt x="533843" y="309045"/>
                  <a:pt x="533843" y="307756"/>
                </a:cubicBezTo>
                <a:lnTo>
                  <a:pt x="533843" y="292545"/>
                </a:lnTo>
                <a:cubicBezTo>
                  <a:pt x="533843" y="291256"/>
                  <a:pt x="533065" y="290741"/>
                  <a:pt x="532028" y="290741"/>
                </a:cubicBezTo>
                <a:close/>
                <a:moveTo>
                  <a:pt x="493817" y="290741"/>
                </a:moveTo>
                <a:cubicBezTo>
                  <a:pt x="492786" y="290741"/>
                  <a:pt x="492013" y="291256"/>
                  <a:pt x="492013" y="292545"/>
                </a:cubicBezTo>
                <a:lnTo>
                  <a:pt x="492013" y="307756"/>
                </a:lnTo>
                <a:cubicBezTo>
                  <a:pt x="492013" y="309045"/>
                  <a:pt x="492786" y="309561"/>
                  <a:pt x="493817" y="309561"/>
                </a:cubicBezTo>
                <a:cubicBezTo>
                  <a:pt x="495105" y="309561"/>
                  <a:pt x="495621" y="309045"/>
                  <a:pt x="495621" y="307756"/>
                </a:cubicBezTo>
                <a:lnTo>
                  <a:pt x="495621" y="292545"/>
                </a:lnTo>
                <a:cubicBezTo>
                  <a:pt x="495621" y="291256"/>
                  <a:pt x="495105" y="290741"/>
                  <a:pt x="493817" y="290741"/>
                </a:cubicBezTo>
                <a:close/>
                <a:moveTo>
                  <a:pt x="455888" y="290741"/>
                </a:moveTo>
                <a:cubicBezTo>
                  <a:pt x="454592" y="290741"/>
                  <a:pt x="454073" y="291256"/>
                  <a:pt x="454073" y="292545"/>
                </a:cubicBezTo>
                <a:lnTo>
                  <a:pt x="454073" y="307756"/>
                </a:lnTo>
                <a:cubicBezTo>
                  <a:pt x="454073" y="309045"/>
                  <a:pt x="454592" y="309561"/>
                  <a:pt x="455888" y="309561"/>
                </a:cubicBezTo>
                <a:cubicBezTo>
                  <a:pt x="456925" y="309561"/>
                  <a:pt x="457703" y="309045"/>
                  <a:pt x="457703" y="307756"/>
                </a:cubicBezTo>
                <a:lnTo>
                  <a:pt x="457703" y="292545"/>
                </a:lnTo>
                <a:cubicBezTo>
                  <a:pt x="457703" y="291256"/>
                  <a:pt x="456925" y="290741"/>
                  <a:pt x="455888" y="290741"/>
                </a:cubicBezTo>
                <a:close/>
                <a:moveTo>
                  <a:pt x="417689" y="290741"/>
                </a:moveTo>
                <a:cubicBezTo>
                  <a:pt x="416660" y="290741"/>
                  <a:pt x="415889" y="291256"/>
                  <a:pt x="415889" y="292545"/>
                </a:cubicBezTo>
                <a:lnTo>
                  <a:pt x="415889" y="307756"/>
                </a:lnTo>
                <a:cubicBezTo>
                  <a:pt x="415889" y="309045"/>
                  <a:pt x="416660" y="309561"/>
                  <a:pt x="417689" y="309561"/>
                </a:cubicBezTo>
                <a:cubicBezTo>
                  <a:pt x="418975" y="309561"/>
                  <a:pt x="419489" y="309045"/>
                  <a:pt x="419489" y="307756"/>
                </a:cubicBezTo>
                <a:lnTo>
                  <a:pt x="419489" y="292545"/>
                </a:lnTo>
                <a:cubicBezTo>
                  <a:pt x="419489" y="291256"/>
                  <a:pt x="418975" y="290741"/>
                  <a:pt x="417689" y="290741"/>
                </a:cubicBezTo>
                <a:close/>
                <a:moveTo>
                  <a:pt x="190527" y="290741"/>
                </a:moveTo>
                <a:cubicBezTo>
                  <a:pt x="189238" y="290741"/>
                  <a:pt x="188723" y="291256"/>
                  <a:pt x="188723" y="292545"/>
                </a:cubicBezTo>
                <a:lnTo>
                  <a:pt x="188723" y="307756"/>
                </a:lnTo>
                <a:cubicBezTo>
                  <a:pt x="188723" y="309045"/>
                  <a:pt x="189238" y="309561"/>
                  <a:pt x="190527" y="309561"/>
                </a:cubicBezTo>
                <a:cubicBezTo>
                  <a:pt x="191815" y="309561"/>
                  <a:pt x="192331" y="309045"/>
                  <a:pt x="192331" y="307756"/>
                </a:cubicBezTo>
                <a:lnTo>
                  <a:pt x="192331" y="292545"/>
                </a:lnTo>
                <a:cubicBezTo>
                  <a:pt x="192331" y="291256"/>
                  <a:pt x="191815" y="290741"/>
                  <a:pt x="190527" y="290741"/>
                </a:cubicBezTo>
                <a:close/>
                <a:moveTo>
                  <a:pt x="152280" y="290741"/>
                </a:moveTo>
                <a:cubicBezTo>
                  <a:pt x="151249" y="290741"/>
                  <a:pt x="150476" y="291256"/>
                  <a:pt x="150476" y="292545"/>
                </a:cubicBezTo>
                <a:lnTo>
                  <a:pt x="150476" y="307756"/>
                </a:lnTo>
                <a:cubicBezTo>
                  <a:pt x="150476" y="309045"/>
                  <a:pt x="151249" y="309561"/>
                  <a:pt x="152280" y="309561"/>
                </a:cubicBezTo>
                <a:cubicBezTo>
                  <a:pt x="153569" y="309561"/>
                  <a:pt x="154084" y="309045"/>
                  <a:pt x="154084" y="307756"/>
                </a:cubicBezTo>
                <a:lnTo>
                  <a:pt x="154084" y="292545"/>
                </a:lnTo>
                <a:cubicBezTo>
                  <a:pt x="154084" y="291256"/>
                  <a:pt x="153569" y="290741"/>
                  <a:pt x="152280" y="290741"/>
                </a:cubicBezTo>
                <a:close/>
                <a:moveTo>
                  <a:pt x="114351" y="290741"/>
                </a:moveTo>
                <a:cubicBezTo>
                  <a:pt x="113054" y="290741"/>
                  <a:pt x="112536" y="291256"/>
                  <a:pt x="112536" y="292545"/>
                </a:cubicBezTo>
                <a:lnTo>
                  <a:pt x="112536" y="307756"/>
                </a:lnTo>
                <a:cubicBezTo>
                  <a:pt x="112536" y="309045"/>
                  <a:pt x="113054" y="309561"/>
                  <a:pt x="114351" y="309561"/>
                </a:cubicBezTo>
                <a:cubicBezTo>
                  <a:pt x="115388" y="309561"/>
                  <a:pt x="116166" y="309045"/>
                  <a:pt x="116166" y="307756"/>
                </a:cubicBezTo>
                <a:lnTo>
                  <a:pt x="116166" y="292545"/>
                </a:lnTo>
                <a:cubicBezTo>
                  <a:pt x="116166" y="291256"/>
                  <a:pt x="115388" y="290741"/>
                  <a:pt x="114351" y="290741"/>
                </a:cubicBezTo>
                <a:close/>
                <a:moveTo>
                  <a:pt x="76410" y="290741"/>
                </a:moveTo>
                <a:cubicBezTo>
                  <a:pt x="75124" y="290741"/>
                  <a:pt x="74610" y="291256"/>
                  <a:pt x="74610" y="292545"/>
                </a:cubicBezTo>
                <a:lnTo>
                  <a:pt x="74610" y="307756"/>
                </a:lnTo>
                <a:cubicBezTo>
                  <a:pt x="74610" y="309045"/>
                  <a:pt x="75124" y="309561"/>
                  <a:pt x="76410" y="309561"/>
                </a:cubicBezTo>
                <a:cubicBezTo>
                  <a:pt x="77439" y="309561"/>
                  <a:pt x="77953" y="309045"/>
                  <a:pt x="77953" y="307756"/>
                </a:cubicBezTo>
                <a:lnTo>
                  <a:pt x="77953" y="292545"/>
                </a:lnTo>
                <a:cubicBezTo>
                  <a:pt x="77953" y="291256"/>
                  <a:pt x="77439" y="290741"/>
                  <a:pt x="76410" y="290741"/>
                </a:cubicBezTo>
                <a:close/>
                <a:moveTo>
                  <a:pt x="38211" y="290741"/>
                </a:moveTo>
                <a:cubicBezTo>
                  <a:pt x="36914" y="290741"/>
                  <a:pt x="36396" y="291256"/>
                  <a:pt x="36396" y="292545"/>
                </a:cubicBezTo>
                <a:lnTo>
                  <a:pt x="36396" y="307756"/>
                </a:lnTo>
                <a:cubicBezTo>
                  <a:pt x="36396" y="309045"/>
                  <a:pt x="37174" y="309561"/>
                  <a:pt x="38211" y="309561"/>
                </a:cubicBezTo>
                <a:cubicBezTo>
                  <a:pt x="39507" y="309561"/>
                  <a:pt x="40026" y="309045"/>
                  <a:pt x="40026" y="307756"/>
                </a:cubicBezTo>
                <a:lnTo>
                  <a:pt x="40026" y="292545"/>
                </a:lnTo>
                <a:cubicBezTo>
                  <a:pt x="40026" y="291256"/>
                  <a:pt x="39507" y="290741"/>
                  <a:pt x="38211" y="290741"/>
                </a:cubicBezTo>
                <a:close/>
                <a:moveTo>
                  <a:pt x="569992" y="287131"/>
                </a:moveTo>
                <a:cubicBezTo>
                  <a:pt x="571548" y="287131"/>
                  <a:pt x="572844" y="287647"/>
                  <a:pt x="574140" y="288678"/>
                </a:cubicBezTo>
                <a:cubicBezTo>
                  <a:pt x="575437" y="289967"/>
                  <a:pt x="575955" y="291256"/>
                  <a:pt x="575955" y="293319"/>
                </a:cubicBezTo>
                <a:lnTo>
                  <a:pt x="575955" y="307241"/>
                </a:lnTo>
                <a:cubicBezTo>
                  <a:pt x="575955" y="309045"/>
                  <a:pt x="575437" y="310592"/>
                  <a:pt x="574140" y="311623"/>
                </a:cubicBezTo>
                <a:cubicBezTo>
                  <a:pt x="573103" y="312655"/>
                  <a:pt x="571548" y="313170"/>
                  <a:pt x="569992" y="313170"/>
                </a:cubicBezTo>
                <a:cubicBezTo>
                  <a:pt x="568437" y="313170"/>
                  <a:pt x="567140" y="312655"/>
                  <a:pt x="565844" y="311623"/>
                </a:cubicBezTo>
                <a:cubicBezTo>
                  <a:pt x="564807" y="310592"/>
                  <a:pt x="564029" y="309045"/>
                  <a:pt x="564029" y="307241"/>
                </a:cubicBezTo>
                <a:lnTo>
                  <a:pt x="564029" y="293319"/>
                </a:lnTo>
                <a:cubicBezTo>
                  <a:pt x="564029" y="291256"/>
                  <a:pt x="564807" y="289967"/>
                  <a:pt x="565844" y="288678"/>
                </a:cubicBezTo>
                <a:cubicBezTo>
                  <a:pt x="567140" y="287647"/>
                  <a:pt x="568437" y="287131"/>
                  <a:pt x="569992" y="287131"/>
                </a:cubicBezTo>
                <a:close/>
                <a:moveTo>
                  <a:pt x="532028" y="287131"/>
                </a:moveTo>
                <a:cubicBezTo>
                  <a:pt x="533584" y="287131"/>
                  <a:pt x="534880" y="287647"/>
                  <a:pt x="536176" y="288678"/>
                </a:cubicBezTo>
                <a:cubicBezTo>
                  <a:pt x="537213" y="289967"/>
                  <a:pt x="537991" y="291256"/>
                  <a:pt x="537991" y="293319"/>
                </a:cubicBezTo>
                <a:lnTo>
                  <a:pt x="537991" y="307241"/>
                </a:lnTo>
                <a:cubicBezTo>
                  <a:pt x="537991" y="309045"/>
                  <a:pt x="537213" y="310592"/>
                  <a:pt x="536176" y="311623"/>
                </a:cubicBezTo>
                <a:cubicBezTo>
                  <a:pt x="534880" y="312655"/>
                  <a:pt x="533584" y="313170"/>
                  <a:pt x="532028" y="313170"/>
                </a:cubicBezTo>
                <a:cubicBezTo>
                  <a:pt x="530473" y="313170"/>
                  <a:pt x="528917" y="312655"/>
                  <a:pt x="527880" y="311623"/>
                </a:cubicBezTo>
                <a:cubicBezTo>
                  <a:pt x="526584" y="310592"/>
                  <a:pt x="526065" y="309045"/>
                  <a:pt x="526065" y="307241"/>
                </a:cubicBezTo>
                <a:lnTo>
                  <a:pt x="526065" y="293319"/>
                </a:lnTo>
                <a:cubicBezTo>
                  <a:pt x="526065" y="291256"/>
                  <a:pt x="526584" y="289967"/>
                  <a:pt x="527880" y="288678"/>
                </a:cubicBezTo>
                <a:cubicBezTo>
                  <a:pt x="528917" y="287647"/>
                  <a:pt x="530473" y="287131"/>
                  <a:pt x="532028" y="287131"/>
                </a:cubicBezTo>
                <a:close/>
                <a:moveTo>
                  <a:pt x="493817" y="287131"/>
                </a:moveTo>
                <a:cubicBezTo>
                  <a:pt x="495363" y="287131"/>
                  <a:pt x="496909" y="287647"/>
                  <a:pt x="497940" y="288678"/>
                </a:cubicBezTo>
                <a:cubicBezTo>
                  <a:pt x="499229" y="289967"/>
                  <a:pt x="499744" y="291256"/>
                  <a:pt x="499744" y="293319"/>
                </a:cubicBezTo>
                <a:lnTo>
                  <a:pt x="499744" y="307241"/>
                </a:lnTo>
                <a:cubicBezTo>
                  <a:pt x="499744" y="309045"/>
                  <a:pt x="499229" y="310592"/>
                  <a:pt x="497940" y="311623"/>
                </a:cubicBezTo>
                <a:cubicBezTo>
                  <a:pt x="496909" y="312655"/>
                  <a:pt x="495363" y="313170"/>
                  <a:pt x="493817" y="313170"/>
                </a:cubicBezTo>
                <a:cubicBezTo>
                  <a:pt x="492270" y="313170"/>
                  <a:pt x="490982" y="312655"/>
                  <a:pt x="489693" y="311623"/>
                </a:cubicBezTo>
                <a:cubicBezTo>
                  <a:pt x="488662" y="310592"/>
                  <a:pt x="487889" y="309045"/>
                  <a:pt x="487889" y="307241"/>
                </a:cubicBezTo>
                <a:lnTo>
                  <a:pt x="487889" y="293319"/>
                </a:lnTo>
                <a:cubicBezTo>
                  <a:pt x="487889" y="291256"/>
                  <a:pt x="488662" y="289967"/>
                  <a:pt x="489693" y="288678"/>
                </a:cubicBezTo>
                <a:cubicBezTo>
                  <a:pt x="490982" y="287647"/>
                  <a:pt x="492270" y="287131"/>
                  <a:pt x="493817" y="287131"/>
                </a:cubicBezTo>
                <a:close/>
                <a:moveTo>
                  <a:pt x="455888" y="287131"/>
                </a:moveTo>
                <a:cubicBezTo>
                  <a:pt x="457444" y="287131"/>
                  <a:pt x="458740" y="287647"/>
                  <a:pt x="460036" y="288678"/>
                </a:cubicBezTo>
                <a:cubicBezTo>
                  <a:pt x="461073" y="289967"/>
                  <a:pt x="461851" y="291256"/>
                  <a:pt x="461851" y="293319"/>
                </a:cubicBezTo>
                <a:lnTo>
                  <a:pt x="461851" y="307241"/>
                </a:lnTo>
                <a:cubicBezTo>
                  <a:pt x="461851" y="309045"/>
                  <a:pt x="461073" y="310592"/>
                  <a:pt x="460036" y="311623"/>
                </a:cubicBezTo>
                <a:cubicBezTo>
                  <a:pt x="458740" y="312655"/>
                  <a:pt x="457444" y="313170"/>
                  <a:pt x="455888" y="313170"/>
                </a:cubicBezTo>
                <a:cubicBezTo>
                  <a:pt x="454333" y="313170"/>
                  <a:pt x="452777" y="312655"/>
                  <a:pt x="451740" y="311623"/>
                </a:cubicBezTo>
                <a:cubicBezTo>
                  <a:pt x="450444" y="310592"/>
                  <a:pt x="449925" y="309045"/>
                  <a:pt x="449925" y="307241"/>
                </a:cubicBezTo>
                <a:lnTo>
                  <a:pt x="449925" y="293319"/>
                </a:lnTo>
                <a:cubicBezTo>
                  <a:pt x="449925" y="291256"/>
                  <a:pt x="450444" y="289967"/>
                  <a:pt x="451740" y="288678"/>
                </a:cubicBezTo>
                <a:cubicBezTo>
                  <a:pt x="452777" y="287647"/>
                  <a:pt x="454333" y="287131"/>
                  <a:pt x="455888" y="287131"/>
                </a:cubicBezTo>
                <a:close/>
                <a:moveTo>
                  <a:pt x="417689" y="287131"/>
                </a:moveTo>
                <a:cubicBezTo>
                  <a:pt x="419232" y="287131"/>
                  <a:pt x="420775" y="287647"/>
                  <a:pt x="421804" y="288678"/>
                </a:cubicBezTo>
                <a:cubicBezTo>
                  <a:pt x="423090" y="289967"/>
                  <a:pt x="423604" y="291256"/>
                  <a:pt x="423604" y="293319"/>
                </a:cubicBezTo>
                <a:lnTo>
                  <a:pt x="423604" y="307241"/>
                </a:lnTo>
                <a:cubicBezTo>
                  <a:pt x="423604" y="309045"/>
                  <a:pt x="423090" y="310592"/>
                  <a:pt x="421804" y="311623"/>
                </a:cubicBezTo>
                <a:cubicBezTo>
                  <a:pt x="420775" y="312655"/>
                  <a:pt x="419232" y="313170"/>
                  <a:pt x="417689" y="313170"/>
                </a:cubicBezTo>
                <a:cubicBezTo>
                  <a:pt x="416146" y="313170"/>
                  <a:pt x="414860" y="312655"/>
                  <a:pt x="413574" y="311623"/>
                </a:cubicBezTo>
                <a:cubicBezTo>
                  <a:pt x="412546" y="310592"/>
                  <a:pt x="412031" y="309045"/>
                  <a:pt x="412031" y="307241"/>
                </a:cubicBezTo>
                <a:lnTo>
                  <a:pt x="412031" y="293319"/>
                </a:lnTo>
                <a:cubicBezTo>
                  <a:pt x="412031" y="291256"/>
                  <a:pt x="412546" y="289967"/>
                  <a:pt x="413574" y="288678"/>
                </a:cubicBezTo>
                <a:cubicBezTo>
                  <a:pt x="414860" y="287647"/>
                  <a:pt x="416146" y="287131"/>
                  <a:pt x="417689" y="287131"/>
                </a:cubicBezTo>
                <a:close/>
                <a:moveTo>
                  <a:pt x="190527" y="287131"/>
                </a:moveTo>
                <a:cubicBezTo>
                  <a:pt x="192073" y="287131"/>
                  <a:pt x="193362" y="287647"/>
                  <a:pt x="194650" y="288678"/>
                </a:cubicBezTo>
                <a:cubicBezTo>
                  <a:pt x="195681" y="289967"/>
                  <a:pt x="196454" y="291256"/>
                  <a:pt x="196454" y="293319"/>
                </a:cubicBezTo>
                <a:lnTo>
                  <a:pt x="196454" y="307241"/>
                </a:lnTo>
                <a:cubicBezTo>
                  <a:pt x="196454" y="309045"/>
                  <a:pt x="195681" y="310592"/>
                  <a:pt x="194650" y="311623"/>
                </a:cubicBezTo>
                <a:cubicBezTo>
                  <a:pt x="193362" y="312655"/>
                  <a:pt x="192073" y="313170"/>
                  <a:pt x="190527" y="313170"/>
                </a:cubicBezTo>
                <a:cubicBezTo>
                  <a:pt x="188980" y="313170"/>
                  <a:pt x="187434" y="312655"/>
                  <a:pt x="186403" y="311623"/>
                </a:cubicBezTo>
                <a:cubicBezTo>
                  <a:pt x="185115" y="310592"/>
                  <a:pt x="184599" y="309045"/>
                  <a:pt x="184599" y="307241"/>
                </a:cubicBezTo>
                <a:lnTo>
                  <a:pt x="184599" y="293319"/>
                </a:lnTo>
                <a:cubicBezTo>
                  <a:pt x="184599" y="291256"/>
                  <a:pt x="185115" y="289967"/>
                  <a:pt x="186403" y="288678"/>
                </a:cubicBezTo>
                <a:cubicBezTo>
                  <a:pt x="187434" y="287647"/>
                  <a:pt x="188980" y="287131"/>
                  <a:pt x="190527" y="287131"/>
                </a:cubicBezTo>
                <a:close/>
                <a:moveTo>
                  <a:pt x="152280" y="287131"/>
                </a:moveTo>
                <a:cubicBezTo>
                  <a:pt x="153827" y="287131"/>
                  <a:pt x="155373" y="287647"/>
                  <a:pt x="156404" y="288678"/>
                </a:cubicBezTo>
                <a:cubicBezTo>
                  <a:pt x="157692" y="289967"/>
                  <a:pt x="158208" y="291256"/>
                  <a:pt x="158208" y="293319"/>
                </a:cubicBezTo>
                <a:lnTo>
                  <a:pt x="158208" y="307241"/>
                </a:lnTo>
                <a:cubicBezTo>
                  <a:pt x="158208" y="309045"/>
                  <a:pt x="157692" y="310592"/>
                  <a:pt x="156404" y="311623"/>
                </a:cubicBezTo>
                <a:cubicBezTo>
                  <a:pt x="155373" y="312655"/>
                  <a:pt x="153827" y="313170"/>
                  <a:pt x="152280" y="313170"/>
                </a:cubicBezTo>
                <a:cubicBezTo>
                  <a:pt x="150734" y="313170"/>
                  <a:pt x="149445" y="312655"/>
                  <a:pt x="148157" y="311623"/>
                </a:cubicBezTo>
                <a:cubicBezTo>
                  <a:pt x="147126" y="310592"/>
                  <a:pt x="146353" y="309045"/>
                  <a:pt x="146353" y="307241"/>
                </a:cubicBezTo>
                <a:lnTo>
                  <a:pt x="146353" y="293319"/>
                </a:lnTo>
                <a:cubicBezTo>
                  <a:pt x="146353" y="291256"/>
                  <a:pt x="147126" y="289967"/>
                  <a:pt x="148157" y="288678"/>
                </a:cubicBezTo>
                <a:cubicBezTo>
                  <a:pt x="149445" y="287647"/>
                  <a:pt x="150734" y="287131"/>
                  <a:pt x="152280" y="287131"/>
                </a:cubicBezTo>
                <a:close/>
                <a:moveTo>
                  <a:pt x="114351" y="287131"/>
                </a:moveTo>
                <a:cubicBezTo>
                  <a:pt x="115906" y="287131"/>
                  <a:pt x="117203" y="287647"/>
                  <a:pt x="118499" y="288678"/>
                </a:cubicBezTo>
                <a:cubicBezTo>
                  <a:pt x="119795" y="289967"/>
                  <a:pt x="120314" y="291256"/>
                  <a:pt x="120314" y="293319"/>
                </a:cubicBezTo>
                <a:lnTo>
                  <a:pt x="120314" y="307241"/>
                </a:lnTo>
                <a:cubicBezTo>
                  <a:pt x="120314" y="309045"/>
                  <a:pt x="119536" y="310592"/>
                  <a:pt x="118499" y="311623"/>
                </a:cubicBezTo>
                <a:cubicBezTo>
                  <a:pt x="117203" y="312655"/>
                  <a:pt x="115906" y="313170"/>
                  <a:pt x="114351" y="313170"/>
                </a:cubicBezTo>
                <a:cubicBezTo>
                  <a:pt x="112795" y="313170"/>
                  <a:pt x="111240" y="312655"/>
                  <a:pt x="110203" y="311623"/>
                </a:cubicBezTo>
                <a:cubicBezTo>
                  <a:pt x="108906" y="310592"/>
                  <a:pt x="108388" y="309045"/>
                  <a:pt x="108388" y="307241"/>
                </a:cubicBezTo>
                <a:lnTo>
                  <a:pt x="108388" y="293319"/>
                </a:lnTo>
                <a:cubicBezTo>
                  <a:pt x="108388" y="291256"/>
                  <a:pt x="108906" y="289967"/>
                  <a:pt x="110203" y="288678"/>
                </a:cubicBezTo>
                <a:cubicBezTo>
                  <a:pt x="111240" y="287647"/>
                  <a:pt x="112795" y="287131"/>
                  <a:pt x="114351" y="287131"/>
                </a:cubicBezTo>
                <a:close/>
                <a:moveTo>
                  <a:pt x="76410" y="287131"/>
                </a:moveTo>
                <a:cubicBezTo>
                  <a:pt x="77953" y="287131"/>
                  <a:pt x="79239" y="287647"/>
                  <a:pt x="80268" y="288678"/>
                </a:cubicBezTo>
                <a:cubicBezTo>
                  <a:pt x="81553" y="289967"/>
                  <a:pt x="82068" y="291256"/>
                  <a:pt x="82068" y="293319"/>
                </a:cubicBezTo>
                <a:lnTo>
                  <a:pt x="82068" y="307241"/>
                </a:lnTo>
                <a:cubicBezTo>
                  <a:pt x="82068" y="309045"/>
                  <a:pt x="81553" y="310592"/>
                  <a:pt x="80268" y="311623"/>
                </a:cubicBezTo>
                <a:cubicBezTo>
                  <a:pt x="79239" y="312655"/>
                  <a:pt x="77953" y="313170"/>
                  <a:pt x="76410" y="313170"/>
                </a:cubicBezTo>
                <a:cubicBezTo>
                  <a:pt x="74610" y="313170"/>
                  <a:pt x="73324" y="312655"/>
                  <a:pt x="72038" y="311623"/>
                </a:cubicBezTo>
                <a:cubicBezTo>
                  <a:pt x="71009" y="310592"/>
                  <a:pt x="70495" y="309045"/>
                  <a:pt x="70495" y="307241"/>
                </a:cubicBezTo>
                <a:lnTo>
                  <a:pt x="70495" y="293319"/>
                </a:lnTo>
                <a:cubicBezTo>
                  <a:pt x="70495" y="291256"/>
                  <a:pt x="71009" y="289967"/>
                  <a:pt x="72038" y="288678"/>
                </a:cubicBezTo>
                <a:cubicBezTo>
                  <a:pt x="73324" y="287647"/>
                  <a:pt x="74610" y="287131"/>
                  <a:pt x="76410" y="287131"/>
                </a:cubicBezTo>
                <a:close/>
                <a:moveTo>
                  <a:pt x="38211" y="287131"/>
                </a:moveTo>
                <a:cubicBezTo>
                  <a:pt x="39766" y="287131"/>
                  <a:pt x="41063" y="287647"/>
                  <a:pt x="42359" y="288678"/>
                </a:cubicBezTo>
                <a:cubicBezTo>
                  <a:pt x="43655" y="289967"/>
                  <a:pt x="44174" y="291256"/>
                  <a:pt x="44174" y="293319"/>
                </a:cubicBezTo>
                <a:lnTo>
                  <a:pt x="44174" y="307241"/>
                </a:lnTo>
                <a:cubicBezTo>
                  <a:pt x="44174" y="309045"/>
                  <a:pt x="43655" y="310592"/>
                  <a:pt x="42359" y="311623"/>
                </a:cubicBezTo>
                <a:cubicBezTo>
                  <a:pt x="41063" y="312655"/>
                  <a:pt x="39766" y="313170"/>
                  <a:pt x="38211" y="313170"/>
                </a:cubicBezTo>
                <a:cubicBezTo>
                  <a:pt x="36655" y="313170"/>
                  <a:pt x="35359" y="312655"/>
                  <a:pt x="34063" y="311623"/>
                </a:cubicBezTo>
                <a:cubicBezTo>
                  <a:pt x="33026" y="310592"/>
                  <a:pt x="32248" y="309045"/>
                  <a:pt x="32248" y="307241"/>
                </a:cubicBezTo>
                <a:lnTo>
                  <a:pt x="32248" y="293319"/>
                </a:lnTo>
                <a:cubicBezTo>
                  <a:pt x="32248" y="291256"/>
                  <a:pt x="33026" y="289967"/>
                  <a:pt x="34063" y="288678"/>
                </a:cubicBezTo>
                <a:cubicBezTo>
                  <a:pt x="35359" y="287647"/>
                  <a:pt x="36655" y="287131"/>
                  <a:pt x="38211" y="287131"/>
                </a:cubicBezTo>
                <a:close/>
                <a:moveTo>
                  <a:pt x="184599" y="247473"/>
                </a:moveTo>
                <a:cubicBezTo>
                  <a:pt x="185884" y="250309"/>
                  <a:pt x="187168" y="253146"/>
                  <a:pt x="188710" y="255724"/>
                </a:cubicBezTo>
                <a:lnTo>
                  <a:pt x="188710" y="262170"/>
                </a:lnTo>
                <a:cubicBezTo>
                  <a:pt x="188710" y="263459"/>
                  <a:pt x="189224" y="263975"/>
                  <a:pt x="190508" y="263975"/>
                </a:cubicBezTo>
                <a:cubicBezTo>
                  <a:pt x="191536" y="263975"/>
                  <a:pt x="192307" y="263459"/>
                  <a:pt x="192307" y="262170"/>
                </a:cubicBezTo>
                <a:lnTo>
                  <a:pt x="192307" y="261912"/>
                </a:lnTo>
                <a:cubicBezTo>
                  <a:pt x="193078" y="263201"/>
                  <a:pt x="193848" y="264490"/>
                  <a:pt x="194619" y="265779"/>
                </a:cubicBezTo>
                <a:cubicBezTo>
                  <a:pt x="194619" y="265779"/>
                  <a:pt x="194619" y="266037"/>
                  <a:pt x="194619" y="266037"/>
                </a:cubicBezTo>
                <a:cubicBezTo>
                  <a:pt x="193335" y="267069"/>
                  <a:pt x="192050" y="267584"/>
                  <a:pt x="190508" y="267584"/>
                </a:cubicBezTo>
                <a:cubicBezTo>
                  <a:pt x="188967" y="267584"/>
                  <a:pt x="187425" y="267069"/>
                  <a:pt x="186398" y="266037"/>
                </a:cubicBezTo>
                <a:cubicBezTo>
                  <a:pt x="185113" y="265006"/>
                  <a:pt x="184599" y="263459"/>
                  <a:pt x="184599" y="261654"/>
                </a:cubicBezTo>
                <a:lnTo>
                  <a:pt x="184599" y="247731"/>
                </a:lnTo>
                <a:cubicBezTo>
                  <a:pt x="184599" y="247731"/>
                  <a:pt x="184599" y="247473"/>
                  <a:pt x="184599" y="247473"/>
                </a:cubicBezTo>
                <a:close/>
                <a:moveTo>
                  <a:pt x="569992" y="245156"/>
                </a:moveTo>
                <a:cubicBezTo>
                  <a:pt x="568955" y="245156"/>
                  <a:pt x="568177" y="245671"/>
                  <a:pt x="568177" y="246960"/>
                </a:cubicBezTo>
                <a:lnTo>
                  <a:pt x="568177" y="262429"/>
                </a:lnTo>
                <a:cubicBezTo>
                  <a:pt x="568177" y="263460"/>
                  <a:pt x="568955" y="263976"/>
                  <a:pt x="569992" y="263976"/>
                </a:cubicBezTo>
                <a:cubicBezTo>
                  <a:pt x="571289" y="263976"/>
                  <a:pt x="571807" y="263460"/>
                  <a:pt x="571807" y="262429"/>
                </a:cubicBezTo>
                <a:lnTo>
                  <a:pt x="571807" y="246960"/>
                </a:lnTo>
                <a:cubicBezTo>
                  <a:pt x="571807" y="245671"/>
                  <a:pt x="571289" y="245156"/>
                  <a:pt x="569992" y="245156"/>
                </a:cubicBezTo>
                <a:close/>
                <a:moveTo>
                  <a:pt x="493817" y="245156"/>
                </a:moveTo>
                <a:cubicBezTo>
                  <a:pt x="492786" y="245156"/>
                  <a:pt x="492013" y="245671"/>
                  <a:pt x="492013" y="246960"/>
                </a:cubicBezTo>
                <a:lnTo>
                  <a:pt x="492013" y="262429"/>
                </a:lnTo>
                <a:cubicBezTo>
                  <a:pt x="492013" y="263460"/>
                  <a:pt x="492786" y="263976"/>
                  <a:pt x="493817" y="263976"/>
                </a:cubicBezTo>
                <a:cubicBezTo>
                  <a:pt x="495105" y="263976"/>
                  <a:pt x="495621" y="263460"/>
                  <a:pt x="495621" y="262429"/>
                </a:cubicBezTo>
                <a:lnTo>
                  <a:pt x="495621" y="246960"/>
                </a:lnTo>
                <a:cubicBezTo>
                  <a:pt x="495621" y="245671"/>
                  <a:pt x="495105" y="245156"/>
                  <a:pt x="493817" y="245156"/>
                </a:cubicBezTo>
                <a:close/>
                <a:moveTo>
                  <a:pt x="455888" y="245156"/>
                </a:moveTo>
                <a:cubicBezTo>
                  <a:pt x="454592" y="245156"/>
                  <a:pt x="454073" y="245671"/>
                  <a:pt x="454073" y="246960"/>
                </a:cubicBezTo>
                <a:lnTo>
                  <a:pt x="454073" y="262429"/>
                </a:lnTo>
                <a:cubicBezTo>
                  <a:pt x="454073" y="263460"/>
                  <a:pt x="454592" y="263976"/>
                  <a:pt x="455888" y="263976"/>
                </a:cubicBezTo>
                <a:cubicBezTo>
                  <a:pt x="456925" y="263976"/>
                  <a:pt x="457703" y="263460"/>
                  <a:pt x="457703" y="262429"/>
                </a:cubicBezTo>
                <a:lnTo>
                  <a:pt x="457703" y="246960"/>
                </a:lnTo>
                <a:cubicBezTo>
                  <a:pt x="457703" y="245671"/>
                  <a:pt x="456925" y="245156"/>
                  <a:pt x="455888" y="245156"/>
                </a:cubicBezTo>
                <a:close/>
                <a:moveTo>
                  <a:pt x="152280" y="245156"/>
                </a:moveTo>
                <a:cubicBezTo>
                  <a:pt x="151249" y="245156"/>
                  <a:pt x="150476" y="245671"/>
                  <a:pt x="150476" y="246960"/>
                </a:cubicBezTo>
                <a:lnTo>
                  <a:pt x="150476" y="262429"/>
                </a:lnTo>
                <a:cubicBezTo>
                  <a:pt x="150476" y="263460"/>
                  <a:pt x="151249" y="263976"/>
                  <a:pt x="152280" y="263976"/>
                </a:cubicBezTo>
                <a:cubicBezTo>
                  <a:pt x="153569" y="263976"/>
                  <a:pt x="154084" y="263460"/>
                  <a:pt x="154084" y="262429"/>
                </a:cubicBezTo>
                <a:lnTo>
                  <a:pt x="154084" y="246960"/>
                </a:lnTo>
                <a:cubicBezTo>
                  <a:pt x="154084" y="245671"/>
                  <a:pt x="153569" y="245156"/>
                  <a:pt x="152280" y="245156"/>
                </a:cubicBezTo>
                <a:close/>
                <a:moveTo>
                  <a:pt x="114351" y="245156"/>
                </a:moveTo>
                <a:cubicBezTo>
                  <a:pt x="113054" y="245156"/>
                  <a:pt x="112536" y="245671"/>
                  <a:pt x="112536" y="246960"/>
                </a:cubicBezTo>
                <a:lnTo>
                  <a:pt x="112536" y="262429"/>
                </a:lnTo>
                <a:cubicBezTo>
                  <a:pt x="112536" y="263460"/>
                  <a:pt x="113054" y="263976"/>
                  <a:pt x="114351" y="263976"/>
                </a:cubicBezTo>
                <a:cubicBezTo>
                  <a:pt x="115388" y="263976"/>
                  <a:pt x="116166" y="263460"/>
                  <a:pt x="116166" y="262429"/>
                </a:cubicBezTo>
                <a:lnTo>
                  <a:pt x="116166" y="246960"/>
                </a:lnTo>
                <a:cubicBezTo>
                  <a:pt x="116166" y="245671"/>
                  <a:pt x="115388" y="245156"/>
                  <a:pt x="114351" y="245156"/>
                </a:cubicBezTo>
                <a:close/>
                <a:moveTo>
                  <a:pt x="38211" y="245156"/>
                </a:moveTo>
                <a:cubicBezTo>
                  <a:pt x="36914" y="245156"/>
                  <a:pt x="36396" y="245671"/>
                  <a:pt x="36396" y="246960"/>
                </a:cubicBezTo>
                <a:lnTo>
                  <a:pt x="36396" y="262429"/>
                </a:lnTo>
                <a:cubicBezTo>
                  <a:pt x="36396" y="263460"/>
                  <a:pt x="37174" y="263976"/>
                  <a:pt x="38211" y="263976"/>
                </a:cubicBezTo>
                <a:cubicBezTo>
                  <a:pt x="39507" y="263976"/>
                  <a:pt x="40026" y="263460"/>
                  <a:pt x="40026" y="262429"/>
                </a:cubicBezTo>
                <a:lnTo>
                  <a:pt x="40026" y="246960"/>
                </a:lnTo>
                <a:cubicBezTo>
                  <a:pt x="40026" y="245671"/>
                  <a:pt x="39507" y="245156"/>
                  <a:pt x="38211" y="245156"/>
                </a:cubicBezTo>
                <a:close/>
                <a:moveTo>
                  <a:pt x="569992" y="241546"/>
                </a:moveTo>
                <a:cubicBezTo>
                  <a:pt x="571548" y="241546"/>
                  <a:pt x="572844" y="242320"/>
                  <a:pt x="574140" y="243351"/>
                </a:cubicBezTo>
                <a:cubicBezTo>
                  <a:pt x="575437" y="244382"/>
                  <a:pt x="575955" y="245671"/>
                  <a:pt x="575955" y="247734"/>
                </a:cubicBezTo>
                <a:lnTo>
                  <a:pt x="575955" y="261656"/>
                </a:lnTo>
                <a:cubicBezTo>
                  <a:pt x="575955" y="263460"/>
                  <a:pt x="575437" y="265007"/>
                  <a:pt x="574140" y="266038"/>
                </a:cubicBezTo>
                <a:cubicBezTo>
                  <a:pt x="573103" y="267070"/>
                  <a:pt x="571548" y="267585"/>
                  <a:pt x="569992" y="267585"/>
                </a:cubicBezTo>
                <a:cubicBezTo>
                  <a:pt x="568437" y="267585"/>
                  <a:pt x="567140" y="267070"/>
                  <a:pt x="565844" y="266038"/>
                </a:cubicBezTo>
                <a:cubicBezTo>
                  <a:pt x="564807" y="265007"/>
                  <a:pt x="564029" y="263460"/>
                  <a:pt x="564029" y="261656"/>
                </a:cubicBezTo>
                <a:lnTo>
                  <a:pt x="564029" y="247734"/>
                </a:lnTo>
                <a:cubicBezTo>
                  <a:pt x="564029" y="245671"/>
                  <a:pt x="564807" y="244382"/>
                  <a:pt x="565844" y="243351"/>
                </a:cubicBezTo>
                <a:cubicBezTo>
                  <a:pt x="567140" y="242320"/>
                  <a:pt x="568437" y="241546"/>
                  <a:pt x="569992" y="241546"/>
                </a:cubicBezTo>
                <a:close/>
                <a:moveTo>
                  <a:pt x="529946" y="241546"/>
                </a:moveTo>
                <a:lnTo>
                  <a:pt x="534109" y="241546"/>
                </a:lnTo>
                <a:lnTo>
                  <a:pt x="534109" y="267585"/>
                </a:lnTo>
                <a:lnTo>
                  <a:pt x="529946" y="267585"/>
                </a:lnTo>
                <a:close/>
                <a:moveTo>
                  <a:pt x="493817" y="241546"/>
                </a:moveTo>
                <a:cubicBezTo>
                  <a:pt x="495363" y="241546"/>
                  <a:pt x="496909" y="242320"/>
                  <a:pt x="497940" y="243351"/>
                </a:cubicBezTo>
                <a:cubicBezTo>
                  <a:pt x="499229" y="244382"/>
                  <a:pt x="499744" y="245671"/>
                  <a:pt x="499744" y="247734"/>
                </a:cubicBezTo>
                <a:lnTo>
                  <a:pt x="499744" y="261656"/>
                </a:lnTo>
                <a:cubicBezTo>
                  <a:pt x="499744" y="263460"/>
                  <a:pt x="499229" y="265007"/>
                  <a:pt x="497940" y="266038"/>
                </a:cubicBezTo>
                <a:cubicBezTo>
                  <a:pt x="496909" y="267070"/>
                  <a:pt x="495363" y="267585"/>
                  <a:pt x="493817" y="267585"/>
                </a:cubicBezTo>
                <a:cubicBezTo>
                  <a:pt x="492270" y="267585"/>
                  <a:pt x="490982" y="267070"/>
                  <a:pt x="489693" y="266038"/>
                </a:cubicBezTo>
                <a:cubicBezTo>
                  <a:pt x="488662" y="265007"/>
                  <a:pt x="487889" y="263460"/>
                  <a:pt x="487889" y="261656"/>
                </a:cubicBezTo>
                <a:lnTo>
                  <a:pt x="487889" y="247734"/>
                </a:lnTo>
                <a:cubicBezTo>
                  <a:pt x="487889" y="245671"/>
                  <a:pt x="488662" y="244382"/>
                  <a:pt x="489693" y="243351"/>
                </a:cubicBezTo>
                <a:cubicBezTo>
                  <a:pt x="490982" y="242320"/>
                  <a:pt x="492270" y="241546"/>
                  <a:pt x="493817" y="241546"/>
                </a:cubicBezTo>
                <a:close/>
                <a:moveTo>
                  <a:pt x="455888" y="241546"/>
                </a:moveTo>
                <a:cubicBezTo>
                  <a:pt x="457444" y="241546"/>
                  <a:pt x="458740" y="242320"/>
                  <a:pt x="460036" y="243351"/>
                </a:cubicBezTo>
                <a:cubicBezTo>
                  <a:pt x="461073" y="244382"/>
                  <a:pt x="461851" y="245671"/>
                  <a:pt x="461851" y="247734"/>
                </a:cubicBezTo>
                <a:lnTo>
                  <a:pt x="461851" y="261656"/>
                </a:lnTo>
                <a:cubicBezTo>
                  <a:pt x="461851" y="263460"/>
                  <a:pt x="461073" y="265007"/>
                  <a:pt x="460036" y="266038"/>
                </a:cubicBezTo>
                <a:cubicBezTo>
                  <a:pt x="458740" y="267070"/>
                  <a:pt x="457444" y="267585"/>
                  <a:pt x="455888" y="267585"/>
                </a:cubicBezTo>
                <a:cubicBezTo>
                  <a:pt x="454333" y="267585"/>
                  <a:pt x="452777" y="267070"/>
                  <a:pt x="451740" y="266038"/>
                </a:cubicBezTo>
                <a:cubicBezTo>
                  <a:pt x="450444" y="265007"/>
                  <a:pt x="449925" y="263460"/>
                  <a:pt x="449925" y="261656"/>
                </a:cubicBezTo>
                <a:lnTo>
                  <a:pt x="449925" y="247734"/>
                </a:lnTo>
                <a:cubicBezTo>
                  <a:pt x="449925" y="245671"/>
                  <a:pt x="450444" y="244382"/>
                  <a:pt x="451740" y="243351"/>
                </a:cubicBezTo>
                <a:cubicBezTo>
                  <a:pt x="452777" y="242320"/>
                  <a:pt x="454333" y="241546"/>
                  <a:pt x="455888" y="241546"/>
                </a:cubicBezTo>
                <a:close/>
                <a:moveTo>
                  <a:pt x="152280" y="241546"/>
                </a:moveTo>
                <a:cubicBezTo>
                  <a:pt x="153827" y="241546"/>
                  <a:pt x="155373" y="242320"/>
                  <a:pt x="156404" y="243351"/>
                </a:cubicBezTo>
                <a:cubicBezTo>
                  <a:pt x="157692" y="244382"/>
                  <a:pt x="158208" y="245671"/>
                  <a:pt x="158208" y="247734"/>
                </a:cubicBezTo>
                <a:lnTo>
                  <a:pt x="158208" y="261656"/>
                </a:lnTo>
                <a:cubicBezTo>
                  <a:pt x="158208" y="263460"/>
                  <a:pt x="157692" y="265007"/>
                  <a:pt x="156404" y="266038"/>
                </a:cubicBezTo>
                <a:cubicBezTo>
                  <a:pt x="155373" y="267070"/>
                  <a:pt x="153827" y="267585"/>
                  <a:pt x="152280" y="267585"/>
                </a:cubicBezTo>
                <a:cubicBezTo>
                  <a:pt x="150734" y="267585"/>
                  <a:pt x="149445" y="267070"/>
                  <a:pt x="148157" y="266038"/>
                </a:cubicBezTo>
                <a:cubicBezTo>
                  <a:pt x="147126" y="265007"/>
                  <a:pt x="146353" y="263460"/>
                  <a:pt x="146353" y="261656"/>
                </a:cubicBezTo>
                <a:lnTo>
                  <a:pt x="146353" y="247734"/>
                </a:lnTo>
                <a:cubicBezTo>
                  <a:pt x="146353" y="245671"/>
                  <a:pt x="147126" y="244382"/>
                  <a:pt x="148157" y="243351"/>
                </a:cubicBezTo>
                <a:cubicBezTo>
                  <a:pt x="149445" y="242320"/>
                  <a:pt x="150734" y="241546"/>
                  <a:pt x="152280" y="241546"/>
                </a:cubicBezTo>
                <a:close/>
                <a:moveTo>
                  <a:pt x="114351" y="241546"/>
                </a:moveTo>
                <a:cubicBezTo>
                  <a:pt x="115906" y="241546"/>
                  <a:pt x="117203" y="242320"/>
                  <a:pt x="118499" y="243351"/>
                </a:cubicBezTo>
                <a:cubicBezTo>
                  <a:pt x="119795" y="244382"/>
                  <a:pt x="120314" y="245671"/>
                  <a:pt x="120314" y="247734"/>
                </a:cubicBezTo>
                <a:lnTo>
                  <a:pt x="120314" y="261656"/>
                </a:lnTo>
                <a:cubicBezTo>
                  <a:pt x="120314" y="263460"/>
                  <a:pt x="119536" y="265007"/>
                  <a:pt x="118499" y="266038"/>
                </a:cubicBezTo>
                <a:cubicBezTo>
                  <a:pt x="117203" y="267070"/>
                  <a:pt x="115906" y="267585"/>
                  <a:pt x="114351" y="267585"/>
                </a:cubicBezTo>
                <a:cubicBezTo>
                  <a:pt x="112795" y="267585"/>
                  <a:pt x="111240" y="267070"/>
                  <a:pt x="110203" y="266038"/>
                </a:cubicBezTo>
                <a:cubicBezTo>
                  <a:pt x="108906" y="265007"/>
                  <a:pt x="108388" y="263460"/>
                  <a:pt x="108388" y="261656"/>
                </a:cubicBezTo>
                <a:lnTo>
                  <a:pt x="108388" y="247734"/>
                </a:lnTo>
                <a:cubicBezTo>
                  <a:pt x="108388" y="245671"/>
                  <a:pt x="108906" y="244382"/>
                  <a:pt x="110203" y="243351"/>
                </a:cubicBezTo>
                <a:cubicBezTo>
                  <a:pt x="111240" y="242320"/>
                  <a:pt x="112795" y="241546"/>
                  <a:pt x="114351" y="241546"/>
                </a:cubicBezTo>
                <a:close/>
                <a:moveTo>
                  <a:pt x="74094" y="241546"/>
                </a:moveTo>
                <a:lnTo>
                  <a:pt x="78187" y="241546"/>
                </a:lnTo>
                <a:lnTo>
                  <a:pt x="78187" y="267585"/>
                </a:lnTo>
                <a:lnTo>
                  <a:pt x="74094" y="267585"/>
                </a:lnTo>
                <a:close/>
                <a:moveTo>
                  <a:pt x="38211" y="241546"/>
                </a:moveTo>
                <a:cubicBezTo>
                  <a:pt x="39766" y="241546"/>
                  <a:pt x="41063" y="242320"/>
                  <a:pt x="42359" y="243351"/>
                </a:cubicBezTo>
                <a:cubicBezTo>
                  <a:pt x="43655" y="244382"/>
                  <a:pt x="44174" y="245671"/>
                  <a:pt x="44174" y="247734"/>
                </a:cubicBezTo>
                <a:lnTo>
                  <a:pt x="44174" y="261656"/>
                </a:lnTo>
                <a:cubicBezTo>
                  <a:pt x="44174" y="263460"/>
                  <a:pt x="43655" y="265007"/>
                  <a:pt x="42359" y="266038"/>
                </a:cubicBezTo>
                <a:cubicBezTo>
                  <a:pt x="41063" y="267070"/>
                  <a:pt x="39766" y="267585"/>
                  <a:pt x="38211" y="267585"/>
                </a:cubicBezTo>
                <a:cubicBezTo>
                  <a:pt x="36655" y="267585"/>
                  <a:pt x="35359" y="267070"/>
                  <a:pt x="34063" y="266038"/>
                </a:cubicBezTo>
                <a:cubicBezTo>
                  <a:pt x="33026" y="265007"/>
                  <a:pt x="32248" y="263460"/>
                  <a:pt x="32248" y="261656"/>
                </a:cubicBezTo>
                <a:lnTo>
                  <a:pt x="32248" y="247734"/>
                </a:lnTo>
                <a:cubicBezTo>
                  <a:pt x="32248" y="245671"/>
                  <a:pt x="33026" y="244382"/>
                  <a:pt x="34063" y="243351"/>
                </a:cubicBezTo>
                <a:cubicBezTo>
                  <a:pt x="35359" y="242320"/>
                  <a:pt x="36655" y="241546"/>
                  <a:pt x="38211" y="241546"/>
                </a:cubicBezTo>
                <a:close/>
                <a:moveTo>
                  <a:pt x="532028" y="200297"/>
                </a:moveTo>
                <a:cubicBezTo>
                  <a:pt x="530732" y="200297"/>
                  <a:pt x="530213" y="201069"/>
                  <a:pt x="530213" y="202099"/>
                </a:cubicBezTo>
                <a:lnTo>
                  <a:pt x="530213" y="217553"/>
                </a:lnTo>
                <a:cubicBezTo>
                  <a:pt x="530213" y="218583"/>
                  <a:pt x="530732" y="219356"/>
                  <a:pt x="532028" y="219356"/>
                </a:cubicBezTo>
                <a:cubicBezTo>
                  <a:pt x="533065" y="219356"/>
                  <a:pt x="533843" y="218583"/>
                  <a:pt x="533843" y="217553"/>
                </a:cubicBezTo>
                <a:lnTo>
                  <a:pt x="533843" y="202099"/>
                </a:lnTo>
                <a:cubicBezTo>
                  <a:pt x="533843" y="201069"/>
                  <a:pt x="533065" y="200297"/>
                  <a:pt x="532028" y="200297"/>
                </a:cubicBezTo>
                <a:close/>
                <a:moveTo>
                  <a:pt x="76410" y="200297"/>
                </a:moveTo>
                <a:cubicBezTo>
                  <a:pt x="75124" y="200297"/>
                  <a:pt x="74610" y="201069"/>
                  <a:pt x="74610" y="202099"/>
                </a:cubicBezTo>
                <a:lnTo>
                  <a:pt x="74610" y="217553"/>
                </a:lnTo>
                <a:cubicBezTo>
                  <a:pt x="74610" y="218583"/>
                  <a:pt x="75124" y="219356"/>
                  <a:pt x="76410" y="219356"/>
                </a:cubicBezTo>
                <a:cubicBezTo>
                  <a:pt x="77439" y="219356"/>
                  <a:pt x="77953" y="218583"/>
                  <a:pt x="77953" y="217553"/>
                </a:cubicBezTo>
                <a:lnTo>
                  <a:pt x="77953" y="202099"/>
                </a:lnTo>
                <a:cubicBezTo>
                  <a:pt x="77953" y="201069"/>
                  <a:pt x="77439" y="200297"/>
                  <a:pt x="76410" y="200297"/>
                </a:cubicBezTo>
                <a:close/>
                <a:moveTo>
                  <a:pt x="567910" y="196948"/>
                </a:moveTo>
                <a:lnTo>
                  <a:pt x="572073" y="196948"/>
                </a:lnTo>
                <a:lnTo>
                  <a:pt x="572073" y="222704"/>
                </a:lnTo>
                <a:lnTo>
                  <a:pt x="567910" y="222704"/>
                </a:lnTo>
                <a:close/>
                <a:moveTo>
                  <a:pt x="532028" y="196948"/>
                </a:moveTo>
                <a:cubicBezTo>
                  <a:pt x="533584" y="196948"/>
                  <a:pt x="534880" y="197463"/>
                  <a:pt x="536176" y="198494"/>
                </a:cubicBezTo>
                <a:cubicBezTo>
                  <a:pt x="537213" y="199524"/>
                  <a:pt x="537991" y="201069"/>
                  <a:pt x="537991" y="202872"/>
                </a:cubicBezTo>
                <a:lnTo>
                  <a:pt x="537991" y="216780"/>
                </a:lnTo>
                <a:cubicBezTo>
                  <a:pt x="537991" y="218583"/>
                  <a:pt x="537213" y="220129"/>
                  <a:pt x="536176" y="221159"/>
                </a:cubicBezTo>
                <a:cubicBezTo>
                  <a:pt x="534880" y="222189"/>
                  <a:pt x="533584" y="222704"/>
                  <a:pt x="532028" y="222704"/>
                </a:cubicBezTo>
                <a:cubicBezTo>
                  <a:pt x="530473" y="222704"/>
                  <a:pt x="528917" y="222189"/>
                  <a:pt x="527880" y="221159"/>
                </a:cubicBezTo>
                <a:cubicBezTo>
                  <a:pt x="526584" y="220129"/>
                  <a:pt x="526065" y="218583"/>
                  <a:pt x="526065" y="216780"/>
                </a:cubicBezTo>
                <a:lnTo>
                  <a:pt x="526065" y="202872"/>
                </a:lnTo>
                <a:cubicBezTo>
                  <a:pt x="526065" y="201069"/>
                  <a:pt x="526584" y="199524"/>
                  <a:pt x="527880" y="198494"/>
                </a:cubicBezTo>
                <a:cubicBezTo>
                  <a:pt x="528917" y="197463"/>
                  <a:pt x="530473" y="196948"/>
                  <a:pt x="532028" y="196948"/>
                </a:cubicBezTo>
                <a:close/>
                <a:moveTo>
                  <a:pt x="491770" y="196948"/>
                </a:moveTo>
                <a:lnTo>
                  <a:pt x="495863" y="196948"/>
                </a:lnTo>
                <a:lnTo>
                  <a:pt x="495863" y="222704"/>
                </a:lnTo>
                <a:lnTo>
                  <a:pt x="491770" y="222704"/>
                </a:lnTo>
                <a:close/>
                <a:moveTo>
                  <a:pt x="453806" y="196948"/>
                </a:moveTo>
                <a:lnTo>
                  <a:pt x="457969" y="196948"/>
                </a:lnTo>
                <a:lnTo>
                  <a:pt x="457969" y="222704"/>
                </a:lnTo>
                <a:lnTo>
                  <a:pt x="453806" y="222704"/>
                </a:lnTo>
                <a:close/>
                <a:moveTo>
                  <a:pt x="150234" y="196948"/>
                </a:moveTo>
                <a:lnTo>
                  <a:pt x="154397" y="196948"/>
                </a:lnTo>
                <a:lnTo>
                  <a:pt x="154397" y="222704"/>
                </a:lnTo>
                <a:lnTo>
                  <a:pt x="150234" y="222704"/>
                </a:lnTo>
                <a:close/>
                <a:moveTo>
                  <a:pt x="112270" y="196948"/>
                </a:moveTo>
                <a:lnTo>
                  <a:pt x="116433" y="196948"/>
                </a:lnTo>
                <a:lnTo>
                  <a:pt x="116433" y="222704"/>
                </a:lnTo>
                <a:lnTo>
                  <a:pt x="112270" y="222704"/>
                </a:lnTo>
                <a:close/>
                <a:moveTo>
                  <a:pt x="76410" y="196948"/>
                </a:moveTo>
                <a:cubicBezTo>
                  <a:pt x="77953" y="196948"/>
                  <a:pt x="79239" y="197463"/>
                  <a:pt x="80268" y="198494"/>
                </a:cubicBezTo>
                <a:cubicBezTo>
                  <a:pt x="81553" y="199524"/>
                  <a:pt x="82068" y="201069"/>
                  <a:pt x="82068" y="202872"/>
                </a:cubicBezTo>
                <a:lnTo>
                  <a:pt x="82068" y="216780"/>
                </a:lnTo>
                <a:cubicBezTo>
                  <a:pt x="82068" y="218583"/>
                  <a:pt x="81553" y="220129"/>
                  <a:pt x="80268" y="221159"/>
                </a:cubicBezTo>
                <a:cubicBezTo>
                  <a:pt x="79239" y="222189"/>
                  <a:pt x="77953" y="222704"/>
                  <a:pt x="76410" y="222704"/>
                </a:cubicBezTo>
                <a:cubicBezTo>
                  <a:pt x="74610" y="222704"/>
                  <a:pt x="73324" y="222189"/>
                  <a:pt x="72038" y="221159"/>
                </a:cubicBezTo>
                <a:cubicBezTo>
                  <a:pt x="71009" y="220129"/>
                  <a:pt x="70495" y="218583"/>
                  <a:pt x="70495" y="216780"/>
                </a:cubicBezTo>
                <a:lnTo>
                  <a:pt x="70495" y="202872"/>
                </a:lnTo>
                <a:cubicBezTo>
                  <a:pt x="70495" y="201069"/>
                  <a:pt x="71009" y="199524"/>
                  <a:pt x="72038" y="198494"/>
                </a:cubicBezTo>
                <a:cubicBezTo>
                  <a:pt x="73324" y="197463"/>
                  <a:pt x="74610" y="196948"/>
                  <a:pt x="76410" y="196948"/>
                </a:cubicBezTo>
                <a:close/>
                <a:moveTo>
                  <a:pt x="36129" y="196948"/>
                </a:moveTo>
                <a:lnTo>
                  <a:pt x="40292" y="196948"/>
                </a:lnTo>
                <a:lnTo>
                  <a:pt x="40292" y="222704"/>
                </a:lnTo>
                <a:lnTo>
                  <a:pt x="36129" y="222704"/>
                </a:lnTo>
                <a:close/>
                <a:moveTo>
                  <a:pt x="569992" y="154641"/>
                </a:moveTo>
                <a:cubicBezTo>
                  <a:pt x="568955" y="154641"/>
                  <a:pt x="568177" y="155413"/>
                  <a:pt x="568177" y="156443"/>
                </a:cubicBezTo>
                <a:lnTo>
                  <a:pt x="568177" y="171897"/>
                </a:lnTo>
                <a:cubicBezTo>
                  <a:pt x="568177" y="172927"/>
                  <a:pt x="568955" y="173700"/>
                  <a:pt x="569992" y="173700"/>
                </a:cubicBezTo>
                <a:cubicBezTo>
                  <a:pt x="571289" y="173700"/>
                  <a:pt x="571807" y="172927"/>
                  <a:pt x="571807" y="171897"/>
                </a:cubicBezTo>
                <a:lnTo>
                  <a:pt x="571807" y="156443"/>
                </a:lnTo>
                <a:cubicBezTo>
                  <a:pt x="571807" y="155413"/>
                  <a:pt x="571289" y="154641"/>
                  <a:pt x="569992" y="154641"/>
                </a:cubicBezTo>
                <a:close/>
                <a:moveTo>
                  <a:pt x="532028" y="154641"/>
                </a:moveTo>
                <a:cubicBezTo>
                  <a:pt x="530732" y="154641"/>
                  <a:pt x="530213" y="155413"/>
                  <a:pt x="530213" y="156443"/>
                </a:cubicBezTo>
                <a:lnTo>
                  <a:pt x="530213" y="171897"/>
                </a:lnTo>
                <a:cubicBezTo>
                  <a:pt x="530213" y="172927"/>
                  <a:pt x="530732" y="173700"/>
                  <a:pt x="532028" y="173700"/>
                </a:cubicBezTo>
                <a:cubicBezTo>
                  <a:pt x="533065" y="173700"/>
                  <a:pt x="533843" y="172927"/>
                  <a:pt x="533843" y="171897"/>
                </a:cubicBezTo>
                <a:lnTo>
                  <a:pt x="533843" y="156443"/>
                </a:lnTo>
                <a:cubicBezTo>
                  <a:pt x="533843" y="155413"/>
                  <a:pt x="533065" y="154641"/>
                  <a:pt x="532028" y="154641"/>
                </a:cubicBezTo>
                <a:close/>
                <a:moveTo>
                  <a:pt x="493817" y="154641"/>
                </a:moveTo>
                <a:cubicBezTo>
                  <a:pt x="492786" y="154641"/>
                  <a:pt x="492013" y="155413"/>
                  <a:pt x="492013" y="156443"/>
                </a:cubicBezTo>
                <a:lnTo>
                  <a:pt x="492013" y="171897"/>
                </a:lnTo>
                <a:cubicBezTo>
                  <a:pt x="492013" y="172927"/>
                  <a:pt x="492786" y="173700"/>
                  <a:pt x="493817" y="173700"/>
                </a:cubicBezTo>
                <a:cubicBezTo>
                  <a:pt x="495105" y="173700"/>
                  <a:pt x="495621" y="172927"/>
                  <a:pt x="495621" y="171897"/>
                </a:cubicBezTo>
                <a:lnTo>
                  <a:pt x="495621" y="156443"/>
                </a:lnTo>
                <a:cubicBezTo>
                  <a:pt x="495621" y="155413"/>
                  <a:pt x="495105" y="154641"/>
                  <a:pt x="493817" y="154641"/>
                </a:cubicBezTo>
                <a:close/>
                <a:moveTo>
                  <a:pt x="455888" y="154641"/>
                </a:moveTo>
                <a:cubicBezTo>
                  <a:pt x="454592" y="154641"/>
                  <a:pt x="454073" y="155413"/>
                  <a:pt x="454073" y="156443"/>
                </a:cubicBezTo>
                <a:lnTo>
                  <a:pt x="454073" y="171897"/>
                </a:lnTo>
                <a:cubicBezTo>
                  <a:pt x="454073" y="172927"/>
                  <a:pt x="454592" y="173700"/>
                  <a:pt x="455888" y="173700"/>
                </a:cubicBezTo>
                <a:cubicBezTo>
                  <a:pt x="456925" y="173700"/>
                  <a:pt x="457703" y="172927"/>
                  <a:pt x="457703" y="171897"/>
                </a:cubicBezTo>
                <a:lnTo>
                  <a:pt x="457703" y="156443"/>
                </a:lnTo>
                <a:cubicBezTo>
                  <a:pt x="457703" y="155413"/>
                  <a:pt x="456925" y="154641"/>
                  <a:pt x="455888" y="154641"/>
                </a:cubicBezTo>
                <a:close/>
                <a:moveTo>
                  <a:pt x="114351" y="154641"/>
                </a:moveTo>
                <a:cubicBezTo>
                  <a:pt x="113054" y="154641"/>
                  <a:pt x="112536" y="155413"/>
                  <a:pt x="112536" y="156443"/>
                </a:cubicBezTo>
                <a:lnTo>
                  <a:pt x="112536" y="171897"/>
                </a:lnTo>
                <a:cubicBezTo>
                  <a:pt x="112536" y="172927"/>
                  <a:pt x="113054" y="173700"/>
                  <a:pt x="114351" y="173700"/>
                </a:cubicBezTo>
                <a:cubicBezTo>
                  <a:pt x="115388" y="173700"/>
                  <a:pt x="116166" y="172927"/>
                  <a:pt x="116166" y="171897"/>
                </a:cubicBezTo>
                <a:lnTo>
                  <a:pt x="116166" y="156443"/>
                </a:lnTo>
                <a:cubicBezTo>
                  <a:pt x="116166" y="155413"/>
                  <a:pt x="115388" y="154641"/>
                  <a:pt x="114351" y="154641"/>
                </a:cubicBezTo>
                <a:close/>
                <a:moveTo>
                  <a:pt x="76410" y="154641"/>
                </a:moveTo>
                <a:cubicBezTo>
                  <a:pt x="75124" y="154641"/>
                  <a:pt x="74610" y="155413"/>
                  <a:pt x="74610" y="156443"/>
                </a:cubicBezTo>
                <a:lnTo>
                  <a:pt x="74610" y="171897"/>
                </a:lnTo>
                <a:cubicBezTo>
                  <a:pt x="74610" y="172927"/>
                  <a:pt x="75124" y="173700"/>
                  <a:pt x="76410" y="173700"/>
                </a:cubicBezTo>
                <a:cubicBezTo>
                  <a:pt x="77439" y="173700"/>
                  <a:pt x="77953" y="172927"/>
                  <a:pt x="77953" y="171897"/>
                </a:cubicBezTo>
                <a:lnTo>
                  <a:pt x="77953" y="156443"/>
                </a:lnTo>
                <a:cubicBezTo>
                  <a:pt x="77953" y="155413"/>
                  <a:pt x="77439" y="154641"/>
                  <a:pt x="76410" y="154641"/>
                </a:cubicBezTo>
                <a:close/>
                <a:moveTo>
                  <a:pt x="38211" y="154641"/>
                </a:moveTo>
                <a:cubicBezTo>
                  <a:pt x="36914" y="154641"/>
                  <a:pt x="36396" y="155413"/>
                  <a:pt x="36396" y="156443"/>
                </a:cubicBezTo>
                <a:lnTo>
                  <a:pt x="36396" y="171897"/>
                </a:lnTo>
                <a:cubicBezTo>
                  <a:pt x="36396" y="172927"/>
                  <a:pt x="37174" y="173700"/>
                  <a:pt x="38211" y="173700"/>
                </a:cubicBezTo>
                <a:cubicBezTo>
                  <a:pt x="39507" y="173700"/>
                  <a:pt x="40026" y="172927"/>
                  <a:pt x="40026" y="171897"/>
                </a:cubicBezTo>
                <a:lnTo>
                  <a:pt x="40026" y="156443"/>
                </a:lnTo>
                <a:cubicBezTo>
                  <a:pt x="40026" y="155413"/>
                  <a:pt x="39507" y="154641"/>
                  <a:pt x="38211" y="154641"/>
                </a:cubicBezTo>
                <a:close/>
                <a:moveTo>
                  <a:pt x="569992" y="151292"/>
                </a:moveTo>
                <a:cubicBezTo>
                  <a:pt x="571548" y="151292"/>
                  <a:pt x="572844" y="151807"/>
                  <a:pt x="574140" y="152838"/>
                </a:cubicBezTo>
                <a:cubicBezTo>
                  <a:pt x="575437" y="153868"/>
                  <a:pt x="575955" y="155413"/>
                  <a:pt x="575955" y="157216"/>
                </a:cubicBezTo>
                <a:lnTo>
                  <a:pt x="575955" y="171124"/>
                </a:lnTo>
                <a:cubicBezTo>
                  <a:pt x="575955" y="173185"/>
                  <a:pt x="575437" y="174473"/>
                  <a:pt x="574140" y="175503"/>
                </a:cubicBezTo>
                <a:cubicBezTo>
                  <a:pt x="573103" y="176533"/>
                  <a:pt x="571548" y="177048"/>
                  <a:pt x="569992" y="177048"/>
                </a:cubicBezTo>
                <a:cubicBezTo>
                  <a:pt x="568437" y="177048"/>
                  <a:pt x="567140" y="176533"/>
                  <a:pt x="565844" y="175503"/>
                </a:cubicBezTo>
                <a:cubicBezTo>
                  <a:pt x="564807" y="174473"/>
                  <a:pt x="564029" y="173185"/>
                  <a:pt x="564029" y="171124"/>
                </a:cubicBezTo>
                <a:lnTo>
                  <a:pt x="564029" y="157216"/>
                </a:lnTo>
                <a:cubicBezTo>
                  <a:pt x="564029" y="155413"/>
                  <a:pt x="564807" y="153868"/>
                  <a:pt x="565844" y="152838"/>
                </a:cubicBezTo>
                <a:cubicBezTo>
                  <a:pt x="567140" y="151807"/>
                  <a:pt x="568437" y="151292"/>
                  <a:pt x="569992" y="151292"/>
                </a:cubicBezTo>
                <a:close/>
                <a:moveTo>
                  <a:pt x="532028" y="151292"/>
                </a:moveTo>
                <a:cubicBezTo>
                  <a:pt x="533584" y="151292"/>
                  <a:pt x="534880" y="151807"/>
                  <a:pt x="536176" y="152838"/>
                </a:cubicBezTo>
                <a:cubicBezTo>
                  <a:pt x="537213" y="153868"/>
                  <a:pt x="537991" y="155413"/>
                  <a:pt x="537991" y="157216"/>
                </a:cubicBezTo>
                <a:lnTo>
                  <a:pt x="537991" y="171124"/>
                </a:lnTo>
                <a:cubicBezTo>
                  <a:pt x="537991" y="173185"/>
                  <a:pt x="537213" y="174473"/>
                  <a:pt x="536176" y="175503"/>
                </a:cubicBezTo>
                <a:cubicBezTo>
                  <a:pt x="534880" y="176533"/>
                  <a:pt x="533584" y="177048"/>
                  <a:pt x="532028" y="177048"/>
                </a:cubicBezTo>
                <a:cubicBezTo>
                  <a:pt x="530473" y="177048"/>
                  <a:pt x="528917" y="176533"/>
                  <a:pt x="527880" y="175503"/>
                </a:cubicBezTo>
                <a:cubicBezTo>
                  <a:pt x="526584" y="174473"/>
                  <a:pt x="526065" y="173185"/>
                  <a:pt x="526065" y="171124"/>
                </a:cubicBezTo>
                <a:lnTo>
                  <a:pt x="526065" y="157216"/>
                </a:lnTo>
                <a:cubicBezTo>
                  <a:pt x="526065" y="155413"/>
                  <a:pt x="526584" y="153868"/>
                  <a:pt x="527880" y="152838"/>
                </a:cubicBezTo>
                <a:cubicBezTo>
                  <a:pt x="528917" y="151807"/>
                  <a:pt x="530473" y="151292"/>
                  <a:pt x="532028" y="151292"/>
                </a:cubicBezTo>
                <a:close/>
                <a:moveTo>
                  <a:pt x="493817" y="151292"/>
                </a:moveTo>
                <a:cubicBezTo>
                  <a:pt x="495363" y="151292"/>
                  <a:pt x="496909" y="151807"/>
                  <a:pt x="497940" y="152838"/>
                </a:cubicBezTo>
                <a:cubicBezTo>
                  <a:pt x="499229" y="153868"/>
                  <a:pt x="499744" y="155413"/>
                  <a:pt x="499744" y="157216"/>
                </a:cubicBezTo>
                <a:lnTo>
                  <a:pt x="499744" y="171124"/>
                </a:lnTo>
                <a:cubicBezTo>
                  <a:pt x="499744" y="173185"/>
                  <a:pt x="499229" y="174473"/>
                  <a:pt x="497940" y="175503"/>
                </a:cubicBezTo>
                <a:cubicBezTo>
                  <a:pt x="496909" y="176533"/>
                  <a:pt x="495363" y="177048"/>
                  <a:pt x="493817" y="177048"/>
                </a:cubicBezTo>
                <a:cubicBezTo>
                  <a:pt x="492270" y="177048"/>
                  <a:pt x="490982" y="176533"/>
                  <a:pt x="489693" y="175503"/>
                </a:cubicBezTo>
                <a:cubicBezTo>
                  <a:pt x="488662" y="174473"/>
                  <a:pt x="487889" y="173185"/>
                  <a:pt x="487889" y="171124"/>
                </a:cubicBezTo>
                <a:lnTo>
                  <a:pt x="487889" y="157216"/>
                </a:lnTo>
                <a:cubicBezTo>
                  <a:pt x="487889" y="155413"/>
                  <a:pt x="488662" y="153868"/>
                  <a:pt x="489693" y="152838"/>
                </a:cubicBezTo>
                <a:cubicBezTo>
                  <a:pt x="490982" y="151807"/>
                  <a:pt x="492270" y="151292"/>
                  <a:pt x="493817" y="151292"/>
                </a:cubicBezTo>
                <a:close/>
                <a:moveTo>
                  <a:pt x="455888" y="151292"/>
                </a:moveTo>
                <a:cubicBezTo>
                  <a:pt x="457444" y="151292"/>
                  <a:pt x="458740" y="151807"/>
                  <a:pt x="460036" y="152838"/>
                </a:cubicBezTo>
                <a:cubicBezTo>
                  <a:pt x="461073" y="153868"/>
                  <a:pt x="461851" y="155413"/>
                  <a:pt x="461851" y="157216"/>
                </a:cubicBezTo>
                <a:lnTo>
                  <a:pt x="461851" y="171124"/>
                </a:lnTo>
                <a:cubicBezTo>
                  <a:pt x="461851" y="173185"/>
                  <a:pt x="461073" y="174473"/>
                  <a:pt x="460036" y="175503"/>
                </a:cubicBezTo>
                <a:cubicBezTo>
                  <a:pt x="458740" y="176533"/>
                  <a:pt x="457444" y="177048"/>
                  <a:pt x="455888" y="177048"/>
                </a:cubicBezTo>
                <a:cubicBezTo>
                  <a:pt x="454333" y="177048"/>
                  <a:pt x="452777" y="176533"/>
                  <a:pt x="451740" y="175503"/>
                </a:cubicBezTo>
                <a:cubicBezTo>
                  <a:pt x="450444" y="174473"/>
                  <a:pt x="449925" y="173185"/>
                  <a:pt x="449925" y="171124"/>
                </a:cubicBezTo>
                <a:lnTo>
                  <a:pt x="449925" y="157216"/>
                </a:lnTo>
                <a:cubicBezTo>
                  <a:pt x="449925" y="155413"/>
                  <a:pt x="450444" y="153868"/>
                  <a:pt x="451740" y="152838"/>
                </a:cubicBezTo>
                <a:cubicBezTo>
                  <a:pt x="452777" y="151807"/>
                  <a:pt x="454333" y="151292"/>
                  <a:pt x="455888" y="151292"/>
                </a:cubicBezTo>
                <a:close/>
                <a:moveTo>
                  <a:pt x="152323" y="151292"/>
                </a:moveTo>
                <a:cubicBezTo>
                  <a:pt x="152842" y="151292"/>
                  <a:pt x="153102" y="151550"/>
                  <a:pt x="153621" y="151550"/>
                </a:cubicBezTo>
                <a:cubicBezTo>
                  <a:pt x="153361" y="152840"/>
                  <a:pt x="153102" y="154131"/>
                  <a:pt x="153102" y="155421"/>
                </a:cubicBezTo>
                <a:cubicBezTo>
                  <a:pt x="152842" y="155163"/>
                  <a:pt x="152842" y="154647"/>
                  <a:pt x="152323" y="154647"/>
                </a:cubicBezTo>
                <a:cubicBezTo>
                  <a:pt x="151285" y="154647"/>
                  <a:pt x="150506" y="155421"/>
                  <a:pt x="150506" y="156453"/>
                </a:cubicBezTo>
                <a:lnTo>
                  <a:pt x="150506" y="171935"/>
                </a:lnTo>
                <a:cubicBezTo>
                  <a:pt x="150506" y="172709"/>
                  <a:pt x="151285" y="172709"/>
                  <a:pt x="151804" y="172967"/>
                </a:cubicBezTo>
                <a:lnTo>
                  <a:pt x="151804" y="176837"/>
                </a:lnTo>
                <a:cubicBezTo>
                  <a:pt x="150506" y="176837"/>
                  <a:pt x="149208" y="176579"/>
                  <a:pt x="148170" y="175547"/>
                </a:cubicBezTo>
                <a:cubicBezTo>
                  <a:pt x="147131" y="174515"/>
                  <a:pt x="146353" y="172967"/>
                  <a:pt x="146353" y="171161"/>
                </a:cubicBezTo>
                <a:lnTo>
                  <a:pt x="146353" y="157227"/>
                </a:lnTo>
                <a:cubicBezTo>
                  <a:pt x="146353" y="155421"/>
                  <a:pt x="147131" y="153873"/>
                  <a:pt x="148170" y="152840"/>
                </a:cubicBezTo>
                <a:cubicBezTo>
                  <a:pt x="149468" y="151808"/>
                  <a:pt x="150765" y="151292"/>
                  <a:pt x="152323" y="151292"/>
                </a:cubicBezTo>
                <a:close/>
                <a:moveTo>
                  <a:pt x="114351" y="151292"/>
                </a:moveTo>
                <a:cubicBezTo>
                  <a:pt x="115906" y="151292"/>
                  <a:pt x="117203" y="151807"/>
                  <a:pt x="118499" y="152838"/>
                </a:cubicBezTo>
                <a:cubicBezTo>
                  <a:pt x="119795" y="153868"/>
                  <a:pt x="120314" y="155413"/>
                  <a:pt x="120314" y="157216"/>
                </a:cubicBezTo>
                <a:lnTo>
                  <a:pt x="120314" y="171124"/>
                </a:lnTo>
                <a:cubicBezTo>
                  <a:pt x="120314" y="173185"/>
                  <a:pt x="119536" y="174473"/>
                  <a:pt x="118499" y="175503"/>
                </a:cubicBezTo>
                <a:cubicBezTo>
                  <a:pt x="117203" y="176533"/>
                  <a:pt x="115906" y="177048"/>
                  <a:pt x="114351" y="177048"/>
                </a:cubicBezTo>
                <a:cubicBezTo>
                  <a:pt x="112795" y="177048"/>
                  <a:pt x="111240" y="176533"/>
                  <a:pt x="110203" y="175503"/>
                </a:cubicBezTo>
                <a:cubicBezTo>
                  <a:pt x="108906" y="174473"/>
                  <a:pt x="108388" y="173185"/>
                  <a:pt x="108388" y="171124"/>
                </a:cubicBezTo>
                <a:lnTo>
                  <a:pt x="108388" y="157216"/>
                </a:lnTo>
                <a:cubicBezTo>
                  <a:pt x="108388" y="155413"/>
                  <a:pt x="108906" y="153868"/>
                  <a:pt x="110203" y="152838"/>
                </a:cubicBezTo>
                <a:cubicBezTo>
                  <a:pt x="111240" y="151807"/>
                  <a:pt x="112795" y="151292"/>
                  <a:pt x="114351" y="151292"/>
                </a:cubicBezTo>
                <a:close/>
                <a:moveTo>
                  <a:pt x="76410" y="151292"/>
                </a:moveTo>
                <a:cubicBezTo>
                  <a:pt x="77953" y="151292"/>
                  <a:pt x="79239" y="151807"/>
                  <a:pt x="80268" y="152838"/>
                </a:cubicBezTo>
                <a:cubicBezTo>
                  <a:pt x="81553" y="153868"/>
                  <a:pt x="82068" y="155413"/>
                  <a:pt x="82068" y="157216"/>
                </a:cubicBezTo>
                <a:lnTo>
                  <a:pt x="82068" y="171124"/>
                </a:lnTo>
                <a:cubicBezTo>
                  <a:pt x="82068" y="173185"/>
                  <a:pt x="81553" y="174473"/>
                  <a:pt x="80268" y="175503"/>
                </a:cubicBezTo>
                <a:cubicBezTo>
                  <a:pt x="79239" y="176533"/>
                  <a:pt x="77953" y="177048"/>
                  <a:pt x="76410" y="177048"/>
                </a:cubicBezTo>
                <a:cubicBezTo>
                  <a:pt x="74610" y="177048"/>
                  <a:pt x="73324" y="176533"/>
                  <a:pt x="72038" y="175503"/>
                </a:cubicBezTo>
                <a:cubicBezTo>
                  <a:pt x="71009" y="174473"/>
                  <a:pt x="70495" y="173185"/>
                  <a:pt x="70495" y="171124"/>
                </a:cubicBezTo>
                <a:lnTo>
                  <a:pt x="70495" y="157216"/>
                </a:lnTo>
                <a:cubicBezTo>
                  <a:pt x="70495" y="155413"/>
                  <a:pt x="71009" y="153868"/>
                  <a:pt x="72038" y="152838"/>
                </a:cubicBezTo>
                <a:cubicBezTo>
                  <a:pt x="73324" y="151807"/>
                  <a:pt x="74610" y="151292"/>
                  <a:pt x="76410" y="151292"/>
                </a:cubicBezTo>
                <a:close/>
                <a:moveTo>
                  <a:pt x="38211" y="151292"/>
                </a:moveTo>
                <a:cubicBezTo>
                  <a:pt x="39766" y="151292"/>
                  <a:pt x="41063" y="151807"/>
                  <a:pt x="42359" y="152838"/>
                </a:cubicBezTo>
                <a:cubicBezTo>
                  <a:pt x="43655" y="153868"/>
                  <a:pt x="44174" y="155413"/>
                  <a:pt x="44174" y="157216"/>
                </a:cubicBezTo>
                <a:lnTo>
                  <a:pt x="44174" y="171124"/>
                </a:lnTo>
                <a:cubicBezTo>
                  <a:pt x="44174" y="173185"/>
                  <a:pt x="43655" y="174473"/>
                  <a:pt x="42359" y="175503"/>
                </a:cubicBezTo>
                <a:cubicBezTo>
                  <a:pt x="41063" y="176533"/>
                  <a:pt x="39766" y="177048"/>
                  <a:pt x="38211" y="177048"/>
                </a:cubicBezTo>
                <a:cubicBezTo>
                  <a:pt x="36655" y="177048"/>
                  <a:pt x="35359" y="176533"/>
                  <a:pt x="34063" y="175503"/>
                </a:cubicBezTo>
                <a:cubicBezTo>
                  <a:pt x="33026" y="174473"/>
                  <a:pt x="32248" y="173185"/>
                  <a:pt x="32248" y="171124"/>
                </a:cubicBezTo>
                <a:lnTo>
                  <a:pt x="32248" y="157216"/>
                </a:lnTo>
                <a:cubicBezTo>
                  <a:pt x="32248" y="155413"/>
                  <a:pt x="33026" y="153868"/>
                  <a:pt x="34063" y="152838"/>
                </a:cubicBezTo>
                <a:cubicBezTo>
                  <a:pt x="35359" y="151807"/>
                  <a:pt x="36655" y="151292"/>
                  <a:pt x="38211" y="151292"/>
                </a:cubicBezTo>
                <a:close/>
                <a:moveTo>
                  <a:pt x="569992" y="109313"/>
                </a:moveTo>
                <a:cubicBezTo>
                  <a:pt x="568955" y="109313"/>
                  <a:pt x="568177" y="109828"/>
                  <a:pt x="568177" y="110858"/>
                </a:cubicBezTo>
                <a:lnTo>
                  <a:pt x="568177" y="126312"/>
                </a:lnTo>
                <a:cubicBezTo>
                  <a:pt x="568177" y="127600"/>
                  <a:pt x="568955" y="128115"/>
                  <a:pt x="569992" y="128115"/>
                </a:cubicBezTo>
                <a:cubicBezTo>
                  <a:pt x="571289" y="128115"/>
                  <a:pt x="571807" y="127600"/>
                  <a:pt x="571807" y="126312"/>
                </a:cubicBezTo>
                <a:lnTo>
                  <a:pt x="571807" y="110858"/>
                </a:lnTo>
                <a:cubicBezTo>
                  <a:pt x="571807" y="109828"/>
                  <a:pt x="571289" y="109313"/>
                  <a:pt x="569992" y="109313"/>
                </a:cubicBezTo>
                <a:close/>
                <a:moveTo>
                  <a:pt x="493817" y="109313"/>
                </a:moveTo>
                <a:cubicBezTo>
                  <a:pt x="492786" y="109313"/>
                  <a:pt x="492013" y="109828"/>
                  <a:pt x="492013" y="110858"/>
                </a:cubicBezTo>
                <a:lnTo>
                  <a:pt x="492013" y="126312"/>
                </a:lnTo>
                <a:cubicBezTo>
                  <a:pt x="492013" y="127600"/>
                  <a:pt x="492786" y="128115"/>
                  <a:pt x="493817" y="128115"/>
                </a:cubicBezTo>
                <a:cubicBezTo>
                  <a:pt x="495105" y="128115"/>
                  <a:pt x="495621" y="127600"/>
                  <a:pt x="495621" y="126312"/>
                </a:cubicBezTo>
                <a:lnTo>
                  <a:pt x="495621" y="110858"/>
                </a:lnTo>
                <a:cubicBezTo>
                  <a:pt x="495621" y="109828"/>
                  <a:pt x="495105" y="109313"/>
                  <a:pt x="493817" y="109313"/>
                </a:cubicBezTo>
                <a:close/>
                <a:moveTo>
                  <a:pt x="455888" y="109313"/>
                </a:moveTo>
                <a:cubicBezTo>
                  <a:pt x="454592" y="109313"/>
                  <a:pt x="454073" y="109828"/>
                  <a:pt x="454073" y="110858"/>
                </a:cubicBezTo>
                <a:lnTo>
                  <a:pt x="454073" y="126312"/>
                </a:lnTo>
                <a:cubicBezTo>
                  <a:pt x="454073" y="127600"/>
                  <a:pt x="454592" y="128115"/>
                  <a:pt x="455888" y="128115"/>
                </a:cubicBezTo>
                <a:cubicBezTo>
                  <a:pt x="456925" y="128115"/>
                  <a:pt x="457703" y="127600"/>
                  <a:pt x="457703" y="126312"/>
                </a:cubicBezTo>
                <a:lnTo>
                  <a:pt x="457703" y="110858"/>
                </a:lnTo>
                <a:cubicBezTo>
                  <a:pt x="457703" y="109828"/>
                  <a:pt x="456925" y="109313"/>
                  <a:pt x="455888" y="109313"/>
                </a:cubicBezTo>
                <a:close/>
                <a:moveTo>
                  <a:pt x="152280" y="109313"/>
                </a:moveTo>
                <a:cubicBezTo>
                  <a:pt x="151249" y="109313"/>
                  <a:pt x="150476" y="109828"/>
                  <a:pt x="150476" y="110858"/>
                </a:cubicBezTo>
                <a:lnTo>
                  <a:pt x="150476" y="126312"/>
                </a:lnTo>
                <a:cubicBezTo>
                  <a:pt x="150476" y="127600"/>
                  <a:pt x="151249" y="128115"/>
                  <a:pt x="152280" y="128115"/>
                </a:cubicBezTo>
                <a:cubicBezTo>
                  <a:pt x="153569" y="128115"/>
                  <a:pt x="154084" y="127600"/>
                  <a:pt x="154084" y="126312"/>
                </a:cubicBezTo>
                <a:lnTo>
                  <a:pt x="154084" y="110858"/>
                </a:lnTo>
                <a:cubicBezTo>
                  <a:pt x="154084" y="109828"/>
                  <a:pt x="153569" y="109313"/>
                  <a:pt x="152280" y="109313"/>
                </a:cubicBezTo>
                <a:close/>
                <a:moveTo>
                  <a:pt x="114351" y="109313"/>
                </a:moveTo>
                <a:cubicBezTo>
                  <a:pt x="113054" y="109313"/>
                  <a:pt x="112536" y="109828"/>
                  <a:pt x="112536" y="110858"/>
                </a:cubicBezTo>
                <a:lnTo>
                  <a:pt x="112536" y="126312"/>
                </a:lnTo>
                <a:cubicBezTo>
                  <a:pt x="112536" y="127600"/>
                  <a:pt x="113054" y="128115"/>
                  <a:pt x="114351" y="128115"/>
                </a:cubicBezTo>
                <a:cubicBezTo>
                  <a:pt x="115388" y="128115"/>
                  <a:pt x="116166" y="127600"/>
                  <a:pt x="116166" y="126312"/>
                </a:cubicBezTo>
                <a:lnTo>
                  <a:pt x="116166" y="110858"/>
                </a:lnTo>
                <a:cubicBezTo>
                  <a:pt x="116166" y="109828"/>
                  <a:pt x="115388" y="109313"/>
                  <a:pt x="114351" y="109313"/>
                </a:cubicBezTo>
                <a:close/>
                <a:moveTo>
                  <a:pt x="38211" y="109313"/>
                </a:moveTo>
                <a:cubicBezTo>
                  <a:pt x="36914" y="109313"/>
                  <a:pt x="36396" y="109828"/>
                  <a:pt x="36396" y="110858"/>
                </a:cubicBezTo>
                <a:lnTo>
                  <a:pt x="36396" y="126312"/>
                </a:lnTo>
                <a:cubicBezTo>
                  <a:pt x="36396" y="127600"/>
                  <a:pt x="37174" y="128115"/>
                  <a:pt x="38211" y="128115"/>
                </a:cubicBezTo>
                <a:cubicBezTo>
                  <a:pt x="39507" y="128115"/>
                  <a:pt x="40026" y="127600"/>
                  <a:pt x="40026" y="126312"/>
                </a:cubicBezTo>
                <a:lnTo>
                  <a:pt x="40026" y="110858"/>
                </a:lnTo>
                <a:cubicBezTo>
                  <a:pt x="40026" y="109828"/>
                  <a:pt x="39507" y="109313"/>
                  <a:pt x="38211" y="109313"/>
                </a:cubicBezTo>
                <a:close/>
                <a:moveTo>
                  <a:pt x="417689" y="109310"/>
                </a:moveTo>
                <a:cubicBezTo>
                  <a:pt x="416660" y="109310"/>
                  <a:pt x="415889" y="109824"/>
                  <a:pt x="415889" y="110854"/>
                </a:cubicBezTo>
                <a:lnTo>
                  <a:pt x="415889" y="126292"/>
                </a:lnTo>
                <a:cubicBezTo>
                  <a:pt x="415889" y="127579"/>
                  <a:pt x="416660" y="128093"/>
                  <a:pt x="417689" y="128093"/>
                </a:cubicBezTo>
                <a:cubicBezTo>
                  <a:pt x="418975" y="128093"/>
                  <a:pt x="419489" y="127579"/>
                  <a:pt x="419489" y="126292"/>
                </a:cubicBezTo>
                <a:lnTo>
                  <a:pt x="419489" y="110854"/>
                </a:lnTo>
                <a:cubicBezTo>
                  <a:pt x="419489" y="109824"/>
                  <a:pt x="418975" y="109310"/>
                  <a:pt x="417689" y="109310"/>
                </a:cubicBezTo>
                <a:close/>
                <a:moveTo>
                  <a:pt x="569992" y="105707"/>
                </a:moveTo>
                <a:cubicBezTo>
                  <a:pt x="571548" y="105707"/>
                  <a:pt x="572844" y="106222"/>
                  <a:pt x="574140" y="107253"/>
                </a:cubicBezTo>
                <a:cubicBezTo>
                  <a:pt x="575437" y="108283"/>
                  <a:pt x="575955" y="109828"/>
                  <a:pt x="575955" y="111631"/>
                </a:cubicBezTo>
                <a:lnTo>
                  <a:pt x="575955" y="125797"/>
                </a:lnTo>
                <a:cubicBezTo>
                  <a:pt x="575955" y="127600"/>
                  <a:pt x="575437" y="128888"/>
                  <a:pt x="574140" y="129918"/>
                </a:cubicBezTo>
                <a:cubicBezTo>
                  <a:pt x="573103" y="130948"/>
                  <a:pt x="571548" y="131463"/>
                  <a:pt x="569992" y="131463"/>
                </a:cubicBezTo>
                <a:cubicBezTo>
                  <a:pt x="568437" y="131463"/>
                  <a:pt x="567140" y="130948"/>
                  <a:pt x="565844" y="129918"/>
                </a:cubicBezTo>
                <a:cubicBezTo>
                  <a:pt x="564807" y="128888"/>
                  <a:pt x="564029" y="127600"/>
                  <a:pt x="564029" y="125797"/>
                </a:cubicBezTo>
                <a:lnTo>
                  <a:pt x="564029" y="111631"/>
                </a:lnTo>
                <a:cubicBezTo>
                  <a:pt x="564029" y="109828"/>
                  <a:pt x="564807" y="108283"/>
                  <a:pt x="565844" y="107253"/>
                </a:cubicBezTo>
                <a:cubicBezTo>
                  <a:pt x="567140" y="106222"/>
                  <a:pt x="568437" y="105707"/>
                  <a:pt x="569992" y="105707"/>
                </a:cubicBezTo>
                <a:close/>
                <a:moveTo>
                  <a:pt x="529946" y="105707"/>
                </a:moveTo>
                <a:lnTo>
                  <a:pt x="534109" y="105707"/>
                </a:lnTo>
                <a:lnTo>
                  <a:pt x="534109" y="131463"/>
                </a:lnTo>
                <a:lnTo>
                  <a:pt x="529946" y="131463"/>
                </a:lnTo>
                <a:close/>
                <a:moveTo>
                  <a:pt x="493817" y="105707"/>
                </a:moveTo>
                <a:cubicBezTo>
                  <a:pt x="495363" y="105707"/>
                  <a:pt x="496909" y="106222"/>
                  <a:pt x="497940" y="107253"/>
                </a:cubicBezTo>
                <a:cubicBezTo>
                  <a:pt x="499229" y="108283"/>
                  <a:pt x="499744" y="109828"/>
                  <a:pt x="499744" y="111631"/>
                </a:cubicBezTo>
                <a:lnTo>
                  <a:pt x="499744" y="125797"/>
                </a:lnTo>
                <a:cubicBezTo>
                  <a:pt x="499744" y="127600"/>
                  <a:pt x="499229" y="128888"/>
                  <a:pt x="497940" y="129918"/>
                </a:cubicBezTo>
                <a:cubicBezTo>
                  <a:pt x="496909" y="130948"/>
                  <a:pt x="495363" y="131463"/>
                  <a:pt x="493817" y="131463"/>
                </a:cubicBezTo>
                <a:cubicBezTo>
                  <a:pt x="492270" y="131463"/>
                  <a:pt x="490982" y="130948"/>
                  <a:pt x="489693" y="129918"/>
                </a:cubicBezTo>
                <a:cubicBezTo>
                  <a:pt x="488662" y="128888"/>
                  <a:pt x="487889" y="127600"/>
                  <a:pt x="487889" y="125797"/>
                </a:cubicBezTo>
                <a:lnTo>
                  <a:pt x="487889" y="111631"/>
                </a:lnTo>
                <a:cubicBezTo>
                  <a:pt x="487889" y="109828"/>
                  <a:pt x="488662" y="108283"/>
                  <a:pt x="489693" y="107253"/>
                </a:cubicBezTo>
                <a:cubicBezTo>
                  <a:pt x="490982" y="106222"/>
                  <a:pt x="492270" y="105707"/>
                  <a:pt x="493817" y="105707"/>
                </a:cubicBezTo>
                <a:close/>
                <a:moveTo>
                  <a:pt x="455888" y="105707"/>
                </a:moveTo>
                <a:cubicBezTo>
                  <a:pt x="457444" y="105707"/>
                  <a:pt x="458740" y="106222"/>
                  <a:pt x="460036" y="107253"/>
                </a:cubicBezTo>
                <a:cubicBezTo>
                  <a:pt x="461073" y="108283"/>
                  <a:pt x="461851" y="109828"/>
                  <a:pt x="461851" y="111631"/>
                </a:cubicBezTo>
                <a:lnTo>
                  <a:pt x="461851" y="125797"/>
                </a:lnTo>
                <a:cubicBezTo>
                  <a:pt x="461851" y="127600"/>
                  <a:pt x="461073" y="128888"/>
                  <a:pt x="460036" y="129918"/>
                </a:cubicBezTo>
                <a:cubicBezTo>
                  <a:pt x="458740" y="130948"/>
                  <a:pt x="457444" y="131463"/>
                  <a:pt x="455888" y="131463"/>
                </a:cubicBezTo>
                <a:cubicBezTo>
                  <a:pt x="454333" y="131463"/>
                  <a:pt x="452777" y="130948"/>
                  <a:pt x="451740" y="129918"/>
                </a:cubicBezTo>
                <a:cubicBezTo>
                  <a:pt x="450444" y="128888"/>
                  <a:pt x="449925" y="127600"/>
                  <a:pt x="449925" y="125797"/>
                </a:cubicBezTo>
                <a:lnTo>
                  <a:pt x="449925" y="111631"/>
                </a:lnTo>
                <a:cubicBezTo>
                  <a:pt x="449925" y="109828"/>
                  <a:pt x="450444" y="108283"/>
                  <a:pt x="451740" y="107253"/>
                </a:cubicBezTo>
                <a:cubicBezTo>
                  <a:pt x="452777" y="106222"/>
                  <a:pt x="454333" y="105707"/>
                  <a:pt x="455888" y="105707"/>
                </a:cubicBezTo>
                <a:close/>
                <a:moveTo>
                  <a:pt x="417689" y="105707"/>
                </a:moveTo>
                <a:cubicBezTo>
                  <a:pt x="419232" y="105707"/>
                  <a:pt x="420775" y="106222"/>
                  <a:pt x="421804" y="107251"/>
                </a:cubicBezTo>
                <a:cubicBezTo>
                  <a:pt x="423090" y="108280"/>
                  <a:pt x="423604" y="109824"/>
                  <a:pt x="423604" y="111625"/>
                </a:cubicBezTo>
                <a:lnTo>
                  <a:pt x="423604" y="125778"/>
                </a:lnTo>
                <a:cubicBezTo>
                  <a:pt x="423604" y="127579"/>
                  <a:pt x="423090" y="128865"/>
                  <a:pt x="421804" y="129895"/>
                </a:cubicBezTo>
                <a:cubicBezTo>
                  <a:pt x="421032" y="130667"/>
                  <a:pt x="420004" y="130924"/>
                  <a:pt x="418718" y="131181"/>
                </a:cubicBezTo>
                <a:cubicBezTo>
                  <a:pt x="416660" y="127322"/>
                  <a:pt x="414346" y="123719"/>
                  <a:pt x="412031" y="120117"/>
                </a:cubicBezTo>
                <a:lnTo>
                  <a:pt x="412031" y="111625"/>
                </a:lnTo>
                <a:cubicBezTo>
                  <a:pt x="412031" y="109824"/>
                  <a:pt x="412546" y="108280"/>
                  <a:pt x="413574" y="107251"/>
                </a:cubicBezTo>
                <a:cubicBezTo>
                  <a:pt x="414860" y="106222"/>
                  <a:pt x="416146" y="105707"/>
                  <a:pt x="417689" y="105707"/>
                </a:cubicBezTo>
                <a:close/>
                <a:moveTo>
                  <a:pt x="152280" y="105707"/>
                </a:moveTo>
                <a:cubicBezTo>
                  <a:pt x="153827" y="105707"/>
                  <a:pt x="155373" y="106222"/>
                  <a:pt x="156404" y="107253"/>
                </a:cubicBezTo>
                <a:cubicBezTo>
                  <a:pt x="157692" y="108283"/>
                  <a:pt x="158208" y="109828"/>
                  <a:pt x="158208" y="111631"/>
                </a:cubicBezTo>
                <a:lnTo>
                  <a:pt x="158208" y="125797"/>
                </a:lnTo>
                <a:cubicBezTo>
                  <a:pt x="158208" y="127600"/>
                  <a:pt x="157692" y="128888"/>
                  <a:pt x="156404" y="129918"/>
                </a:cubicBezTo>
                <a:cubicBezTo>
                  <a:pt x="155373" y="130948"/>
                  <a:pt x="153827" y="131463"/>
                  <a:pt x="152280" y="131463"/>
                </a:cubicBezTo>
                <a:cubicBezTo>
                  <a:pt x="150734" y="131463"/>
                  <a:pt x="149445" y="130948"/>
                  <a:pt x="148157" y="129918"/>
                </a:cubicBezTo>
                <a:cubicBezTo>
                  <a:pt x="147126" y="128888"/>
                  <a:pt x="146353" y="127600"/>
                  <a:pt x="146353" y="125797"/>
                </a:cubicBezTo>
                <a:lnTo>
                  <a:pt x="146353" y="111631"/>
                </a:lnTo>
                <a:cubicBezTo>
                  <a:pt x="146353" y="109828"/>
                  <a:pt x="147126" y="108283"/>
                  <a:pt x="148157" y="107253"/>
                </a:cubicBezTo>
                <a:cubicBezTo>
                  <a:pt x="149445" y="106222"/>
                  <a:pt x="150734" y="105707"/>
                  <a:pt x="152280" y="105707"/>
                </a:cubicBezTo>
                <a:close/>
                <a:moveTo>
                  <a:pt x="114351" y="105707"/>
                </a:moveTo>
                <a:cubicBezTo>
                  <a:pt x="115906" y="105707"/>
                  <a:pt x="117203" y="106222"/>
                  <a:pt x="118499" y="107253"/>
                </a:cubicBezTo>
                <a:cubicBezTo>
                  <a:pt x="119795" y="108283"/>
                  <a:pt x="120314" y="109828"/>
                  <a:pt x="120314" y="111631"/>
                </a:cubicBezTo>
                <a:lnTo>
                  <a:pt x="120314" y="125797"/>
                </a:lnTo>
                <a:cubicBezTo>
                  <a:pt x="120314" y="127600"/>
                  <a:pt x="119536" y="128888"/>
                  <a:pt x="118499" y="129918"/>
                </a:cubicBezTo>
                <a:cubicBezTo>
                  <a:pt x="117203" y="130948"/>
                  <a:pt x="115906" y="131463"/>
                  <a:pt x="114351" y="131463"/>
                </a:cubicBezTo>
                <a:cubicBezTo>
                  <a:pt x="112795" y="131463"/>
                  <a:pt x="111240" y="130948"/>
                  <a:pt x="110203" y="129918"/>
                </a:cubicBezTo>
                <a:cubicBezTo>
                  <a:pt x="108906" y="128888"/>
                  <a:pt x="108388" y="127600"/>
                  <a:pt x="108388" y="125797"/>
                </a:cubicBezTo>
                <a:lnTo>
                  <a:pt x="108388" y="111631"/>
                </a:lnTo>
                <a:cubicBezTo>
                  <a:pt x="108388" y="109828"/>
                  <a:pt x="108906" y="108283"/>
                  <a:pt x="110203" y="107253"/>
                </a:cubicBezTo>
                <a:cubicBezTo>
                  <a:pt x="111240" y="106222"/>
                  <a:pt x="112795" y="105707"/>
                  <a:pt x="114351" y="105707"/>
                </a:cubicBezTo>
                <a:close/>
                <a:moveTo>
                  <a:pt x="74094" y="105707"/>
                </a:moveTo>
                <a:lnTo>
                  <a:pt x="78187" y="105707"/>
                </a:lnTo>
                <a:lnTo>
                  <a:pt x="78187" y="131463"/>
                </a:lnTo>
                <a:lnTo>
                  <a:pt x="74094" y="131463"/>
                </a:lnTo>
                <a:close/>
                <a:moveTo>
                  <a:pt x="38211" y="105707"/>
                </a:moveTo>
                <a:cubicBezTo>
                  <a:pt x="39766" y="105707"/>
                  <a:pt x="41063" y="106222"/>
                  <a:pt x="42359" y="107253"/>
                </a:cubicBezTo>
                <a:cubicBezTo>
                  <a:pt x="43655" y="108283"/>
                  <a:pt x="44174" y="109828"/>
                  <a:pt x="44174" y="111631"/>
                </a:cubicBezTo>
                <a:lnTo>
                  <a:pt x="44174" y="125797"/>
                </a:lnTo>
                <a:cubicBezTo>
                  <a:pt x="44174" y="127600"/>
                  <a:pt x="43655" y="128888"/>
                  <a:pt x="42359" y="129918"/>
                </a:cubicBezTo>
                <a:cubicBezTo>
                  <a:pt x="41063" y="130948"/>
                  <a:pt x="39766" y="131463"/>
                  <a:pt x="38211" y="131463"/>
                </a:cubicBezTo>
                <a:cubicBezTo>
                  <a:pt x="36655" y="131463"/>
                  <a:pt x="35359" y="130948"/>
                  <a:pt x="34063" y="129918"/>
                </a:cubicBezTo>
                <a:cubicBezTo>
                  <a:pt x="33026" y="128888"/>
                  <a:pt x="32248" y="127600"/>
                  <a:pt x="32248" y="125797"/>
                </a:cubicBezTo>
                <a:lnTo>
                  <a:pt x="32248" y="111631"/>
                </a:lnTo>
                <a:cubicBezTo>
                  <a:pt x="32248" y="109828"/>
                  <a:pt x="33026" y="108283"/>
                  <a:pt x="34063" y="107253"/>
                </a:cubicBezTo>
                <a:cubicBezTo>
                  <a:pt x="35359" y="106222"/>
                  <a:pt x="36655" y="105707"/>
                  <a:pt x="38211" y="105707"/>
                </a:cubicBezTo>
                <a:close/>
                <a:moveTo>
                  <a:pt x="304101" y="76775"/>
                </a:moveTo>
                <a:cubicBezTo>
                  <a:pt x="369154" y="76775"/>
                  <a:pt x="421557" y="129363"/>
                  <a:pt x="421557" y="194067"/>
                </a:cubicBezTo>
                <a:cubicBezTo>
                  <a:pt x="421557" y="259029"/>
                  <a:pt x="369154" y="311617"/>
                  <a:pt x="304101" y="311617"/>
                </a:cubicBezTo>
                <a:cubicBezTo>
                  <a:pt x="239307" y="311617"/>
                  <a:pt x="186645" y="259029"/>
                  <a:pt x="186645" y="194067"/>
                </a:cubicBezTo>
                <a:lnTo>
                  <a:pt x="304101" y="194067"/>
                </a:lnTo>
                <a:close/>
                <a:moveTo>
                  <a:pt x="532028" y="62130"/>
                </a:moveTo>
                <a:cubicBezTo>
                  <a:pt x="530732" y="62130"/>
                  <a:pt x="530213" y="62902"/>
                  <a:pt x="530213" y="63932"/>
                </a:cubicBezTo>
                <a:lnTo>
                  <a:pt x="530213" y="79386"/>
                </a:lnTo>
                <a:cubicBezTo>
                  <a:pt x="530213" y="80416"/>
                  <a:pt x="530732" y="80931"/>
                  <a:pt x="532028" y="80931"/>
                </a:cubicBezTo>
                <a:cubicBezTo>
                  <a:pt x="533065" y="80931"/>
                  <a:pt x="533843" y="80416"/>
                  <a:pt x="533843" y="79386"/>
                </a:cubicBezTo>
                <a:lnTo>
                  <a:pt x="533843" y="63932"/>
                </a:lnTo>
                <a:cubicBezTo>
                  <a:pt x="533843" y="62902"/>
                  <a:pt x="533065" y="62130"/>
                  <a:pt x="532028" y="62130"/>
                </a:cubicBezTo>
                <a:close/>
                <a:moveTo>
                  <a:pt x="379713" y="62130"/>
                </a:moveTo>
                <a:cubicBezTo>
                  <a:pt x="378424" y="62130"/>
                  <a:pt x="377909" y="62902"/>
                  <a:pt x="377909" y="63932"/>
                </a:cubicBezTo>
                <a:lnTo>
                  <a:pt x="377909" y="79386"/>
                </a:lnTo>
                <a:cubicBezTo>
                  <a:pt x="377909" y="80416"/>
                  <a:pt x="378424" y="80931"/>
                  <a:pt x="379713" y="80931"/>
                </a:cubicBezTo>
                <a:cubicBezTo>
                  <a:pt x="381001" y="80931"/>
                  <a:pt x="381517" y="80416"/>
                  <a:pt x="381517" y="79386"/>
                </a:cubicBezTo>
                <a:lnTo>
                  <a:pt x="381517" y="63932"/>
                </a:lnTo>
                <a:cubicBezTo>
                  <a:pt x="381517" y="62902"/>
                  <a:pt x="381001" y="62130"/>
                  <a:pt x="379713" y="62130"/>
                </a:cubicBezTo>
                <a:close/>
                <a:moveTo>
                  <a:pt x="76410" y="62130"/>
                </a:moveTo>
                <a:cubicBezTo>
                  <a:pt x="75124" y="62130"/>
                  <a:pt x="74610" y="62902"/>
                  <a:pt x="74610" y="63932"/>
                </a:cubicBezTo>
                <a:lnTo>
                  <a:pt x="74610" y="79386"/>
                </a:lnTo>
                <a:cubicBezTo>
                  <a:pt x="74610" y="80416"/>
                  <a:pt x="75124" y="80931"/>
                  <a:pt x="76410" y="80931"/>
                </a:cubicBezTo>
                <a:cubicBezTo>
                  <a:pt x="77439" y="80931"/>
                  <a:pt x="77953" y="80416"/>
                  <a:pt x="77953" y="79386"/>
                </a:cubicBezTo>
                <a:lnTo>
                  <a:pt x="77953" y="63932"/>
                </a:lnTo>
                <a:cubicBezTo>
                  <a:pt x="77953" y="62902"/>
                  <a:pt x="77439" y="62130"/>
                  <a:pt x="76410" y="62130"/>
                </a:cubicBezTo>
                <a:close/>
                <a:moveTo>
                  <a:pt x="567910" y="58781"/>
                </a:moveTo>
                <a:lnTo>
                  <a:pt x="572073" y="58781"/>
                </a:lnTo>
                <a:lnTo>
                  <a:pt x="572073" y="84537"/>
                </a:lnTo>
                <a:lnTo>
                  <a:pt x="567910" y="84537"/>
                </a:lnTo>
                <a:close/>
                <a:moveTo>
                  <a:pt x="532028" y="58781"/>
                </a:moveTo>
                <a:cubicBezTo>
                  <a:pt x="533584" y="58781"/>
                  <a:pt x="534880" y="59296"/>
                  <a:pt x="536176" y="60327"/>
                </a:cubicBezTo>
                <a:cubicBezTo>
                  <a:pt x="537213" y="61357"/>
                  <a:pt x="537991" y="62902"/>
                  <a:pt x="537991" y="64705"/>
                </a:cubicBezTo>
                <a:lnTo>
                  <a:pt x="537991" y="78613"/>
                </a:lnTo>
                <a:cubicBezTo>
                  <a:pt x="537991" y="80416"/>
                  <a:pt x="537213" y="81962"/>
                  <a:pt x="536176" y="82992"/>
                </a:cubicBezTo>
                <a:cubicBezTo>
                  <a:pt x="534880" y="84022"/>
                  <a:pt x="533584" y="84537"/>
                  <a:pt x="532028" y="84537"/>
                </a:cubicBezTo>
                <a:cubicBezTo>
                  <a:pt x="530473" y="84537"/>
                  <a:pt x="528917" y="84022"/>
                  <a:pt x="527880" y="82992"/>
                </a:cubicBezTo>
                <a:cubicBezTo>
                  <a:pt x="526584" y="81962"/>
                  <a:pt x="526065" y="80416"/>
                  <a:pt x="526065" y="78613"/>
                </a:cubicBezTo>
                <a:lnTo>
                  <a:pt x="526065" y="64705"/>
                </a:lnTo>
                <a:cubicBezTo>
                  <a:pt x="526065" y="62902"/>
                  <a:pt x="526584" y="61357"/>
                  <a:pt x="527880" y="60327"/>
                </a:cubicBezTo>
                <a:cubicBezTo>
                  <a:pt x="528917" y="59296"/>
                  <a:pt x="530473" y="58781"/>
                  <a:pt x="532028" y="58781"/>
                </a:cubicBezTo>
                <a:close/>
                <a:moveTo>
                  <a:pt x="491770" y="58781"/>
                </a:moveTo>
                <a:lnTo>
                  <a:pt x="495863" y="58781"/>
                </a:lnTo>
                <a:lnTo>
                  <a:pt x="495863" y="84537"/>
                </a:lnTo>
                <a:lnTo>
                  <a:pt x="491770" y="84537"/>
                </a:lnTo>
                <a:close/>
                <a:moveTo>
                  <a:pt x="453806" y="58781"/>
                </a:moveTo>
                <a:lnTo>
                  <a:pt x="457969" y="58781"/>
                </a:lnTo>
                <a:lnTo>
                  <a:pt x="457969" y="84537"/>
                </a:lnTo>
                <a:lnTo>
                  <a:pt x="453806" y="84537"/>
                </a:lnTo>
                <a:close/>
                <a:moveTo>
                  <a:pt x="415630" y="58781"/>
                </a:moveTo>
                <a:lnTo>
                  <a:pt x="419723" y="58781"/>
                </a:lnTo>
                <a:lnTo>
                  <a:pt x="419723" y="84537"/>
                </a:lnTo>
                <a:lnTo>
                  <a:pt x="415630" y="84537"/>
                </a:lnTo>
                <a:close/>
                <a:moveTo>
                  <a:pt x="379713" y="58781"/>
                </a:moveTo>
                <a:cubicBezTo>
                  <a:pt x="381259" y="58781"/>
                  <a:pt x="382548" y="59296"/>
                  <a:pt x="383836" y="60327"/>
                </a:cubicBezTo>
                <a:cubicBezTo>
                  <a:pt x="384867" y="61357"/>
                  <a:pt x="385640" y="62902"/>
                  <a:pt x="385640" y="64705"/>
                </a:cubicBezTo>
                <a:lnTo>
                  <a:pt x="385640" y="78613"/>
                </a:lnTo>
                <a:cubicBezTo>
                  <a:pt x="385640" y="80416"/>
                  <a:pt x="384867" y="81962"/>
                  <a:pt x="383836" y="82992"/>
                </a:cubicBezTo>
                <a:cubicBezTo>
                  <a:pt x="382548" y="84022"/>
                  <a:pt x="381259" y="84537"/>
                  <a:pt x="379713" y="84537"/>
                </a:cubicBezTo>
                <a:cubicBezTo>
                  <a:pt x="378166" y="84537"/>
                  <a:pt x="376620" y="84022"/>
                  <a:pt x="375589" y="82992"/>
                </a:cubicBezTo>
                <a:cubicBezTo>
                  <a:pt x="374301" y="81962"/>
                  <a:pt x="373785" y="80416"/>
                  <a:pt x="373785" y="78613"/>
                </a:cubicBezTo>
                <a:lnTo>
                  <a:pt x="373785" y="64705"/>
                </a:lnTo>
                <a:cubicBezTo>
                  <a:pt x="373785" y="62902"/>
                  <a:pt x="374301" y="61357"/>
                  <a:pt x="375589" y="60327"/>
                </a:cubicBezTo>
                <a:cubicBezTo>
                  <a:pt x="376620" y="59296"/>
                  <a:pt x="378166" y="58781"/>
                  <a:pt x="379713" y="58781"/>
                </a:cubicBezTo>
                <a:close/>
                <a:moveTo>
                  <a:pt x="188480" y="58781"/>
                </a:moveTo>
                <a:lnTo>
                  <a:pt x="192573" y="58781"/>
                </a:lnTo>
                <a:lnTo>
                  <a:pt x="192573" y="84537"/>
                </a:lnTo>
                <a:lnTo>
                  <a:pt x="188480" y="84537"/>
                </a:lnTo>
                <a:close/>
                <a:moveTo>
                  <a:pt x="150234" y="58781"/>
                </a:moveTo>
                <a:lnTo>
                  <a:pt x="154397" y="58781"/>
                </a:lnTo>
                <a:lnTo>
                  <a:pt x="154397" y="84537"/>
                </a:lnTo>
                <a:lnTo>
                  <a:pt x="150234" y="84537"/>
                </a:lnTo>
                <a:close/>
                <a:moveTo>
                  <a:pt x="112270" y="58781"/>
                </a:moveTo>
                <a:lnTo>
                  <a:pt x="116433" y="58781"/>
                </a:lnTo>
                <a:lnTo>
                  <a:pt x="116433" y="84537"/>
                </a:lnTo>
                <a:lnTo>
                  <a:pt x="112270" y="84537"/>
                </a:lnTo>
                <a:close/>
                <a:moveTo>
                  <a:pt x="76410" y="58781"/>
                </a:moveTo>
                <a:cubicBezTo>
                  <a:pt x="77953" y="58781"/>
                  <a:pt x="79239" y="59296"/>
                  <a:pt x="80268" y="60327"/>
                </a:cubicBezTo>
                <a:cubicBezTo>
                  <a:pt x="81553" y="61357"/>
                  <a:pt x="82068" y="62902"/>
                  <a:pt x="82068" y="64705"/>
                </a:cubicBezTo>
                <a:lnTo>
                  <a:pt x="82068" y="78613"/>
                </a:lnTo>
                <a:cubicBezTo>
                  <a:pt x="82068" y="80416"/>
                  <a:pt x="81553" y="81962"/>
                  <a:pt x="80268" y="82992"/>
                </a:cubicBezTo>
                <a:cubicBezTo>
                  <a:pt x="79239" y="84022"/>
                  <a:pt x="77953" y="84537"/>
                  <a:pt x="76410" y="84537"/>
                </a:cubicBezTo>
                <a:cubicBezTo>
                  <a:pt x="74610" y="84537"/>
                  <a:pt x="73324" y="84022"/>
                  <a:pt x="72038" y="82992"/>
                </a:cubicBezTo>
                <a:cubicBezTo>
                  <a:pt x="71009" y="81962"/>
                  <a:pt x="70495" y="80416"/>
                  <a:pt x="70495" y="78613"/>
                </a:cubicBezTo>
                <a:lnTo>
                  <a:pt x="70495" y="64705"/>
                </a:lnTo>
                <a:cubicBezTo>
                  <a:pt x="70495" y="62902"/>
                  <a:pt x="71009" y="61357"/>
                  <a:pt x="72038" y="60327"/>
                </a:cubicBezTo>
                <a:cubicBezTo>
                  <a:pt x="73324" y="59296"/>
                  <a:pt x="74610" y="58781"/>
                  <a:pt x="76410" y="58781"/>
                </a:cubicBezTo>
                <a:close/>
                <a:moveTo>
                  <a:pt x="36129" y="58781"/>
                </a:moveTo>
                <a:lnTo>
                  <a:pt x="40292" y="58781"/>
                </a:lnTo>
                <a:lnTo>
                  <a:pt x="40292" y="84537"/>
                </a:lnTo>
                <a:lnTo>
                  <a:pt x="36129" y="84537"/>
                </a:lnTo>
                <a:close/>
                <a:moveTo>
                  <a:pt x="282685" y="55394"/>
                </a:moveTo>
                <a:lnTo>
                  <a:pt x="282685" y="172674"/>
                </a:lnTo>
                <a:lnTo>
                  <a:pt x="165194" y="172674"/>
                </a:lnTo>
                <a:cubicBezTo>
                  <a:pt x="165194" y="107977"/>
                  <a:pt x="217872" y="55394"/>
                  <a:pt x="282685" y="55394"/>
                </a:cubicBezTo>
                <a:close/>
                <a:moveTo>
                  <a:pt x="568190" y="23972"/>
                </a:moveTo>
                <a:lnTo>
                  <a:pt x="568190" y="33767"/>
                </a:lnTo>
                <a:cubicBezTo>
                  <a:pt x="568190" y="34798"/>
                  <a:pt x="568964" y="35571"/>
                  <a:pt x="569997" y="35571"/>
                </a:cubicBezTo>
                <a:cubicBezTo>
                  <a:pt x="571288" y="35571"/>
                  <a:pt x="571804" y="34798"/>
                  <a:pt x="571804" y="33767"/>
                </a:cubicBezTo>
                <a:lnTo>
                  <a:pt x="571804" y="26034"/>
                </a:lnTo>
                <a:cubicBezTo>
                  <a:pt x="570771" y="25260"/>
                  <a:pt x="569481" y="24487"/>
                  <a:pt x="568190" y="23972"/>
                </a:cubicBezTo>
                <a:close/>
                <a:moveTo>
                  <a:pt x="40013" y="23972"/>
                </a:moveTo>
                <a:cubicBezTo>
                  <a:pt x="38722" y="24487"/>
                  <a:pt x="37690" y="25260"/>
                  <a:pt x="36399" y="26034"/>
                </a:cubicBezTo>
                <a:lnTo>
                  <a:pt x="36399" y="33767"/>
                </a:lnTo>
                <a:cubicBezTo>
                  <a:pt x="36399" y="34798"/>
                  <a:pt x="37173" y="35313"/>
                  <a:pt x="38206" y="35313"/>
                </a:cubicBezTo>
                <a:cubicBezTo>
                  <a:pt x="39497" y="35313"/>
                  <a:pt x="40013" y="34798"/>
                  <a:pt x="40013" y="33767"/>
                </a:cubicBezTo>
                <a:close/>
                <a:moveTo>
                  <a:pt x="530242" y="21394"/>
                </a:moveTo>
                <a:lnTo>
                  <a:pt x="530242" y="33767"/>
                </a:lnTo>
                <a:cubicBezTo>
                  <a:pt x="530242" y="34798"/>
                  <a:pt x="530758" y="35571"/>
                  <a:pt x="532049" y="35571"/>
                </a:cubicBezTo>
                <a:cubicBezTo>
                  <a:pt x="533081" y="35571"/>
                  <a:pt x="533856" y="34798"/>
                  <a:pt x="533856" y="33767"/>
                </a:cubicBezTo>
                <a:lnTo>
                  <a:pt x="533856" y="21394"/>
                </a:lnTo>
                <a:close/>
                <a:moveTo>
                  <a:pt x="492035" y="21394"/>
                </a:moveTo>
                <a:lnTo>
                  <a:pt x="492035" y="33767"/>
                </a:lnTo>
                <a:cubicBezTo>
                  <a:pt x="492035" y="34798"/>
                  <a:pt x="492810" y="35571"/>
                  <a:pt x="493842" y="35571"/>
                </a:cubicBezTo>
                <a:cubicBezTo>
                  <a:pt x="495133" y="35571"/>
                  <a:pt x="495650" y="34798"/>
                  <a:pt x="495650" y="33767"/>
                </a:cubicBezTo>
                <a:lnTo>
                  <a:pt x="495650" y="21394"/>
                </a:lnTo>
                <a:close/>
                <a:moveTo>
                  <a:pt x="454087" y="21394"/>
                </a:moveTo>
                <a:lnTo>
                  <a:pt x="454087" y="33767"/>
                </a:lnTo>
                <a:cubicBezTo>
                  <a:pt x="454087" y="34798"/>
                  <a:pt x="454604" y="35571"/>
                  <a:pt x="455894" y="35571"/>
                </a:cubicBezTo>
                <a:cubicBezTo>
                  <a:pt x="456927" y="35571"/>
                  <a:pt x="457701" y="34798"/>
                  <a:pt x="457701" y="33767"/>
                </a:cubicBezTo>
                <a:lnTo>
                  <a:pt x="457701" y="21394"/>
                </a:lnTo>
                <a:close/>
                <a:moveTo>
                  <a:pt x="415881" y="21394"/>
                </a:moveTo>
                <a:lnTo>
                  <a:pt x="415881" y="33767"/>
                </a:lnTo>
                <a:cubicBezTo>
                  <a:pt x="415881" y="34798"/>
                  <a:pt x="416655" y="35571"/>
                  <a:pt x="417688" y="35571"/>
                </a:cubicBezTo>
                <a:cubicBezTo>
                  <a:pt x="418979" y="35571"/>
                  <a:pt x="419495" y="34798"/>
                  <a:pt x="419495" y="33767"/>
                </a:cubicBezTo>
                <a:lnTo>
                  <a:pt x="419495" y="21394"/>
                </a:lnTo>
                <a:close/>
                <a:moveTo>
                  <a:pt x="377933" y="21394"/>
                </a:moveTo>
                <a:lnTo>
                  <a:pt x="377933" y="33767"/>
                </a:lnTo>
                <a:cubicBezTo>
                  <a:pt x="377933" y="34798"/>
                  <a:pt x="378449" y="35571"/>
                  <a:pt x="379740" y="35571"/>
                </a:cubicBezTo>
                <a:cubicBezTo>
                  <a:pt x="381031" y="35571"/>
                  <a:pt x="381547" y="34798"/>
                  <a:pt x="381547" y="33767"/>
                </a:cubicBezTo>
                <a:lnTo>
                  <a:pt x="381547" y="21394"/>
                </a:lnTo>
                <a:close/>
                <a:moveTo>
                  <a:pt x="339985" y="21394"/>
                </a:moveTo>
                <a:lnTo>
                  <a:pt x="339985" y="33767"/>
                </a:lnTo>
                <a:cubicBezTo>
                  <a:pt x="339985" y="34798"/>
                  <a:pt x="340501" y="35571"/>
                  <a:pt x="341792" y="35571"/>
                </a:cubicBezTo>
                <a:cubicBezTo>
                  <a:pt x="342824" y="35571"/>
                  <a:pt x="343341" y="34798"/>
                  <a:pt x="343341" y="33767"/>
                </a:cubicBezTo>
                <a:lnTo>
                  <a:pt x="343341" y="21394"/>
                </a:lnTo>
                <a:close/>
                <a:moveTo>
                  <a:pt x="302811" y="21394"/>
                </a:moveTo>
                <a:lnTo>
                  <a:pt x="302811" y="33767"/>
                </a:lnTo>
                <a:cubicBezTo>
                  <a:pt x="302811" y="34798"/>
                  <a:pt x="303327" y="35571"/>
                  <a:pt x="304618" y="35571"/>
                </a:cubicBezTo>
                <a:cubicBezTo>
                  <a:pt x="305909" y="35571"/>
                  <a:pt x="306425" y="34798"/>
                  <a:pt x="306425" y="33767"/>
                </a:cubicBezTo>
                <a:lnTo>
                  <a:pt x="306425" y="21394"/>
                </a:lnTo>
                <a:close/>
                <a:moveTo>
                  <a:pt x="264863" y="21394"/>
                </a:moveTo>
                <a:lnTo>
                  <a:pt x="264863" y="33767"/>
                </a:lnTo>
                <a:cubicBezTo>
                  <a:pt x="264863" y="34798"/>
                  <a:pt x="265379" y="35571"/>
                  <a:pt x="266670" y="35571"/>
                </a:cubicBezTo>
                <a:cubicBezTo>
                  <a:pt x="267702" y="35571"/>
                  <a:pt x="268477" y="34798"/>
                  <a:pt x="268477" y="33767"/>
                </a:cubicBezTo>
                <a:lnTo>
                  <a:pt x="268477" y="21394"/>
                </a:lnTo>
                <a:close/>
                <a:moveTo>
                  <a:pt x="226657" y="21394"/>
                </a:moveTo>
                <a:lnTo>
                  <a:pt x="226657" y="33767"/>
                </a:lnTo>
                <a:cubicBezTo>
                  <a:pt x="226657" y="34798"/>
                  <a:pt x="227173" y="35571"/>
                  <a:pt x="228464" y="35571"/>
                </a:cubicBezTo>
                <a:cubicBezTo>
                  <a:pt x="229754" y="35571"/>
                  <a:pt x="230271" y="34798"/>
                  <a:pt x="230271" y="33767"/>
                </a:cubicBezTo>
                <a:lnTo>
                  <a:pt x="230271" y="21394"/>
                </a:lnTo>
                <a:close/>
                <a:moveTo>
                  <a:pt x="188708" y="21394"/>
                </a:moveTo>
                <a:lnTo>
                  <a:pt x="188708" y="33767"/>
                </a:lnTo>
                <a:cubicBezTo>
                  <a:pt x="188708" y="34798"/>
                  <a:pt x="189225" y="35571"/>
                  <a:pt x="190515" y="35571"/>
                </a:cubicBezTo>
                <a:cubicBezTo>
                  <a:pt x="191806" y="35571"/>
                  <a:pt x="192322" y="34798"/>
                  <a:pt x="192322" y="33767"/>
                </a:cubicBezTo>
                <a:lnTo>
                  <a:pt x="192322" y="21394"/>
                </a:lnTo>
                <a:close/>
                <a:moveTo>
                  <a:pt x="150502" y="21394"/>
                </a:moveTo>
                <a:lnTo>
                  <a:pt x="150502" y="33767"/>
                </a:lnTo>
                <a:cubicBezTo>
                  <a:pt x="150502" y="34798"/>
                  <a:pt x="151276" y="35571"/>
                  <a:pt x="152309" y="35571"/>
                </a:cubicBezTo>
                <a:cubicBezTo>
                  <a:pt x="153599" y="35571"/>
                  <a:pt x="154116" y="34798"/>
                  <a:pt x="154116" y="33767"/>
                </a:cubicBezTo>
                <a:lnTo>
                  <a:pt x="154116" y="21394"/>
                </a:lnTo>
                <a:close/>
                <a:moveTo>
                  <a:pt x="112553" y="21394"/>
                </a:moveTo>
                <a:lnTo>
                  <a:pt x="112553" y="33767"/>
                </a:lnTo>
                <a:cubicBezTo>
                  <a:pt x="112553" y="34798"/>
                  <a:pt x="113070" y="35571"/>
                  <a:pt x="114361" y="35571"/>
                </a:cubicBezTo>
                <a:cubicBezTo>
                  <a:pt x="115393" y="35571"/>
                  <a:pt x="116168" y="34798"/>
                  <a:pt x="116168" y="33767"/>
                </a:cubicBezTo>
                <a:lnTo>
                  <a:pt x="116168" y="21394"/>
                </a:lnTo>
                <a:close/>
                <a:moveTo>
                  <a:pt x="74605" y="21394"/>
                </a:moveTo>
                <a:lnTo>
                  <a:pt x="74605" y="33767"/>
                </a:lnTo>
                <a:cubicBezTo>
                  <a:pt x="74605" y="34798"/>
                  <a:pt x="75122" y="35571"/>
                  <a:pt x="76412" y="35571"/>
                </a:cubicBezTo>
                <a:cubicBezTo>
                  <a:pt x="77445" y="35571"/>
                  <a:pt x="77961" y="34798"/>
                  <a:pt x="77961" y="33767"/>
                </a:cubicBezTo>
                <a:lnTo>
                  <a:pt x="77961" y="21394"/>
                </a:lnTo>
                <a:close/>
                <a:moveTo>
                  <a:pt x="52662" y="21394"/>
                </a:moveTo>
                <a:cubicBezTo>
                  <a:pt x="49565" y="21394"/>
                  <a:pt x="46983" y="21910"/>
                  <a:pt x="44144" y="22683"/>
                </a:cubicBezTo>
                <a:lnTo>
                  <a:pt x="44144" y="32993"/>
                </a:lnTo>
                <a:cubicBezTo>
                  <a:pt x="44144" y="34798"/>
                  <a:pt x="43627" y="36344"/>
                  <a:pt x="42336" y="37375"/>
                </a:cubicBezTo>
                <a:cubicBezTo>
                  <a:pt x="41304" y="38406"/>
                  <a:pt x="39755" y="38922"/>
                  <a:pt x="38206" y="38922"/>
                </a:cubicBezTo>
                <a:cubicBezTo>
                  <a:pt x="36657" y="38922"/>
                  <a:pt x="35366" y="38406"/>
                  <a:pt x="34076" y="37375"/>
                </a:cubicBezTo>
                <a:cubicBezTo>
                  <a:pt x="33043" y="36344"/>
                  <a:pt x="32269" y="34798"/>
                  <a:pt x="32269" y="32993"/>
                </a:cubicBezTo>
                <a:lnTo>
                  <a:pt x="32269" y="29127"/>
                </a:lnTo>
                <a:cubicBezTo>
                  <a:pt x="25815" y="34798"/>
                  <a:pt x="21426" y="43046"/>
                  <a:pt x="21426" y="52326"/>
                </a:cubicBezTo>
                <a:lnTo>
                  <a:pt x="21426" y="322719"/>
                </a:lnTo>
                <a:cubicBezTo>
                  <a:pt x="21426" y="333802"/>
                  <a:pt x="27364" y="343340"/>
                  <a:pt x="36141" y="349010"/>
                </a:cubicBezTo>
                <a:lnTo>
                  <a:pt x="36141" y="332771"/>
                </a:lnTo>
                <a:lnTo>
                  <a:pt x="40271" y="332771"/>
                </a:lnTo>
                <a:lnTo>
                  <a:pt x="40271" y="351073"/>
                </a:lnTo>
                <a:cubicBezTo>
                  <a:pt x="44144" y="352877"/>
                  <a:pt x="48274" y="353650"/>
                  <a:pt x="52662" y="353650"/>
                </a:cubicBezTo>
                <a:lnTo>
                  <a:pt x="70733" y="353650"/>
                </a:lnTo>
                <a:cubicBezTo>
                  <a:pt x="70733" y="353392"/>
                  <a:pt x="70475" y="353135"/>
                  <a:pt x="70475" y="352877"/>
                </a:cubicBezTo>
                <a:lnTo>
                  <a:pt x="70475" y="338958"/>
                </a:lnTo>
                <a:cubicBezTo>
                  <a:pt x="70475" y="336896"/>
                  <a:pt x="70991" y="335349"/>
                  <a:pt x="72282" y="334318"/>
                </a:cubicBezTo>
                <a:cubicBezTo>
                  <a:pt x="73315" y="333287"/>
                  <a:pt x="74863" y="332771"/>
                  <a:pt x="76412" y="332771"/>
                </a:cubicBezTo>
                <a:cubicBezTo>
                  <a:pt x="77961" y="332771"/>
                  <a:pt x="79252" y="333287"/>
                  <a:pt x="80543" y="334318"/>
                </a:cubicBezTo>
                <a:cubicBezTo>
                  <a:pt x="81575" y="335349"/>
                  <a:pt x="82350" y="336896"/>
                  <a:pt x="82350" y="338958"/>
                </a:cubicBezTo>
                <a:lnTo>
                  <a:pt x="82350" y="352877"/>
                </a:lnTo>
                <a:cubicBezTo>
                  <a:pt x="82350" y="353135"/>
                  <a:pt x="81834" y="353392"/>
                  <a:pt x="81834" y="353650"/>
                </a:cubicBezTo>
                <a:lnTo>
                  <a:pt x="112295" y="353650"/>
                </a:lnTo>
                <a:lnTo>
                  <a:pt x="112295" y="332771"/>
                </a:lnTo>
                <a:lnTo>
                  <a:pt x="116426" y="332771"/>
                </a:lnTo>
                <a:lnTo>
                  <a:pt x="116426" y="353650"/>
                </a:lnTo>
                <a:lnTo>
                  <a:pt x="150243" y="353650"/>
                </a:lnTo>
                <a:lnTo>
                  <a:pt x="150243" y="332771"/>
                </a:lnTo>
                <a:lnTo>
                  <a:pt x="154374" y="332771"/>
                </a:lnTo>
                <a:lnTo>
                  <a:pt x="154374" y="353650"/>
                </a:lnTo>
                <a:lnTo>
                  <a:pt x="188708" y="353650"/>
                </a:lnTo>
                <a:lnTo>
                  <a:pt x="188708" y="332771"/>
                </a:lnTo>
                <a:lnTo>
                  <a:pt x="192839" y="332771"/>
                </a:lnTo>
                <a:lnTo>
                  <a:pt x="192839" y="353650"/>
                </a:lnTo>
                <a:lnTo>
                  <a:pt x="223042" y="353650"/>
                </a:lnTo>
                <a:cubicBezTo>
                  <a:pt x="223042" y="353392"/>
                  <a:pt x="222784" y="353135"/>
                  <a:pt x="222784" y="352877"/>
                </a:cubicBezTo>
                <a:lnTo>
                  <a:pt x="222784" y="338958"/>
                </a:lnTo>
                <a:cubicBezTo>
                  <a:pt x="222784" y="336896"/>
                  <a:pt x="223301" y="335349"/>
                  <a:pt x="224591" y="334318"/>
                </a:cubicBezTo>
                <a:cubicBezTo>
                  <a:pt x="225624" y="333287"/>
                  <a:pt x="227173" y="332771"/>
                  <a:pt x="228722" y="332771"/>
                </a:cubicBezTo>
                <a:cubicBezTo>
                  <a:pt x="230271" y="332771"/>
                  <a:pt x="231561" y="333287"/>
                  <a:pt x="232852" y="334318"/>
                </a:cubicBezTo>
                <a:cubicBezTo>
                  <a:pt x="233885" y="335349"/>
                  <a:pt x="234659" y="336896"/>
                  <a:pt x="234659" y="338958"/>
                </a:cubicBezTo>
                <a:lnTo>
                  <a:pt x="234659" y="352877"/>
                </a:lnTo>
                <a:cubicBezTo>
                  <a:pt x="234659" y="353135"/>
                  <a:pt x="234143" y="353392"/>
                  <a:pt x="234143" y="353650"/>
                </a:cubicBezTo>
                <a:lnTo>
                  <a:pt x="264605" y="353650"/>
                </a:lnTo>
                <a:lnTo>
                  <a:pt x="264605" y="332771"/>
                </a:lnTo>
                <a:lnTo>
                  <a:pt x="268735" y="332771"/>
                </a:lnTo>
                <a:lnTo>
                  <a:pt x="268735" y="353650"/>
                </a:lnTo>
                <a:lnTo>
                  <a:pt x="302811" y="353650"/>
                </a:lnTo>
                <a:lnTo>
                  <a:pt x="302811" y="332771"/>
                </a:lnTo>
                <a:lnTo>
                  <a:pt x="306683" y="332771"/>
                </a:lnTo>
                <a:lnTo>
                  <a:pt x="306683" y="353650"/>
                </a:lnTo>
                <a:lnTo>
                  <a:pt x="339727" y="353650"/>
                </a:lnTo>
                <a:lnTo>
                  <a:pt x="339727" y="332771"/>
                </a:lnTo>
                <a:lnTo>
                  <a:pt x="343857" y="332771"/>
                </a:lnTo>
                <a:lnTo>
                  <a:pt x="343857" y="353650"/>
                </a:lnTo>
                <a:lnTo>
                  <a:pt x="374319" y="353650"/>
                </a:lnTo>
                <a:cubicBezTo>
                  <a:pt x="374319" y="353392"/>
                  <a:pt x="373802" y="353135"/>
                  <a:pt x="373802" y="352877"/>
                </a:cubicBezTo>
                <a:lnTo>
                  <a:pt x="373802" y="338958"/>
                </a:lnTo>
                <a:cubicBezTo>
                  <a:pt x="373802" y="336896"/>
                  <a:pt x="374577" y="335349"/>
                  <a:pt x="375609" y="334318"/>
                </a:cubicBezTo>
                <a:cubicBezTo>
                  <a:pt x="376900" y="333287"/>
                  <a:pt x="378191" y="332771"/>
                  <a:pt x="379740" y="332771"/>
                </a:cubicBezTo>
                <a:cubicBezTo>
                  <a:pt x="381289" y="332771"/>
                  <a:pt x="382838" y="333287"/>
                  <a:pt x="383870" y="334318"/>
                </a:cubicBezTo>
                <a:cubicBezTo>
                  <a:pt x="385161" y="335349"/>
                  <a:pt x="385677" y="336896"/>
                  <a:pt x="385677" y="338958"/>
                </a:cubicBezTo>
                <a:lnTo>
                  <a:pt x="385677" y="352877"/>
                </a:lnTo>
                <a:cubicBezTo>
                  <a:pt x="385677" y="353135"/>
                  <a:pt x="385419" y="353392"/>
                  <a:pt x="385419" y="353650"/>
                </a:cubicBezTo>
                <a:lnTo>
                  <a:pt x="415881" y="353650"/>
                </a:lnTo>
                <a:lnTo>
                  <a:pt x="415881" y="332771"/>
                </a:lnTo>
                <a:lnTo>
                  <a:pt x="420011" y="332771"/>
                </a:lnTo>
                <a:lnTo>
                  <a:pt x="420011" y="353650"/>
                </a:lnTo>
                <a:lnTo>
                  <a:pt x="453829" y="353650"/>
                </a:lnTo>
                <a:lnTo>
                  <a:pt x="453829" y="332771"/>
                </a:lnTo>
                <a:lnTo>
                  <a:pt x="457960" y="332771"/>
                </a:lnTo>
                <a:lnTo>
                  <a:pt x="457960" y="353650"/>
                </a:lnTo>
                <a:lnTo>
                  <a:pt x="492035" y="353650"/>
                </a:lnTo>
                <a:lnTo>
                  <a:pt x="492035" y="332771"/>
                </a:lnTo>
                <a:lnTo>
                  <a:pt x="495908" y="332771"/>
                </a:lnTo>
                <a:lnTo>
                  <a:pt x="495908" y="353650"/>
                </a:lnTo>
                <a:lnTo>
                  <a:pt x="526369" y="353650"/>
                </a:lnTo>
                <a:cubicBezTo>
                  <a:pt x="526369" y="353392"/>
                  <a:pt x="526111" y="353135"/>
                  <a:pt x="526111" y="352877"/>
                </a:cubicBezTo>
                <a:lnTo>
                  <a:pt x="526111" y="338958"/>
                </a:lnTo>
                <a:cubicBezTo>
                  <a:pt x="526111" y="336896"/>
                  <a:pt x="526628" y="335349"/>
                  <a:pt x="527918" y="334318"/>
                </a:cubicBezTo>
                <a:cubicBezTo>
                  <a:pt x="528951" y="333287"/>
                  <a:pt x="530500" y="332771"/>
                  <a:pt x="532049" y="332771"/>
                </a:cubicBezTo>
                <a:cubicBezTo>
                  <a:pt x="533598" y="332771"/>
                  <a:pt x="534888" y="333287"/>
                  <a:pt x="536179" y="334318"/>
                </a:cubicBezTo>
                <a:cubicBezTo>
                  <a:pt x="537212" y="335349"/>
                  <a:pt x="537986" y="336896"/>
                  <a:pt x="537986" y="338958"/>
                </a:cubicBezTo>
                <a:lnTo>
                  <a:pt x="537986" y="352877"/>
                </a:lnTo>
                <a:cubicBezTo>
                  <a:pt x="537986" y="353135"/>
                  <a:pt x="537728" y="353392"/>
                  <a:pt x="537470" y="353650"/>
                </a:cubicBezTo>
                <a:lnTo>
                  <a:pt x="555540" y="353650"/>
                </a:lnTo>
                <a:cubicBezTo>
                  <a:pt x="559929" y="353650"/>
                  <a:pt x="564059" y="352877"/>
                  <a:pt x="567932" y="351073"/>
                </a:cubicBezTo>
                <a:lnTo>
                  <a:pt x="567932" y="332771"/>
                </a:lnTo>
                <a:lnTo>
                  <a:pt x="572062" y="332771"/>
                </a:lnTo>
                <a:lnTo>
                  <a:pt x="572062" y="349010"/>
                </a:lnTo>
                <a:cubicBezTo>
                  <a:pt x="580839" y="343340"/>
                  <a:pt x="586777" y="333802"/>
                  <a:pt x="586777" y="322719"/>
                </a:cubicBezTo>
                <a:lnTo>
                  <a:pt x="586777" y="52326"/>
                </a:lnTo>
                <a:cubicBezTo>
                  <a:pt x="586777" y="43046"/>
                  <a:pt x="582388" y="34798"/>
                  <a:pt x="575934" y="29127"/>
                </a:cubicBezTo>
                <a:lnTo>
                  <a:pt x="575934" y="32993"/>
                </a:lnTo>
                <a:cubicBezTo>
                  <a:pt x="575934" y="34798"/>
                  <a:pt x="575160" y="36344"/>
                  <a:pt x="574127" y="37375"/>
                </a:cubicBezTo>
                <a:cubicBezTo>
                  <a:pt x="572837" y="38406"/>
                  <a:pt x="571546" y="38922"/>
                  <a:pt x="569997" y="38922"/>
                </a:cubicBezTo>
                <a:cubicBezTo>
                  <a:pt x="568448" y="38922"/>
                  <a:pt x="566899" y="38406"/>
                  <a:pt x="565867" y="37375"/>
                </a:cubicBezTo>
                <a:cubicBezTo>
                  <a:pt x="564576" y="36344"/>
                  <a:pt x="564059" y="34798"/>
                  <a:pt x="564059" y="32993"/>
                </a:cubicBezTo>
                <a:lnTo>
                  <a:pt x="564059" y="22683"/>
                </a:lnTo>
                <a:cubicBezTo>
                  <a:pt x="561220" y="21910"/>
                  <a:pt x="558638" y="21394"/>
                  <a:pt x="555540" y="21394"/>
                </a:cubicBezTo>
                <a:lnTo>
                  <a:pt x="537728" y="21394"/>
                </a:lnTo>
                <a:lnTo>
                  <a:pt x="537728" y="32993"/>
                </a:lnTo>
                <a:cubicBezTo>
                  <a:pt x="537728" y="34798"/>
                  <a:pt x="537212" y="36344"/>
                  <a:pt x="535921" y="37375"/>
                </a:cubicBezTo>
                <a:cubicBezTo>
                  <a:pt x="534888" y="38406"/>
                  <a:pt x="533340" y="38922"/>
                  <a:pt x="531791" y="38922"/>
                </a:cubicBezTo>
                <a:cubicBezTo>
                  <a:pt x="530242" y="38922"/>
                  <a:pt x="528951" y="38406"/>
                  <a:pt x="527660" y="37375"/>
                </a:cubicBezTo>
                <a:cubicBezTo>
                  <a:pt x="526628" y="36344"/>
                  <a:pt x="526111" y="34798"/>
                  <a:pt x="526111" y="32993"/>
                </a:cubicBezTo>
                <a:lnTo>
                  <a:pt x="526111" y="21394"/>
                </a:lnTo>
                <a:lnTo>
                  <a:pt x="499780" y="21394"/>
                </a:lnTo>
                <a:lnTo>
                  <a:pt x="499780" y="32993"/>
                </a:lnTo>
                <a:cubicBezTo>
                  <a:pt x="499780" y="34798"/>
                  <a:pt x="499264" y="36344"/>
                  <a:pt x="497973" y="37375"/>
                </a:cubicBezTo>
                <a:cubicBezTo>
                  <a:pt x="496682" y="38406"/>
                  <a:pt x="495391" y="38922"/>
                  <a:pt x="493842" y="38922"/>
                </a:cubicBezTo>
                <a:cubicBezTo>
                  <a:pt x="492294" y="38922"/>
                  <a:pt x="491003" y="38406"/>
                  <a:pt x="489712" y="37375"/>
                </a:cubicBezTo>
                <a:cubicBezTo>
                  <a:pt x="488679" y="36344"/>
                  <a:pt x="487905" y="34798"/>
                  <a:pt x="487905" y="32993"/>
                </a:cubicBezTo>
                <a:lnTo>
                  <a:pt x="487905" y="21394"/>
                </a:lnTo>
                <a:lnTo>
                  <a:pt x="461574" y="21394"/>
                </a:lnTo>
                <a:lnTo>
                  <a:pt x="461574" y="32993"/>
                </a:lnTo>
                <a:cubicBezTo>
                  <a:pt x="461574" y="34798"/>
                  <a:pt x="461057" y="36344"/>
                  <a:pt x="459767" y="37375"/>
                </a:cubicBezTo>
                <a:cubicBezTo>
                  <a:pt x="458734" y="38406"/>
                  <a:pt x="457185" y="38922"/>
                  <a:pt x="455636" y="38922"/>
                </a:cubicBezTo>
                <a:cubicBezTo>
                  <a:pt x="454087" y="38922"/>
                  <a:pt x="452797" y="38406"/>
                  <a:pt x="451506" y="37375"/>
                </a:cubicBezTo>
                <a:cubicBezTo>
                  <a:pt x="450473" y="36344"/>
                  <a:pt x="449957" y="34798"/>
                  <a:pt x="449957" y="32993"/>
                </a:cubicBezTo>
                <a:lnTo>
                  <a:pt x="449957" y="21394"/>
                </a:lnTo>
                <a:lnTo>
                  <a:pt x="423625" y="21394"/>
                </a:lnTo>
                <a:lnTo>
                  <a:pt x="423625" y="32993"/>
                </a:lnTo>
                <a:cubicBezTo>
                  <a:pt x="423625" y="34798"/>
                  <a:pt x="423109" y="36344"/>
                  <a:pt x="421818" y="37375"/>
                </a:cubicBezTo>
                <a:cubicBezTo>
                  <a:pt x="420786" y="38406"/>
                  <a:pt x="419237" y="38922"/>
                  <a:pt x="417688" y="38922"/>
                </a:cubicBezTo>
                <a:cubicBezTo>
                  <a:pt x="416139" y="38922"/>
                  <a:pt x="414848" y="38406"/>
                  <a:pt x="413558" y="37375"/>
                </a:cubicBezTo>
                <a:cubicBezTo>
                  <a:pt x="412525" y="36344"/>
                  <a:pt x="411751" y="34798"/>
                  <a:pt x="411751" y="32993"/>
                </a:cubicBezTo>
                <a:lnTo>
                  <a:pt x="411751" y="21394"/>
                </a:lnTo>
                <a:lnTo>
                  <a:pt x="385677" y="21394"/>
                </a:lnTo>
                <a:lnTo>
                  <a:pt x="385677" y="32993"/>
                </a:lnTo>
                <a:cubicBezTo>
                  <a:pt x="385677" y="34798"/>
                  <a:pt x="384903" y="36344"/>
                  <a:pt x="383870" y="37375"/>
                </a:cubicBezTo>
                <a:cubicBezTo>
                  <a:pt x="382580" y="38406"/>
                  <a:pt x="381289" y="38922"/>
                  <a:pt x="379740" y="38922"/>
                </a:cubicBezTo>
                <a:cubicBezTo>
                  <a:pt x="378191" y="38922"/>
                  <a:pt x="376642" y="38406"/>
                  <a:pt x="375609" y="37375"/>
                </a:cubicBezTo>
                <a:cubicBezTo>
                  <a:pt x="374319" y="36344"/>
                  <a:pt x="373802" y="34798"/>
                  <a:pt x="373802" y="32993"/>
                </a:cubicBezTo>
                <a:lnTo>
                  <a:pt x="373802" y="21394"/>
                </a:lnTo>
                <a:lnTo>
                  <a:pt x="347471" y="21394"/>
                </a:lnTo>
                <a:lnTo>
                  <a:pt x="347471" y="32993"/>
                </a:lnTo>
                <a:cubicBezTo>
                  <a:pt x="347471" y="34798"/>
                  <a:pt x="346955" y="36344"/>
                  <a:pt x="345664" y="37375"/>
                </a:cubicBezTo>
                <a:cubicBezTo>
                  <a:pt x="344631" y="38406"/>
                  <a:pt x="343082" y="38922"/>
                  <a:pt x="341534" y="38922"/>
                </a:cubicBezTo>
                <a:cubicBezTo>
                  <a:pt x="339985" y="38922"/>
                  <a:pt x="338694" y="38406"/>
                  <a:pt x="337403" y="37375"/>
                </a:cubicBezTo>
                <a:cubicBezTo>
                  <a:pt x="336371" y="36344"/>
                  <a:pt x="335854" y="34798"/>
                  <a:pt x="335854" y="32993"/>
                </a:cubicBezTo>
                <a:lnTo>
                  <a:pt x="335854" y="21394"/>
                </a:lnTo>
                <a:lnTo>
                  <a:pt x="310556" y="21394"/>
                </a:lnTo>
                <a:lnTo>
                  <a:pt x="310556" y="32993"/>
                </a:lnTo>
                <a:cubicBezTo>
                  <a:pt x="310556" y="34798"/>
                  <a:pt x="309781" y="36344"/>
                  <a:pt x="308748" y="37375"/>
                </a:cubicBezTo>
                <a:cubicBezTo>
                  <a:pt x="307458" y="38406"/>
                  <a:pt x="306167" y="38922"/>
                  <a:pt x="304618" y="38922"/>
                </a:cubicBezTo>
                <a:cubicBezTo>
                  <a:pt x="303069" y="38922"/>
                  <a:pt x="301520" y="38406"/>
                  <a:pt x="300488" y="37375"/>
                </a:cubicBezTo>
                <a:cubicBezTo>
                  <a:pt x="299197" y="36344"/>
                  <a:pt x="298681" y="34798"/>
                  <a:pt x="298681" y="32993"/>
                </a:cubicBezTo>
                <a:lnTo>
                  <a:pt x="298681" y="21394"/>
                </a:lnTo>
                <a:lnTo>
                  <a:pt x="272349" y="21394"/>
                </a:lnTo>
                <a:lnTo>
                  <a:pt x="272349" y="32993"/>
                </a:lnTo>
                <a:cubicBezTo>
                  <a:pt x="272349" y="34798"/>
                  <a:pt x="271833" y="36344"/>
                  <a:pt x="270542" y="37375"/>
                </a:cubicBezTo>
                <a:cubicBezTo>
                  <a:pt x="269510" y="38406"/>
                  <a:pt x="268219" y="38922"/>
                  <a:pt x="266670" y="38922"/>
                </a:cubicBezTo>
                <a:cubicBezTo>
                  <a:pt x="265121" y="38922"/>
                  <a:pt x="263572" y="38406"/>
                  <a:pt x="262539" y="37375"/>
                </a:cubicBezTo>
                <a:cubicBezTo>
                  <a:pt x="261249" y="36344"/>
                  <a:pt x="260732" y="34798"/>
                  <a:pt x="260732" y="32993"/>
                </a:cubicBezTo>
                <a:lnTo>
                  <a:pt x="260732" y="21394"/>
                </a:lnTo>
                <a:lnTo>
                  <a:pt x="234401" y="21394"/>
                </a:lnTo>
                <a:lnTo>
                  <a:pt x="234401" y="32993"/>
                </a:lnTo>
                <a:cubicBezTo>
                  <a:pt x="234401" y="34798"/>
                  <a:pt x="233885" y="36344"/>
                  <a:pt x="232594" y="37375"/>
                </a:cubicBezTo>
                <a:cubicBezTo>
                  <a:pt x="231561" y="38406"/>
                  <a:pt x="230012" y="38922"/>
                  <a:pt x="228464" y="38922"/>
                </a:cubicBezTo>
                <a:cubicBezTo>
                  <a:pt x="226915" y="38922"/>
                  <a:pt x="225624" y="38406"/>
                  <a:pt x="224333" y="37375"/>
                </a:cubicBezTo>
                <a:cubicBezTo>
                  <a:pt x="223301" y="36344"/>
                  <a:pt x="222526" y="34798"/>
                  <a:pt x="222526" y="32993"/>
                </a:cubicBezTo>
                <a:lnTo>
                  <a:pt x="222526" y="21394"/>
                </a:lnTo>
                <a:lnTo>
                  <a:pt x="196453" y="21394"/>
                </a:lnTo>
                <a:lnTo>
                  <a:pt x="196453" y="32993"/>
                </a:lnTo>
                <a:cubicBezTo>
                  <a:pt x="196453" y="34798"/>
                  <a:pt x="195678" y="36344"/>
                  <a:pt x="194646" y="37375"/>
                </a:cubicBezTo>
                <a:cubicBezTo>
                  <a:pt x="193355" y="38406"/>
                  <a:pt x="192064" y="38922"/>
                  <a:pt x="190515" y="38922"/>
                </a:cubicBezTo>
                <a:cubicBezTo>
                  <a:pt x="188967" y="38922"/>
                  <a:pt x="187418" y="38406"/>
                  <a:pt x="186385" y="37375"/>
                </a:cubicBezTo>
                <a:cubicBezTo>
                  <a:pt x="185094" y="36344"/>
                  <a:pt x="184578" y="34798"/>
                  <a:pt x="184578" y="32993"/>
                </a:cubicBezTo>
                <a:lnTo>
                  <a:pt x="184578" y="21394"/>
                </a:lnTo>
                <a:lnTo>
                  <a:pt x="158246" y="21394"/>
                </a:lnTo>
                <a:lnTo>
                  <a:pt x="158246" y="32993"/>
                </a:lnTo>
                <a:cubicBezTo>
                  <a:pt x="158246" y="34798"/>
                  <a:pt x="157730" y="36344"/>
                  <a:pt x="156439" y="37375"/>
                </a:cubicBezTo>
                <a:cubicBezTo>
                  <a:pt x="155406" y="38406"/>
                  <a:pt x="153858" y="38922"/>
                  <a:pt x="152309" y="38922"/>
                </a:cubicBezTo>
                <a:cubicBezTo>
                  <a:pt x="150760" y="38922"/>
                  <a:pt x="149469" y="38406"/>
                  <a:pt x="148178" y="37375"/>
                </a:cubicBezTo>
                <a:cubicBezTo>
                  <a:pt x="147146" y="36344"/>
                  <a:pt x="146371" y="34798"/>
                  <a:pt x="146371" y="32993"/>
                </a:cubicBezTo>
                <a:lnTo>
                  <a:pt x="146371" y="21394"/>
                </a:lnTo>
                <a:lnTo>
                  <a:pt x="120298" y="21394"/>
                </a:lnTo>
                <a:lnTo>
                  <a:pt x="120298" y="32993"/>
                </a:lnTo>
                <a:cubicBezTo>
                  <a:pt x="120298" y="34798"/>
                  <a:pt x="119782" y="36344"/>
                  <a:pt x="118491" y="37375"/>
                </a:cubicBezTo>
                <a:cubicBezTo>
                  <a:pt x="117200" y="38406"/>
                  <a:pt x="115909" y="38922"/>
                  <a:pt x="114361" y="38922"/>
                </a:cubicBezTo>
                <a:cubicBezTo>
                  <a:pt x="112812" y="38922"/>
                  <a:pt x="111521" y="38406"/>
                  <a:pt x="110230" y="37375"/>
                </a:cubicBezTo>
                <a:cubicBezTo>
                  <a:pt x="108939" y="36344"/>
                  <a:pt x="108423" y="34798"/>
                  <a:pt x="108423" y="32993"/>
                </a:cubicBezTo>
                <a:lnTo>
                  <a:pt x="108423" y="21394"/>
                </a:lnTo>
                <a:lnTo>
                  <a:pt x="82350" y="21394"/>
                </a:lnTo>
                <a:lnTo>
                  <a:pt x="82350" y="32993"/>
                </a:lnTo>
                <a:cubicBezTo>
                  <a:pt x="82350" y="34798"/>
                  <a:pt x="81575" y="36344"/>
                  <a:pt x="80543" y="37375"/>
                </a:cubicBezTo>
                <a:cubicBezTo>
                  <a:pt x="79252" y="38406"/>
                  <a:pt x="77961" y="38922"/>
                  <a:pt x="76412" y="38922"/>
                </a:cubicBezTo>
                <a:cubicBezTo>
                  <a:pt x="74863" y="38922"/>
                  <a:pt x="73315" y="38406"/>
                  <a:pt x="72282" y="37375"/>
                </a:cubicBezTo>
                <a:cubicBezTo>
                  <a:pt x="70991" y="36344"/>
                  <a:pt x="70475" y="34798"/>
                  <a:pt x="70475" y="32993"/>
                </a:cubicBezTo>
                <a:lnTo>
                  <a:pt x="70475" y="21394"/>
                </a:lnTo>
                <a:close/>
                <a:moveTo>
                  <a:pt x="52662" y="0"/>
                </a:moveTo>
                <a:lnTo>
                  <a:pt x="555540" y="0"/>
                </a:lnTo>
                <a:cubicBezTo>
                  <a:pt x="584712" y="0"/>
                  <a:pt x="608203" y="23456"/>
                  <a:pt x="608203" y="52326"/>
                </a:cubicBezTo>
                <a:lnTo>
                  <a:pt x="608203" y="386902"/>
                </a:lnTo>
                <a:cubicBezTo>
                  <a:pt x="608203" y="415771"/>
                  <a:pt x="584712" y="439485"/>
                  <a:pt x="555540" y="439485"/>
                </a:cubicBezTo>
                <a:lnTo>
                  <a:pt x="325528" y="439485"/>
                </a:lnTo>
                <a:lnTo>
                  <a:pt x="325528" y="484078"/>
                </a:lnTo>
                <a:lnTo>
                  <a:pt x="486614" y="484078"/>
                </a:lnTo>
                <a:lnTo>
                  <a:pt x="508041" y="505472"/>
                </a:lnTo>
                <a:lnTo>
                  <a:pt x="508041" y="527124"/>
                </a:lnTo>
                <a:lnTo>
                  <a:pt x="100162" y="527124"/>
                </a:lnTo>
                <a:lnTo>
                  <a:pt x="100162" y="505472"/>
                </a:lnTo>
                <a:lnTo>
                  <a:pt x="121589" y="484078"/>
                </a:lnTo>
                <a:lnTo>
                  <a:pt x="282675" y="484078"/>
                </a:lnTo>
                <a:lnTo>
                  <a:pt x="282675" y="439485"/>
                </a:lnTo>
                <a:lnTo>
                  <a:pt x="52662" y="439485"/>
                </a:lnTo>
                <a:cubicBezTo>
                  <a:pt x="23750" y="439485"/>
                  <a:pt x="0" y="415771"/>
                  <a:pt x="0" y="386902"/>
                </a:cubicBezTo>
                <a:lnTo>
                  <a:pt x="0" y="52326"/>
                </a:lnTo>
                <a:cubicBezTo>
                  <a:pt x="0" y="23456"/>
                  <a:pt x="23750" y="0"/>
                  <a:pt x="52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标题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07987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EC46745-521A-440A-AABA-5F2746D3551E}"/>
              </a:ext>
            </a:extLst>
          </p:cNvPr>
          <p:cNvCxnSpPr/>
          <p:nvPr/>
        </p:nvCxnSpPr>
        <p:spPr>
          <a:xfrm>
            <a:off x="4499992" y="1851670"/>
            <a:ext cx="0" cy="15841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C46745-521A-440A-AABA-5F2746D3551E}"/>
              </a:ext>
            </a:extLst>
          </p:cNvPr>
          <p:cNvCxnSpPr/>
          <p:nvPr/>
        </p:nvCxnSpPr>
        <p:spPr>
          <a:xfrm>
            <a:off x="6444208" y="1851670"/>
            <a:ext cx="0" cy="15841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343968" y="267494"/>
            <a:ext cx="6336704" cy="507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endParaRPr lang="en-US" altLang="zh-CN" sz="2400" b="0" dirty="0"/>
          </a:p>
          <a:p>
            <a:endParaRPr lang="en-US" altLang="zh-CN" sz="2400" b="0" dirty="0" smtClean="0"/>
          </a:p>
        </p:txBody>
      </p:sp>
      <p:sp>
        <p:nvSpPr>
          <p:cNvPr id="3" name="矩形 2"/>
          <p:cNvSpPr/>
          <p:nvPr/>
        </p:nvSpPr>
        <p:spPr>
          <a:xfrm>
            <a:off x="1763688" y="411510"/>
            <a:ext cx="53378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长大成人，必须明白的几个小道理</a:t>
            </a:r>
            <a:endParaRPr lang="en-US" altLang="zh-CN" sz="2400" dirty="0"/>
          </a:p>
        </p:txBody>
      </p:sp>
      <p:sp>
        <p:nvSpPr>
          <p:cNvPr id="4" name="圆角矩形 3"/>
          <p:cNvSpPr/>
          <p:nvPr/>
        </p:nvSpPr>
        <p:spPr>
          <a:xfrm>
            <a:off x="1316906" y="1203598"/>
            <a:ext cx="63367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修业修</a:t>
            </a:r>
            <a:r>
              <a:rPr lang="zh-CN" altLang="en-US" dirty="0"/>
              <a:t>家，先修心，事情不会因为你暴躁，焦虑，发脾气就解决了。拒绝</a:t>
            </a:r>
            <a:r>
              <a:rPr lang="zh-CN" altLang="en-US" dirty="0" smtClean="0"/>
              <a:t>浮躁。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316906" y="2087240"/>
            <a:ext cx="63367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2.</a:t>
            </a:r>
            <a:r>
              <a:rPr lang="zh-CN" altLang="en-US" dirty="0"/>
              <a:t>成长就是从一个矛盾到一个矛盾的死循环</a:t>
            </a:r>
            <a:r>
              <a:rPr lang="zh-CN" altLang="en-US" dirty="0" smtClean="0"/>
              <a:t>，积极正确</a:t>
            </a:r>
            <a:r>
              <a:rPr lang="zh-CN" altLang="en-US" dirty="0"/>
              <a:t>的看待每一次成长和挫折。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316906" y="2859782"/>
            <a:ext cx="63367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3.</a:t>
            </a:r>
            <a:r>
              <a:rPr lang="zh-CN" altLang="en-US" dirty="0"/>
              <a:t>只有弱者才会抱怨，成功者永远在行动中反省，反省中进步，进步中</a:t>
            </a:r>
            <a:r>
              <a:rPr lang="zh-CN" altLang="en-US" dirty="0" smtClean="0"/>
              <a:t>超越。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328788" y="3723878"/>
            <a:ext cx="63367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充满自信，树立</a:t>
            </a:r>
            <a:r>
              <a:rPr lang="zh-CN" altLang="en-US" dirty="0"/>
              <a:t>目标，做好自己，善待过程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23554" y="4484836"/>
            <a:ext cx="63367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越是年轻越要有格局</a:t>
            </a:r>
            <a:r>
              <a:rPr lang="zh-CN" altLang="en-US" smtClean="0"/>
              <a:t>眼光！永远要看五步走三步</a:t>
            </a:r>
            <a:endParaRPr lang="zh-CN" altLang="en-US" dirty="0"/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728" y="396382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37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43608" y="1771445"/>
            <a:ext cx="5663135" cy="507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400" b="0" dirty="0" smtClean="0"/>
          </a:p>
          <a:p>
            <a:endParaRPr lang="en-US" altLang="zh-CN" sz="1400" b="0" dirty="0"/>
          </a:p>
          <a:p>
            <a:endParaRPr lang="en-US" altLang="zh-CN" sz="1400" b="0" dirty="0" smtClean="0"/>
          </a:p>
          <a:p>
            <a:endParaRPr lang="en-US" altLang="zh-CN" sz="1400" b="0" dirty="0" smtClean="0"/>
          </a:p>
        </p:txBody>
      </p:sp>
      <p:sp>
        <p:nvSpPr>
          <p:cNvPr id="3" name="矩形 2"/>
          <p:cNvSpPr/>
          <p:nvPr/>
        </p:nvSpPr>
        <p:spPr>
          <a:xfrm>
            <a:off x="2733018" y="1013508"/>
            <a:ext cx="3024336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企业心中优秀的员工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944960" y="2202830"/>
            <a:ext cx="65793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我</a:t>
            </a:r>
            <a:r>
              <a:rPr lang="zh-CN" altLang="en-US" sz="1400" dirty="0" smtClean="0"/>
              <a:t>会沟通：</a:t>
            </a:r>
            <a:r>
              <a:rPr lang="zh-CN" altLang="en-US" sz="1400" dirty="0"/>
              <a:t>有效沟通与无效</a:t>
            </a:r>
            <a:r>
              <a:rPr lang="zh-CN" altLang="en-US" sz="1400" dirty="0" smtClean="0"/>
              <a:t>沟通，主动沟通与被动沟通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944960" y="1665398"/>
            <a:ext cx="6579368" cy="46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平台意识：</a:t>
            </a:r>
            <a:r>
              <a:rPr lang="zh-CN" altLang="en-US" sz="1400" dirty="0"/>
              <a:t>任何企业都会有对</a:t>
            </a:r>
            <a:r>
              <a:rPr lang="zh-CN" altLang="en-US" sz="1400" dirty="0" smtClean="0"/>
              <a:t>你发展起到帮助作用，每一个企业都</a:t>
            </a:r>
            <a:r>
              <a:rPr lang="zh-CN" altLang="en-US" sz="1400" dirty="0"/>
              <a:t>期待你能在他们公司成功</a:t>
            </a:r>
            <a:r>
              <a:rPr lang="zh-CN" altLang="en-US" sz="1400" dirty="0" smtClean="0"/>
              <a:t>。所以我们也要相信企业，要么不选择，选择就要信任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955502" y="4291062"/>
            <a:ext cx="65793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无色的眼光：多看到公司或项目经理的优点，少看缺点，因为只有优点才能让你进步。</a:t>
            </a:r>
            <a:endParaRPr lang="en-US" altLang="zh-CN" sz="1200" dirty="0"/>
          </a:p>
        </p:txBody>
      </p:sp>
      <p:sp>
        <p:nvSpPr>
          <p:cNvPr id="7" name="矩形 6"/>
          <p:cNvSpPr/>
          <p:nvPr/>
        </p:nvSpPr>
        <p:spPr>
          <a:xfrm>
            <a:off x="955502" y="3714998"/>
            <a:ext cx="6579368" cy="45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r>
              <a:rPr lang="zh-CN" altLang="en-US" sz="1200" dirty="0" smtClean="0"/>
              <a:t>成熟</a:t>
            </a:r>
            <a:r>
              <a:rPr lang="zh-CN" altLang="en-US" sz="1200" dirty="0"/>
              <a:t>的心智：年轻人处理问题，比较不成熟，成熟与不成熟就是面临矛盾的时候，心智成熟的人懂得憋三分钟，再讲话。</a:t>
            </a:r>
            <a:endParaRPr lang="en-US" altLang="zh-CN" sz="1200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5502" y="2706886"/>
            <a:ext cx="65793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r>
              <a:rPr lang="zh-CN" altLang="en-US" sz="1400" dirty="0" smtClean="0"/>
              <a:t>心理抗</a:t>
            </a:r>
            <a:r>
              <a:rPr lang="zh-CN" altLang="en-US" sz="1400" dirty="0"/>
              <a:t>压能力：心理抗</a:t>
            </a:r>
            <a:r>
              <a:rPr lang="zh-CN" altLang="en-US" sz="1400" dirty="0" smtClean="0"/>
              <a:t>压能力就是知难而进的能力，就是突破自我的能力。</a:t>
            </a:r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44960" y="3138934"/>
            <a:ext cx="6579368" cy="46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/>
          </a:p>
          <a:p>
            <a:r>
              <a:rPr lang="zh-CN" altLang="en-US" sz="1400" dirty="0" smtClean="0"/>
              <a:t>接受批评：能听得进批评的人是革新自己的表现，批评很痛，但是苦口良药利于病</a:t>
            </a:r>
            <a:endParaRPr lang="en-US" altLang="zh-CN" sz="1400" dirty="0"/>
          </a:p>
          <a:p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8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644775" y="1347614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      </a:t>
            </a:r>
            <a:r>
              <a:rPr lang="en-US" altLang="zh-CN" sz="2400" dirty="0" smtClean="0"/>
              <a:t>35</a:t>
            </a:r>
            <a:r>
              <a:rPr lang="zh-CN" altLang="en-US" sz="2400" dirty="0" smtClean="0"/>
              <a:t>岁前你必须明白的道理</a:t>
            </a:r>
            <a:endParaRPr lang="en-US" altLang="zh-CN" sz="2400" dirty="0" smtClean="0"/>
          </a:p>
          <a:p>
            <a:r>
              <a:rPr lang="en-US" altLang="zh-CN" sz="2400" dirty="0" smtClean="0"/>
              <a:t>20</a:t>
            </a:r>
            <a:r>
              <a:rPr lang="zh-CN" altLang="en-US" sz="2400" dirty="0" smtClean="0"/>
              <a:t>岁不加班 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岁不熬夜 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你还有工作吗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768276" y="2287786"/>
            <a:ext cx="7344816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生活永远比你想象中的残酷，但你会比自己想象中更强大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绝大多数青年在遇到生活残酷的时候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本能都是狡辩，否认，努力搜索反例对抗</a:t>
            </a:r>
            <a:endParaRPr lang="en-US" altLang="zh-CN" dirty="0" smtClean="0"/>
          </a:p>
          <a:p>
            <a:pPr algn="ctr"/>
            <a:r>
              <a:rPr lang="zh-CN" altLang="en-US" dirty="0"/>
              <a:t>但生活</a:t>
            </a:r>
            <a:r>
              <a:rPr lang="zh-CN" altLang="en-US" dirty="0" smtClean="0"/>
              <a:t>不会因为你的粉饰</a:t>
            </a:r>
            <a:endParaRPr lang="en-US" altLang="zh-CN" dirty="0" smtClean="0"/>
          </a:p>
          <a:p>
            <a:pPr algn="ctr"/>
            <a:r>
              <a:rPr lang="zh-CN" altLang="en-US" dirty="0"/>
              <a:t>对你</a:t>
            </a:r>
            <a:r>
              <a:rPr lang="zh-CN" altLang="en-US" dirty="0" smtClean="0"/>
              <a:t>格外多一点善意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不会！！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531616" y="1127957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          29</a:t>
            </a:r>
            <a:r>
              <a:rPr lang="zh-CN" altLang="en-US" sz="2400" dirty="0" smtClean="0"/>
              <a:t>岁你会与这三个字近身作伴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 smtClean="0"/>
              <a:t>危机感</a:t>
            </a:r>
            <a:endParaRPr lang="en-US" altLang="zh-CN" sz="8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2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因为四年后不管你做什么</a:t>
            </a:r>
            <a:r>
              <a:rPr lang="zh-CN" altLang="en-US" sz="2800" dirty="0" smtClean="0"/>
              <a:t>行业</a:t>
            </a:r>
            <a:endParaRPr lang="en-US" altLang="zh-CN" sz="2800" dirty="0"/>
          </a:p>
          <a:p>
            <a:pPr algn="ctr"/>
            <a:r>
              <a:rPr lang="zh-CN" altLang="en-US" sz="2800" dirty="0"/>
              <a:t>都有一批更年轻的更有活力的年轻人</a:t>
            </a:r>
            <a:endParaRPr lang="en-US" altLang="zh-CN" sz="2800" dirty="0"/>
          </a:p>
          <a:p>
            <a:pPr algn="ctr"/>
            <a:r>
              <a:rPr lang="zh-CN" altLang="en-US" sz="2800" dirty="0"/>
              <a:t>享受</a:t>
            </a:r>
            <a:r>
              <a:rPr lang="en-US" altLang="zh-CN" sz="2800" dirty="0"/>
              <a:t>ALL IN </a:t>
            </a:r>
            <a:r>
              <a:rPr lang="zh-CN" altLang="en-US" sz="2800" dirty="0"/>
              <a:t>的加速度奔跑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为的就是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年后不像你一样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挑挑拣拣</a:t>
            </a:r>
            <a:endParaRPr lang="en-US" altLang="zh-CN" sz="2800" dirty="0" smtClean="0"/>
          </a:p>
          <a:p>
            <a:pPr algn="ctr"/>
            <a:r>
              <a:rPr lang="zh-CN" altLang="en-US" sz="2800" dirty="0"/>
              <a:t>还在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00</a:t>
            </a:r>
            <a:r>
              <a:rPr lang="zh-CN" altLang="en-US" sz="2800" dirty="0" smtClean="0"/>
              <a:t>后摆在一起比价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8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531616" y="1635646"/>
            <a:ext cx="6552852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从前，不进则退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现在，不进则出局</a:t>
            </a:r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9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83370" y="1347614"/>
            <a:ext cx="6552852" cy="28122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年轻</a:t>
            </a:r>
            <a:r>
              <a:rPr lang="zh-CN" altLang="en-US" sz="2800" dirty="0" smtClean="0"/>
              <a:t>人们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不念过去，不畏将来，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鼓起勇气，</a:t>
            </a:r>
            <a:r>
              <a:rPr lang="zh-CN" altLang="en-US" sz="2800" dirty="0"/>
              <a:t>撸起袖子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zh-CN" altLang="en-US" sz="5400" dirty="0" smtClean="0"/>
              <a:t>干</a:t>
            </a:r>
            <a:endParaRPr lang="en-US" altLang="zh-CN" sz="5400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308522" y="3795886"/>
            <a:ext cx="7632848" cy="50798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5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第二项目标管理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491630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世界上没有懒惰的人</a:t>
            </a:r>
            <a:endParaRPr lang="en-US" altLang="zh-CN" b="1" dirty="0" smtClean="0"/>
          </a:p>
          <a:p>
            <a:pPr algn="ctr"/>
            <a:r>
              <a:rPr lang="zh-CN" altLang="en-US" b="1" dirty="0"/>
              <a:t>只有</a:t>
            </a:r>
            <a:r>
              <a:rPr lang="zh-CN" altLang="en-US" b="1" dirty="0" smtClean="0"/>
              <a:t>没有目标的人</a:t>
            </a:r>
            <a:endParaRPr lang="en-US" altLang="zh-CN" b="1" dirty="0" smtClean="0"/>
          </a:p>
          <a:p>
            <a:pPr algn="ctr"/>
            <a:r>
              <a:rPr lang="zh-CN" altLang="en-US" b="1" dirty="0"/>
              <a:t>没有目标就没有动力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3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11560" y="300379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923928" y="821166"/>
            <a:ext cx="2664296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目标与成长的关系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491630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/>
              <a:t>学会提问 解决问题 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成长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7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>
            <a:spLocks/>
          </p:cNvSpPr>
          <p:nvPr/>
        </p:nvSpPr>
        <p:spPr>
          <a:xfrm>
            <a:off x="4644008" y="2643758"/>
            <a:ext cx="4032448" cy="7920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行业形势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745103" y="149163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2629C03-0B3A-43DB-B580-02F49A6B9A18}"/>
              </a:ext>
            </a:extLst>
          </p:cNvPr>
          <p:cNvCxnSpPr/>
          <p:nvPr/>
        </p:nvCxnSpPr>
        <p:spPr>
          <a:xfrm>
            <a:off x="4745103" y="2557652"/>
            <a:ext cx="43988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 noChangeAspect="1"/>
          </p:cNvSpPr>
          <p:nvPr/>
        </p:nvSpPr>
        <p:spPr>
          <a:xfrm>
            <a:off x="539552" y="1356106"/>
            <a:ext cx="3312368" cy="2403091"/>
          </a:xfrm>
          <a:prstGeom prst="rect">
            <a:avLst/>
          </a:prstGeom>
          <a:blipFill dpi="0" rotWithShape="1">
            <a:blip r:embed="rId2"/>
            <a:srcRect/>
            <a:stretch>
              <a:fillRect t="-18919" b="-53379"/>
            </a:stretch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987574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世界公认成功的定义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3" name="圆角矩形 2"/>
          <p:cNvSpPr/>
          <p:nvPr/>
        </p:nvSpPr>
        <p:spPr>
          <a:xfrm>
            <a:off x="1835696" y="160327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成功就是实现有意义的既定目标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5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4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27534"/>
            <a:ext cx="3384376" cy="507987"/>
          </a:xfrm>
        </p:spPr>
        <p:txBody>
          <a:bodyPr/>
          <a:lstStyle/>
          <a:p>
            <a:r>
              <a:rPr lang="zh-CN" altLang="en-US" sz="2400" dirty="0" smtClean="0"/>
              <a:t>什么是目标</a:t>
            </a:r>
            <a:endParaRPr lang="zh-CN" altLang="en-US" sz="2400" dirty="0"/>
          </a:p>
        </p:txBody>
      </p:sp>
      <p:sp>
        <p:nvSpPr>
          <p:cNvPr id="3" name="五边形 2"/>
          <p:cNvSpPr/>
          <p:nvPr/>
        </p:nvSpPr>
        <p:spPr>
          <a:xfrm>
            <a:off x="395536" y="1343431"/>
            <a:ext cx="1728193" cy="590359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目标就是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021260" y="1355818"/>
            <a:ext cx="1787624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你的目的和方向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707904" y="1363516"/>
            <a:ext cx="1884784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你到底想要什么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477346" y="1363516"/>
            <a:ext cx="1728192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你的梦想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92280" y="1361483"/>
            <a:ext cx="1728192" cy="58469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你的远景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864334" y="2560829"/>
            <a:ext cx="4248472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人们为什么不设定目标</a:t>
            </a:r>
            <a:endParaRPr lang="zh-CN" altLang="en-US" sz="2400" dirty="0"/>
          </a:p>
        </p:txBody>
      </p:sp>
      <p:sp>
        <p:nvSpPr>
          <p:cNvPr id="9" name="剪去单角的矩形 8"/>
          <p:cNvSpPr/>
          <p:nvPr/>
        </p:nvSpPr>
        <p:spPr>
          <a:xfrm>
            <a:off x="609464" y="3382094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设定目标后害怕失败</a:t>
            </a:r>
            <a:endParaRPr lang="zh-CN" altLang="en-US" dirty="0"/>
          </a:p>
        </p:txBody>
      </p:sp>
      <p:sp>
        <p:nvSpPr>
          <p:cNvPr id="10" name="剪去单角的矩形 9"/>
          <p:cNvSpPr/>
          <p:nvPr/>
        </p:nvSpPr>
        <p:spPr>
          <a:xfrm>
            <a:off x="2265648" y="339047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害怕被别人耻笑</a:t>
            </a:r>
            <a:endParaRPr lang="zh-CN" altLang="en-US" dirty="0"/>
          </a:p>
        </p:txBody>
      </p:sp>
      <p:sp>
        <p:nvSpPr>
          <p:cNvPr id="11" name="剪去单角的矩形 10"/>
          <p:cNvSpPr/>
          <p:nvPr/>
        </p:nvSpPr>
        <p:spPr>
          <a:xfrm>
            <a:off x="3879428" y="339047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不知道目标的重要性</a:t>
            </a:r>
            <a:endParaRPr lang="zh-CN" altLang="en-US" dirty="0"/>
          </a:p>
        </p:txBody>
      </p:sp>
      <p:sp>
        <p:nvSpPr>
          <p:cNvPr id="12" name="剪去单角的矩形 11"/>
          <p:cNvSpPr/>
          <p:nvPr/>
        </p:nvSpPr>
        <p:spPr>
          <a:xfrm>
            <a:off x="5507248" y="337715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不知道设定目标的方法</a:t>
            </a:r>
            <a:endParaRPr lang="zh-CN" altLang="en-US" dirty="0"/>
          </a:p>
        </p:txBody>
      </p:sp>
      <p:sp>
        <p:nvSpPr>
          <p:cNvPr id="13" name="剪去单角的矩形 12"/>
          <p:cNvSpPr/>
          <p:nvPr/>
        </p:nvSpPr>
        <p:spPr>
          <a:xfrm>
            <a:off x="7102760" y="3377158"/>
            <a:ext cx="1409700" cy="720080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担心</a:t>
            </a:r>
            <a:r>
              <a:rPr lang="zh-CN" altLang="en-US" sz="1400" dirty="0" smtClean="0"/>
              <a:t>目标设定的是否正确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5" name="图片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1203598"/>
            <a:ext cx="8229600" cy="507987"/>
          </a:xfrm>
        </p:spPr>
        <p:txBody>
          <a:bodyPr/>
          <a:lstStyle/>
          <a:p>
            <a:r>
              <a:rPr lang="zh-CN" altLang="en-US" sz="2800" dirty="0" smtClean="0"/>
              <a:t>目标的重要性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835696" y="1707654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目标是我们看清使命，勇于担当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35696" y="2211710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目标是我们明白生存在意义和价值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5696" y="2715766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目标是我们懂得要结果不要如果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35696" y="3219822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目标督促我们做事分清轻重缓急，把握重点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35696" y="3723878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目标是我们集中精力把握当下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57946" y="4227934"/>
            <a:ext cx="518457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目标帮助我们一步步走向成功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9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915566"/>
            <a:ext cx="6897960" cy="507987"/>
          </a:xfrm>
        </p:spPr>
        <p:txBody>
          <a:bodyPr/>
          <a:lstStyle/>
          <a:p>
            <a:r>
              <a:rPr lang="zh-CN" altLang="en-US" sz="2800" dirty="0" smtClean="0"/>
              <a:t>目标设定的范围</a:t>
            </a:r>
            <a:r>
              <a:rPr lang="en-US" altLang="zh-CN" sz="2800" dirty="0" smtClean="0"/>
              <a:t>1---</a:t>
            </a:r>
            <a:r>
              <a:rPr lang="zh-CN" altLang="en-US" sz="2800" dirty="0" smtClean="0"/>
              <a:t>人生的六大目标领域</a:t>
            </a:r>
            <a:endParaRPr lang="zh-CN" altLang="en-US" sz="2800" dirty="0"/>
          </a:p>
        </p:txBody>
      </p:sp>
      <p:sp>
        <p:nvSpPr>
          <p:cNvPr id="11" name="五边形 10"/>
          <p:cNvSpPr/>
          <p:nvPr/>
        </p:nvSpPr>
        <p:spPr>
          <a:xfrm>
            <a:off x="2281960" y="2005736"/>
            <a:ext cx="2013512" cy="718366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学习成长目标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281960" y="3016438"/>
            <a:ext cx="2349097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事业目标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355976" y="1779662"/>
            <a:ext cx="2237235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健康休闲目标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4563121" y="3079839"/>
            <a:ext cx="2237235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家庭目标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5139185" y="2368366"/>
            <a:ext cx="2376264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财富目标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187316" y="2491135"/>
            <a:ext cx="2216313" cy="711473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</a:rPr>
              <a:t>人际关系目标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8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31640" y="915566"/>
            <a:ext cx="8229600" cy="507987"/>
          </a:xfrm>
        </p:spPr>
        <p:txBody>
          <a:bodyPr/>
          <a:lstStyle/>
          <a:p>
            <a:r>
              <a:rPr lang="zh-CN" altLang="en-US" sz="2800" dirty="0" smtClean="0"/>
              <a:t>目标设定的范围</a:t>
            </a:r>
            <a:r>
              <a:rPr lang="en-US" altLang="zh-CN" sz="2800" dirty="0" smtClean="0"/>
              <a:t>2---</a:t>
            </a:r>
            <a:r>
              <a:rPr lang="zh-CN" altLang="en-US" sz="2800" dirty="0" smtClean="0"/>
              <a:t>展望未来看清起点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619672" y="1923678"/>
            <a:ext cx="576064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从现在展望未来，你想飞多高，你想飞多远？要敢于做梦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回到</a:t>
            </a:r>
            <a:r>
              <a:rPr lang="zh-CN" altLang="en-US" sz="1600" b="1" dirty="0" smtClean="0"/>
              <a:t>当下，你的起点在哪里，你的优势和劣势是什么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你要学习</a:t>
            </a:r>
            <a:r>
              <a:rPr lang="zh-CN" altLang="en-US" sz="1600" b="1" dirty="0" smtClean="0"/>
              <a:t>什么？你要提升什么？</a:t>
            </a:r>
            <a:endParaRPr lang="en-US" altLang="zh-CN" sz="1600" b="1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你要用什么方法才能</a:t>
            </a:r>
            <a:r>
              <a:rPr lang="zh-CN" altLang="en-US" sz="1600" b="1" dirty="0" smtClean="0"/>
              <a:t>达到你的目标？</a:t>
            </a:r>
            <a:endParaRPr lang="zh-CN" altLang="en-US" sz="16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20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835696" y="915566"/>
            <a:ext cx="8229600" cy="507987"/>
          </a:xfrm>
        </p:spPr>
        <p:txBody>
          <a:bodyPr/>
          <a:lstStyle/>
          <a:p>
            <a:r>
              <a:rPr lang="zh-CN" altLang="en-US" sz="2800" dirty="0" smtClean="0"/>
              <a:t>目标设定的范围</a:t>
            </a:r>
            <a:r>
              <a:rPr lang="en-US" altLang="zh-CN" sz="2800" dirty="0" smtClean="0"/>
              <a:t>3---</a:t>
            </a:r>
            <a:r>
              <a:rPr lang="zh-CN" altLang="en-US" sz="2800" dirty="0" smtClean="0"/>
              <a:t>以终为始</a:t>
            </a:r>
            <a:endParaRPr lang="zh-CN" altLang="en-US" sz="2800" dirty="0"/>
          </a:p>
        </p:txBody>
      </p:sp>
      <p:sp>
        <p:nvSpPr>
          <p:cNvPr id="2" name="五边形 1"/>
          <p:cNvSpPr/>
          <p:nvPr/>
        </p:nvSpPr>
        <p:spPr>
          <a:xfrm rot="10800000">
            <a:off x="6256089" y="1771694"/>
            <a:ext cx="1440160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10800000">
            <a:off x="5846663" y="2165892"/>
            <a:ext cx="1829246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 rot="10800000">
            <a:off x="5414615" y="2525932"/>
            <a:ext cx="2281634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 rot="10800000">
            <a:off x="4925789" y="2885973"/>
            <a:ext cx="2785690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10800000">
            <a:off x="4478511" y="3246012"/>
            <a:ext cx="3232968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rot="10800000">
            <a:off x="4118471" y="3606052"/>
            <a:ext cx="3595290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 rot="10800000">
            <a:off x="3758431" y="3966092"/>
            <a:ext cx="3983012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rot="10800000">
            <a:off x="3254375" y="4326132"/>
            <a:ext cx="4487068" cy="28803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7563519" y="185362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7536655" y="2248316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7563519" y="2597939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7563519" y="295798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7563519" y="331802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7563519" y="3678060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7563519" y="4058018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7574855" y="4416148"/>
            <a:ext cx="72008" cy="144016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166142" y="1760531"/>
            <a:ext cx="489654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66142" y="1760531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82184" y="2165891"/>
            <a:ext cx="44484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82184" y="2165891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82184" y="2497002"/>
            <a:ext cx="4088415" cy="2892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6413" y="2861564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186413" y="2865036"/>
            <a:ext cx="3580130" cy="209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86413" y="2497002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82184" y="3225178"/>
            <a:ext cx="315231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82184" y="3225178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82184" y="3552177"/>
            <a:ext cx="300829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82184" y="3552177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186413" y="3892340"/>
            <a:ext cx="264402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86413" y="3892340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86413" y="4254125"/>
            <a:ext cx="18002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86413" y="4254125"/>
            <a:ext cx="0" cy="2637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1640" y="1853620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终极目标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60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岁以后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49078" y="2193366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远期目标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49078" y="2560048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中期目标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49078" y="2929224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近期目标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1-3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7188" y="3280128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本年目标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72166" y="3606051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月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8516" y="3912094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周目标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81518" y="4282630"/>
            <a:ext cx="3594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日目标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44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716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829744" y="915564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目标设定的五项原则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55948" y="1912516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明确具体</a:t>
            </a:r>
            <a:endParaRPr lang="zh-CN" altLang="en-US" sz="1600" dirty="0"/>
          </a:p>
        </p:txBody>
      </p:sp>
      <p:sp>
        <p:nvSpPr>
          <p:cNvPr id="5" name="燕尾形 4"/>
          <p:cNvSpPr/>
          <p:nvPr/>
        </p:nvSpPr>
        <p:spPr>
          <a:xfrm>
            <a:off x="1952092" y="2128540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0516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量化衡量</a:t>
            </a:r>
            <a:endParaRPr lang="zh-CN" altLang="en-US" sz="1600" dirty="0"/>
          </a:p>
        </p:txBody>
      </p:sp>
      <p:sp>
        <p:nvSpPr>
          <p:cNvPr id="7" name="燕尾形 6"/>
          <p:cNvSpPr/>
          <p:nvPr/>
        </p:nvSpPr>
        <p:spPr>
          <a:xfrm>
            <a:off x="3616660" y="2172928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2332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具备挑战</a:t>
            </a:r>
            <a:endParaRPr lang="zh-CN" altLang="en-US" sz="1600" dirty="0"/>
          </a:p>
        </p:txBody>
      </p:sp>
      <p:sp>
        <p:nvSpPr>
          <p:cNvPr id="9" name="燕尾形 8"/>
          <p:cNvSpPr/>
          <p:nvPr/>
        </p:nvSpPr>
        <p:spPr>
          <a:xfrm>
            <a:off x="5408476" y="2172928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524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长短结合</a:t>
            </a:r>
            <a:endParaRPr lang="zh-CN" altLang="en-US" sz="1600" dirty="0"/>
          </a:p>
        </p:txBody>
      </p:sp>
      <p:sp>
        <p:nvSpPr>
          <p:cNvPr id="11" name="燕尾形 10"/>
          <p:cNvSpPr/>
          <p:nvPr/>
        </p:nvSpPr>
        <p:spPr>
          <a:xfrm>
            <a:off x="7136668" y="2172928"/>
            <a:ext cx="216024" cy="216024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96708" y="1956904"/>
            <a:ext cx="1008112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完成时限</a:t>
            </a:r>
            <a:endParaRPr lang="zh-CN" altLang="en-US" sz="1600" dirty="0"/>
          </a:p>
        </p:txBody>
      </p:sp>
      <p:sp>
        <p:nvSpPr>
          <p:cNvPr id="15" name="标题 1"/>
          <p:cNvSpPr txBox="1"/>
          <p:nvPr/>
        </p:nvSpPr>
        <p:spPr>
          <a:xfrm>
            <a:off x="620998" y="3152378"/>
            <a:ext cx="8229600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翻译成人话：就是目标碎片化，时间碎片化，每天都在完成小目标，最终大目标就实现了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4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001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829744" y="915564"/>
            <a:ext cx="5342656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四条重要</a:t>
            </a:r>
            <a:r>
              <a:rPr lang="zh-CN" altLang="en-US" sz="2800" dirty="0" smtClean="0"/>
              <a:t>的建议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937544" y="1707654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头一天晚上设定明日目标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55976" y="1707654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上周五前设定下周目标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12144" y="2715766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上月</a:t>
            </a:r>
            <a:r>
              <a:rPr lang="en-US" altLang="zh-CN" b="1" dirty="0" smtClean="0"/>
              <a:t>30</a:t>
            </a:r>
            <a:r>
              <a:rPr lang="zh-CN" altLang="en-US" b="1" dirty="0" smtClean="0"/>
              <a:t>号前设定下月目标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4385816" y="2715766"/>
            <a:ext cx="2016224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上年度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号前设定明年目标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1316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833440" y="699542"/>
            <a:ext cx="5342656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达成目标的三个方法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763688" y="1491630"/>
            <a:ext cx="5874816" cy="28803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179452" y="1887674"/>
            <a:ext cx="5082728" cy="6120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每周六五点半前认真填写</a:t>
            </a:r>
            <a:r>
              <a:rPr lang="en-US" altLang="zh-CN" sz="1000" dirty="0" smtClean="0">
                <a:solidFill>
                  <a:srgbClr val="FF0000"/>
                </a:solidFill>
              </a:rPr>
              <a:t>《</a:t>
            </a:r>
            <a:r>
              <a:rPr lang="zh-CN" altLang="en-US" sz="1000" dirty="0" smtClean="0">
                <a:solidFill>
                  <a:srgbClr val="FF0000"/>
                </a:solidFill>
              </a:rPr>
              <a:t>周总结</a:t>
            </a:r>
            <a:r>
              <a:rPr lang="en-US" altLang="zh-CN" sz="1000" dirty="0" smtClean="0">
                <a:solidFill>
                  <a:srgbClr val="FF0000"/>
                </a:solidFill>
              </a:rPr>
              <a:t>》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问</a:t>
            </a:r>
            <a:r>
              <a:rPr lang="zh-CN" altLang="en-US" sz="1000" dirty="0" smtClean="0">
                <a:solidFill>
                  <a:srgbClr val="FF0000"/>
                </a:solidFill>
              </a:rPr>
              <a:t>自己：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1.</a:t>
            </a:r>
            <a:r>
              <a:rPr lang="zh-CN" altLang="en-US" sz="1000" dirty="0" smtClean="0">
                <a:solidFill>
                  <a:srgbClr val="FF0000"/>
                </a:solidFill>
              </a:rPr>
              <a:t>本周目标完成情况</a:t>
            </a:r>
            <a:r>
              <a:rPr lang="en-US" altLang="zh-CN" sz="1000" dirty="0" smtClean="0">
                <a:solidFill>
                  <a:srgbClr val="FF0000"/>
                </a:solidFill>
              </a:rPr>
              <a:t>2.</a:t>
            </a:r>
            <a:r>
              <a:rPr lang="zh-CN" altLang="en-US" sz="1000" dirty="0" smtClean="0">
                <a:solidFill>
                  <a:srgbClr val="FF0000"/>
                </a:solidFill>
              </a:rPr>
              <a:t>未完成的原因和障碍</a:t>
            </a:r>
            <a:r>
              <a:rPr lang="en-US" altLang="zh-CN" sz="1000" dirty="0" smtClean="0">
                <a:solidFill>
                  <a:srgbClr val="FF0000"/>
                </a:solidFill>
              </a:rPr>
              <a:t>3.</a:t>
            </a:r>
            <a:r>
              <a:rPr lang="zh-CN" altLang="en-US" sz="1000" dirty="0" smtClean="0">
                <a:solidFill>
                  <a:srgbClr val="FF0000"/>
                </a:solidFill>
              </a:rPr>
              <a:t>克服障碍的方法</a:t>
            </a:r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 smtClean="0">
                <a:solidFill>
                  <a:srgbClr val="FF0000"/>
                </a:solidFill>
              </a:rPr>
              <a:t>本周的创新和收获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59732" y="2825874"/>
            <a:ext cx="50827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0000"/>
                </a:solidFill>
              </a:rPr>
              <a:t>每月</a:t>
            </a:r>
            <a:r>
              <a:rPr lang="en-US" altLang="zh-CN" sz="900" dirty="0" smtClean="0">
                <a:solidFill>
                  <a:srgbClr val="FF0000"/>
                </a:solidFill>
              </a:rPr>
              <a:t>1</a:t>
            </a:r>
            <a:r>
              <a:rPr lang="zh-CN" altLang="en-US" sz="900" dirty="0" smtClean="0">
                <a:solidFill>
                  <a:srgbClr val="FF0000"/>
                </a:solidFill>
              </a:rPr>
              <a:t>号中午</a:t>
            </a:r>
            <a:r>
              <a:rPr lang="en-US" altLang="zh-CN" sz="900" dirty="0" smtClean="0">
                <a:solidFill>
                  <a:srgbClr val="FF0000"/>
                </a:solidFill>
              </a:rPr>
              <a:t>12</a:t>
            </a:r>
            <a:r>
              <a:rPr lang="zh-CN" altLang="en-US" sz="900" dirty="0" smtClean="0">
                <a:solidFill>
                  <a:srgbClr val="FF0000"/>
                </a:solidFill>
              </a:rPr>
              <a:t>点前作月目标，对照原定目标，填写实际达成，找到差距，反省总结，校正方向，方向比努力更重要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79452" y="3669320"/>
            <a:ext cx="50827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0000"/>
                </a:solidFill>
              </a:rPr>
              <a:t>日积月累，没有完不成的目标，没有达不成的绩效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1358" y="15478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每周</a:t>
            </a:r>
            <a:r>
              <a:rPr lang="zh-CN" altLang="en-US" dirty="0" smtClean="0"/>
              <a:t>总结，反省改进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7744" y="249974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每月总结，校正目标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9824" y="33277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循环重复，贵在坚持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4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第三项时间管理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时间是</a:t>
            </a:r>
            <a:r>
              <a:rPr lang="zh-CN" altLang="en-US" b="1" dirty="0" smtClean="0"/>
              <a:t>生命，时间是财富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时间的特性：不可增减，不可缺少，不可储存，不可替代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但是时间可以管理！</a:t>
            </a:r>
            <a:endParaRPr lang="en-US" altLang="zh-CN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0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00837" y="26749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大数据：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3" name="图片 12" descr="https://timgsa.baidu.com/timg?image&amp;quality=80&amp;size=b9999_10000&amp;sec=1523243362871&amp;di=7b8fbc29687869cd247595f8f86dab13&amp;imgtype=0&amp;src=http%3A%2F%2Fsz.data.tedu.cn%2Fupload%2F20171127%2F20171127155610_61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06738"/>
            <a:ext cx="6303525" cy="3819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86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04158" y="987574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什么是时间货币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50232" y="1612702"/>
            <a:ext cx="1153120" cy="2039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年工作时间</a:t>
            </a:r>
            <a:r>
              <a:rPr lang="en-US" altLang="zh-CN" sz="800" dirty="0" smtClean="0"/>
              <a:t>254</a:t>
            </a:r>
            <a:r>
              <a:rPr lang="zh-CN" altLang="en-US" sz="800" dirty="0" smtClean="0"/>
              <a:t>天</a:t>
            </a:r>
            <a:endParaRPr lang="zh-CN" altLang="en-US" sz="800" dirty="0"/>
          </a:p>
        </p:txBody>
      </p:sp>
      <p:sp>
        <p:nvSpPr>
          <p:cNvPr id="5" name="圆角矩形 4"/>
          <p:cNvSpPr/>
          <p:nvPr/>
        </p:nvSpPr>
        <p:spPr>
          <a:xfrm>
            <a:off x="3140224" y="1598068"/>
            <a:ext cx="1153120" cy="20538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日工作小时</a:t>
            </a:r>
            <a:r>
              <a:rPr lang="en-US" altLang="zh-CN" sz="800" dirty="0" smtClean="0"/>
              <a:t>8</a:t>
            </a:r>
            <a:r>
              <a:rPr lang="zh-CN" altLang="en-US" sz="800" dirty="0" smtClean="0"/>
              <a:t>小时</a:t>
            </a:r>
            <a:endParaRPr lang="zh-CN" altLang="en-US" sz="800" dirty="0"/>
          </a:p>
        </p:txBody>
      </p:sp>
      <p:sp>
        <p:nvSpPr>
          <p:cNvPr id="6" name="圆角矩形 5"/>
          <p:cNvSpPr/>
          <p:nvPr/>
        </p:nvSpPr>
        <p:spPr>
          <a:xfrm>
            <a:off x="4434334" y="1598068"/>
            <a:ext cx="1153120" cy="20538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每天价值</a:t>
            </a:r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39.37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118.11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196.84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314.96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393.7</a:t>
            </a:r>
          </a:p>
          <a:p>
            <a:pPr algn="ctr"/>
            <a:endParaRPr lang="zh-CN" altLang="en-US" sz="800" dirty="0"/>
          </a:p>
        </p:txBody>
      </p:sp>
      <p:sp>
        <p:nvSpPr>
          <p:cNvPr id="7" name="圆角矩形 6"/>
          <p:cNvSpPr/>
          <p:nvPr/>
        </p:nvSpPr>
        <p:spPr>
          <a:xfrm>
            <a:off x="5724128" y="1583236"/>
            <a:ext cx="1153120" cy="20686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每小时价值</a:t>
            </a:r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4.92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14.76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24.6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39.36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49.20</a:t>
            </a:r>
            <a:endParaRPr lang="zh-CN" altLang="en-US" sz="800" dirty="0"/>
          </a:p>
        </p:txBody>
      </p:sp>
      <p:sp>
        <p:nvSpPr>
          <p:cNvPr id="8" name="圆角矩形 7"/>
          <p:cNvSpPr/>
          <p:nvPr/>
        </p:nvSpPr>
        <p:spPr>
          <a:xfrm>
            <a:off x="7020272" y="1583236"/>
            <a:ext cx="1153120" cy="20686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每分钟价值</a:t>
            </a:r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0.082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0.25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0.41</a:t>
            </a:r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0.656</a:t>
            </a:r>
            <a:endParaRPr lang="en-US" altLang="zh-CN" sz="800" dirty="0"/>
          </a:p>
          <a:p>
            <a:pPr algn="ctr"/>
            <a:endParaRPr lang="en-US" altLang="zh-CN" sz="800" dirty="0" smtClean="0"/>
          </a:p>
          <a:p>
            <a:pPr algn="ctr"/>
            <a:r>
              <a:rPr lang="en-US" altLang="zh-CN" sz="800" dirty="0" smtClean="0"/>
              <a:t>0.820</a:t>
            </a:r>
            <a:endParaRPr lang="zh-CN" altLang="en-US" sz="800" dirty="0"/>
          </a:p>
        </p:txBody>
      </p:sp>
      <p:sp>
        <p:nvSpPr>
          <p:cNvPr id="9" name="圆角矩形 8"/>
          <p:cNvSpPr/>
          <p:nvPr/>
        </p:nvSpPr>
        <p:spPr>
          <a:xfrm>
            <a:off x="539552" y="1612702"/>
            <a:ext cx="1153120" cy="2039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年收入（万元）</a:t>
            </a:r>
            <a:endParaRPr lang="en-US" altLang="zh-CN" sz="800" dirty="0" smtClean="0"/>
          </a:p>
          <a:p>
            <a:pPr algn="ctr"/>
            <a:endParaRPr lang="en-US" altLang="zh-CN" sz="8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1w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3w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5w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8w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 smtClean="0"/>
              <a:t>10w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714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43808" y="987574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  什么是时间管理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60327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就是利用最快的时间达成最具有价值的目标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实现均衡人生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7923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71800" y="951273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  时间是怎么浪费的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4067944" y="2031690"/>
            <a:ext cx="1440160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缺乏条理与整洁          找东西                简单的事情复杂化        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 懒惰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浪费别人时间</a:t>
            </a:r>
            <a:endParaRPr lang="zh-CN" altLang="en-US" sz="1100" dirty="0"/>
          </a:p>
        </p:txBody>
      </p:sp>
      <p:sp>
        <p:nvSpPr>
          <p:cNvPr id="5" name="圆角矩形 4"/>
          <p:cNvSpPr/>
          <p:nvPr/>
        </p:nvSpPr>
        <p:spPr>
          <a:xfrm>
            <a:off x="4211960" y="1563638"/>
            <a:ext cx="1296144" cy="2880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123728" y="2031690"/>
            <a:ext cx="1440160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缺乏计划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没有</a:t>
            </a:r>
            <a:r>
              <a:rPr lang="zh-CN" altLang="en-US" sz="1100" dirty="0"/>
              <a:t>目标   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拖延</a:t>
            </a:r>
            <a:endParaRPr lang="en-US" altLang="zh-CN" sz="1100" dirty="0"/>
          </a:p>
          <a:p>
            <a:pPr algn="ctr"/>
            <a:r>
              <a:rPr lang="zh-CN" altLang="en-US" sz="1100" dirty="0"/>
              <a:t>抓不住重点</a:t>
            </a:r>
            <a:endParaRPr lang="en-US" altLang="zh-CN" sz="1100" dirty="0"/>
          </a:p>
          <a:p>
            <a:pPr algn="ctr"/>
            <a:r>
              <a:rPr lang="zh-CN" altLang="en-US" sz="1100" dirty="0"/>
              <a:t>事必躬亲</a:t>
            </a:r>
            <a:endParaRPr lang="en-US" altLang="zh-CN" sz="1100" dirty="0"/>
          </a:p>
          <a:p>
            <a:pPr algn="ctr"/>
            <a:r>
              <a:rPr lang="zh-CN" altLang="en-US" sz="1100" dirty="0" smtClean="0"/>
              <a:t>有头无尾</a:t>
            </a:r>
            <a:endParaRPr lang="en-US" altLang="zh-CN" sz="1100" dirty="0" smtClean="0"/>
          </a:p>
          <a:p>
            <a:pPr algn="ctr"/>
            <a:r>
              <a:rPr lang="zh-CN" altLang="en-US" sz="1100" dirty="0"/>
              <a:t>一心多用  </a:t>
            </a:r>
          </a:p>
          <a:p>
            <a:pPr algn="ctr"/>
            <a:endParaRPr lang="en-US" altLang="zh-CN" sz="1100" dirty="0"/>
          </a:p>
        </p:txBody>
      </p:sp>
      <p:sp>
        <p:nvSpPr>
          <p:cNvPr id="11" name="圆角矩形 10"/>
          <p:cNvSpPr/>
          <p:nvPr/>
        </p:nvSpPr>
        <p:spPr>
          <a:xfrm>
            <a:off x="5940152" y="2031690"/>
            <a:ext cx="1440160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不会拒绝请求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盲目行动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不懂授权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盲目承诺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越权指挥</a:t>
            </a:r>
            <a:endParaRPr lang="en-US" altLang="zh-CN" sz="1100" dirty="0"/>
          </a:p>
          <a:p>
            <a:pPr algn="ctr"/>
            <a:r>
              <a:rPr lang="zh-CN" altLang="en-US" sz="1100" dirty="0" smtClean="0"/>
              <a:t>救火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完美主义</a:t>
            </a:r>
            <a:endParaRPr lang="zh-CN" altLang="en-US" sz="1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939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71800" y="951273"/>
            <a:ext cx="4392488" cy="507987"/>
          </a:xfrm>
        </p:spPr>
        <p:txBody>
          <a:bodyPr/>
          <a:lstStyle/>
          <a:p>
            <a:r>
              <a:rPr lang="zh-CN" altLang="en-US" sz="2800" dirty="0" smtClean="0"/>
              <a:t>   时间是怎么浪费的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211960" y="1563638"/>
            <a:ext cx="1296144" cy="2880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123728" y="1994880"/>
            <a:ext cx="1944216" cy="20162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11760" y="2427734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上级领导浪费时间：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022" y="2864492"/>
            <a:ext cx="506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工作系统浪费时间：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3297346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生活条件浪费时间：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2445802"/>
            <a:ext cx="4680520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bg1"/>
                </a:solidFill>
              </a:rPr>
              <a:t>不懂授权，官僚不直接，制度死板，信息不共享</a:t>
            </a:r>
            <a:r>
              <a:rPr lang="zh-CN" altLang="en-US" sz="1000" dirty="0" smtClean="0">
                <a:solidFill>
                  <a:schemeClr val="bg1"/>
                </a:solidFill>
              </a:rPr>
              <a:t>造成</a:t>
            </a:r>
            <a:r>
              <a:rPr lang="zh-CN" altLang="en-US" sz="1000" dirty="0">
                <a:solidFill>
                  <a:schemeClr val="bg1"/>
                </a:solidFill>
              </a:rPr>
              <a:t>工作重复，权责不清导致工作无效，目标不明确</a:t>
            </a:r>
          </a:p>
        </p:txBody>
      </p:sp>
      <p:sp>
        <p:nvSpPr>
          <p:cNvPr id="7" name="矩形 6"/>
          <p:cNvSpPr/>
          <p:nvPr/>
        </p:nvSpPr>
        <p:spPr>
          <a:xfrm>
            <a:off x="4139952" y="2924661"/>
            <a:ext cx="3024336" cy="2168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模式不够优化，员工离职，人手不足，训练不够</a:t>
            </a:r>
            <a:endParaRPr lang="zh-CN" altLang="en-US" sz="900" b="1" dirty="0"/>
          </a:p>
        </p:txBody>
      </p:sp>
      <p:sp>
        <p:nvSpPr>
          <p:cNvPr id="12" name="矩形 11"/>
          <p:cNvSpPr/>
          <p:nvPr/>
        </p:nvSpPr>
        <p:spPr>
          <a:xfrm>
            <a:off x="4139952" y="3330591"/>
            <a:ext cx="1774056" cy="2105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bg1"/>
                </a:solidFill>
              </a:rPr>
              <a:t>通讯，交通，闲聊，住郊区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3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7694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47664" y="987574"/>
            <a:ext cx="5832648" cy="507987"/>
          </a:xfrm>
        </p:spPr>
        <p:txBody>
          <a:bodyPr/>
          <a:lstStyle/>
          <a:p>
            <a:r>
              <a:rPr lang="zh-CN" altLang="en-US" sz="2800" dirty="0" smtClean="0"/>
              <a:t>     </a:t>
            </a:r>
            <a:r>
              <a:rPr lang="zh-CN" altLang="en-US" sz="2800" dirty="0" smtClean="0"/>
              <a:t>如何</a:t>
            </a:r>
            <a:r>
              <a:rPr lang="zh-CN" altLang="en-US" sz="2800" dirty="0"/>
              <a:t>高效</a:t>
            </a:r>
            <a:r>
              <a:rPr lang="zh-CN" altLang="en-US" sz="2800" dirty="0" smtClean="0"/>
              <a:t>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1---</a:t>
            </a:r>
            <a:r>
              <a:rPr lang="zh-CN" altLang="en-US" sz="2800" dirty="0"/>
              <a:t>要事第一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2483768" y="2231206"/>
            <a:ext cx="4320480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运用</a:t>
            </a:r>
            <a:r>
              <a:rPr lang="en-US" altLang="zh-CN" sz="1100" dirty="0" err="1" smtClean="0"/>
              <a:t>abc</a:t>
            </a:r>
            <a:r>
              <a:rPr lang="zh-CN" altLang="en-US" sz="1100" dirty="0" smtClean="0"/>
              <a:t>法则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A:</a:t>
            </a:r>
            <a:r>
              <a:rPr lang="zh-CN" altLang="en-US" sz="1100" dirty="0" smtClean="0"/>
              <a:t>最重要 自己做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B:</a:t>
            </a:r>
            <a:r>
              <a:rPr lang="zh-CN" altLang="en-US" sz="1100" dirty="0" smtClean="0"/>
              <a:t>重要 压缩做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C:</a:t>
            </a:r>
            <a:r>
              <a:rPr lang="zh-CN" altLang="en-US" sz="1100" dirty="0" smtClean="0"/>
              <a:t>次重要 授权别人帮忙做</a:t>
            </a:r>
            <a:endParaRPr lang="zh-CN" altLang="en-US" sz="1100" dirty="0"/>
          </a:p>
        </p:txBody>
      </p:sp>
      <p:sp>
        <p:nvSpPr>
          <p:cNvPr id="11" name="圆角矩形 10"/>
          <p:cNvSpPr/>
          <p:nvPr/>
        </p:nvSpPr>
        <p:spPr>
          <a:xfrm>
            <a:off x="2123728" y="3091656"/>
            <a:ext cx="5112568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如何判断</a:t>
            </a:r>
            <a:r>
              <a:rPr lang="en-US" altLang="zh-CN" sz="1100" dirty="0" smtClean="0"/>
              <a:t>A—</a:t>
            </a:r>
            <a:r>
              <a:rPr lang="zh-CN" altLang="en-US" sz="1100" dirty="0" smtClean="0"/>
              <a:t>最重要的事情</a:t>
            </a:r>
            <a:endParaRPr lang="en-US" altLang="zh-CN" sz="1100" dirty="0" smtClean="0"/>
          </a:p>
          <a:p>
            <a:pPr algn="ctr"/>
            <a:r>
              <a:rPr lang="zh-CN" altLang="en-US" sz="1100" dirty="0"/>
              <a:t>带来最大的</a:t>
            </a:r>
            <a:r>
              <a:rPr lang="zh-CN" altLang="en-US" sz="1100" dirty="0" smtClean="0"/>
              <a:t>价值，不做没机会了，别人不能替代</a:t>
            </a:r>
            <a:endParaRPr lang="en-US" altLang="zh-CN" sz="11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885852" y="1347614"/>
            <a:ext cx="3503116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分清优先顺序，要事第一</a:t>
            </a:r>
            <a:endParaRPr lang="zh-CN" altLang="en-US" sz="1100" dirty="0"/>
          </a:p>
        </p:txBody>
      </p:sp>
      <p:sp>
        <p:nvSpPr>
          <p:cNvPr id="8" name="圆角矩形 7"/>
          <p:cNvSpPr/>
          <p:nvPr/>
        </p:nvSpPr>
        <p:spPr>
          <a:xfrm>
            <a:off x="1727684" y="3904406"/>
            <a:ext cx="5904656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用大块时间集中保障</a:t>
            </a:r>
            <a:r>
              <a:rPr lang="en-US" altLang="zh-CN" sz="1100" dirty="0" smtClean="0"/>
              <a:t>A</a:t>
            </a:r>
            <a:r>
              <a:rPr lang="zh-CN" altLang="en-US" sz="1100" dirty="0" smtClean="0"/>
              <a:t>类事项优先完成</a:t>
            </a:r>
            <a:endParaRPr lang="en-US" altLang="zh-CN" sz="1100" dirty="0" smtClean="0"/>
          </a:p>
        </p:txBody>
      </p:sp>
      <p:sp>
        <p:nvSpPr>
          <p:cNvPr id="2" name="下箭头 1"/>
          <p:cNvSpPr/>
          <p:nvPr/>
        </p:nvSpPr>
        <p:spPr>
          <a:xfrm>
            <a:off x="2418098" y="1483990"/>
            <a:ext cx="360040" cy="57482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051720" y="2303834"/>
            <a:ext cx="360040" cy="57482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691680" y="3140000"/>
            <a:ext cx="360040" cy="57482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4" name="图片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648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7704" y="1203598"/>
            <a:ext cx="5904656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如何</a:t>
            </a:r>
            <a:r>
              <a:rPr lang="zh-CN" altLang="en-US" sz="2800" dirty="0"/>
              <a:t>高效</a:t>
            </a:r>
            <a:r>
              <a:rPr lang="zh-CN" altLang="en-US" sz="2800" dirty="0" smtClean="0"/>
              <a:t>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2---</a:t>
            </a:r>
            <a:r>
              <a:rPr lang="zh-CN" altLang="en-US" sz="2800" dirty="0" smtClean="0"/>
              <a:t>任务清单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691680" y="199568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整洁条理，明确任务，记录谁做，完成期限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7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91680" y="1275606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/>
              <a:t>如何高效管理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3---</a:t>
            </a:r>
            <a:r>
              <a:rPr lang="zh-CN" altLang="en-US" sz="2800" dirty="0" smtClean="0"/>
              <a:t>时事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清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691680" y="1995686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每小时都要成为一个做事单元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566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7704" y="1203598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/>
              <a:t>如何高效管理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4---</a:t>
            </a:r>
            <a:r>
              <a:rPr lang="zh-CN" altLang="en-US" sz="2800" dirty="0" smtClean="0"/>
              <a:t>杜绝拖延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遇事解决事，越拖越费事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07704" y="1203598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/>
              <a:t>如何高效管理</a:t>
            </a:r>
            <a:r>
              <a:rPr lang="zh-CN" altLang="en-US" sz="2800" dirty="0" smtClean="0"/>
              <a:t>时间</a:t>
            </a:r>
            <a:r>
              <a:rPr lang="en-US" altLang="zh-CN" sz="2800" dirty="0" smtClean="0"/>
              <a:t>5---</a:t>
            </a:r>
            <a:r>
              <a:rPr lang="zh-CN" altLang="en-US" sz="2800" dirty="0" smtClean="0"/>
              <a:t>马上行动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空谈误国，实干兴邦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1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第四项 学习管理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新东方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独立人格，全球视野，终身学习</a:t>
            </a:r>
            <a:endParaRPr lang="en-US" altLang="zh-CN" sz="28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07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592" y="12347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区块链：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 descr="https://timgsa.baidu.com/timg?image&amp;quality=80&amp;size=b9999_10000&amp;sec=1523243492445&amp;di=7623c9c8e9c7efc3892dca448044327e&amp;imgtype=0&amp;src=http%3A%2F%2F5b0988e595225.cdn.sohucs.com%2Fimages%2F20170711%2F9f8a60f934aa4bb686d5a37d219d66b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8041"/>
            <a:ext cx="5713095" cy="4037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987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3928" y="699542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学习方式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跟师长学习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跟父母学习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跟同事朋友学习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书本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4.</a:t>
            </a:r>
            <a:r>
              <a:rPr lang="zh-CN" altLang="en-US" sz="2800" b="1" dirty="0" smtClean="0"/>
              <a:t>跟自己学习</a:t>
            </a:r>
            <a:endParaRPr lang="en-US" altLang="zh-CN" sz="28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5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学习的目的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增加自身价值，从而创造价值</a:t>
            </a:r>
            <a:endParaRPr lang="en-US" altLang="zh-CN" sz="2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852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不学习必灭亡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一切的失败，皆因无知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学习的捷径</a:t>
            </a:r>
            <a:endParaRPr lang="zh-CN" altLang="en-US" sz="2800" dirty="0"/>
          </a:p>
        </p:txBody>
      </p:sp>
      <p:sp>
        <p:nvSpPr>
          <p:cNvPr id="2" name="五边形 1"/>
          <p:cNvSpPr/>
          <p:nvPr/>
        </p:nvSpPr>
        <p:spPr>
          <a:xfrm>
            <a:off x="1979762" y="2639318"/>
            <a:ext cx="3168352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向一流的人士学习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1971998" y="3445882"/>
            <a:ext cx="3168352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每天养成学习的习惯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1764" y="2747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复制成功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2136" y="35492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聚沙成塔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979762" y="1811020"/>
            <a:ext cx="3168352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学好习得</a:t>
            </a:r>
            <a:r>
              <a:rPr lang="zh-CN" altLang="en-US" dirty="0"/>
              <a:t>练</a:t>
            </a:r>
            <a:r>
              <a:rPr lang="zh-CN" altLang="en-US" dirty="0" smtClean="0"/>
              <a:t>学习力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2136" y="19143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64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835696" y="1059582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学习管理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记录比记忆更重要</a:t>
            </a:r>
            <a:endParaRPr lang="zh-CN" altLang="en-US" sz="2800" dirty="0"/>
          </a:p>
        </p:txBody>
      </p:sp>
      <p:sp>
        <p:nvSpPr>
          <p:cNvPr id="2" name="五边形 1"/>
          <p:cNvSpPr/>
          <p:nvPr/>
        </p:nvSpPr>
        <p:spPr>
          <a:xfrm>
            <a:off x="2699792" y="1977008"/>
            <a:ext cx="4464496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在工作中学习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2699792" y="2787536"/>
            <a:ext cx="4464496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在反省中学习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7068" y="1977008"/>
            <a:ext cx="710261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70297" y="2787536"/>
            <a:ext cx="710261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五边形 8"/>
          <p:cNvSpPr/>
          <p:nvPr/>
        </p:nvSpPr>
        <p:spPr>
          <a:xfrm>
            <a:off x="2699792" y="3601834"/>
            <a:ext cx="4464496" cy="576064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在总结中学习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77069" y="3601834"/>
            <a:ext cx="710261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617" y="771550"/>
            <a:ext cx="1872208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第五项 行动管理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491630"/>
            <a:ext cx="6080050" cy="21602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行动，是一切成功的保证</a:t>
            </a:r>
            <a:endParaRPr lang="en-US" altLang="zh-CN" sz="28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1880" y="1131590"/>
            <a:ext cx="6048672" cy="507987"/>
          </a:xfrm>
        </p:spPr>
        <p:txBody>
          <a:bodyPr/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行动的原因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1923678"/>
            <a:ext cx="5760640" cy="151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越行动，越幸福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远离痛苦，追求快乐。</a:t>
            </a:r>
            <a:endParaRPr lang="en-US" altLang="zh-CN" sz="2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40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0552" y="1779662"/>
            <a:ext cx="6048672" cy="507987"/>
          </a:xfrm>
        </p:spPr>
        <p:txBody>
          <a:bodyPr/>
          <a:lstStyle/>
          <a:p>
            <a:r>
              <a:rPr lang="zh-CN" altLang="en-US" sz="2800" dirty="0" smtClean="0"/>
              <a:t>成功方程式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11560" y="1851670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心态（正负）</a:t>
            </a:r>
            <a:endParaRPr lang="zh-CN" altLang="en-US" sz="1400" dirty="0"/>
          </a:p>
        </p:txBody>
      </p:sp>
      <p:sp>
        <p:nvSpPr>
          <p:cNvPr id="12" name="乘号 11"/>
          <p:cNvSpPr/>
          <p:nvPr/>
        </p:nvSpPr>
        <p:spPr>
          <a:xfrm>
            <a:off x="1979712" y="1948954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2334816" y="1866702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目标</a:t>
            </a:r>
            <a:r>
              <a:rPr lang="zh-CN" altLang="en-US" sz="1400" dirty="0" smtClean="0"/>
              <a:t>（正负）</a:t>
            </a:r>
            <a:endParaRPr lang="zh-CN" altLang="en-US" sz="1400" dirty="0"/>
          </a:p>
        </p:txBody>
      </p:sp>
      <p:sp>
        <p:nvSpPr>
          <p:cNvPr id="15" name="乘号 14"/>
          <p:cNvSpPr/>
          <p:nvPr/>
        </p:nvSpPr>
        <p:spPr>
          <a:xfrm>
            <a:off x="3708347" y="1924968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4067944" y="1852960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时间（长短）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5868144" y="1876946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学习（多少）</a:t>
            </a:r>
            <a:endParaRPr lang="zh-CN" altLang="en-US" sz="1400" dirty="0"/>
          </a:p>
        </p:txBody>
      </p:sp>
      <p:sp>
        <p:nvSpPr>
          <p:cNvPr id="18" name="乘号 17"/>
          <p:cNvSpPr/>
          <p:nvPr/>
        </p:nvSpPr>
        <p:spPr>
          <a:xfrm>
            <a:off x="5436096" y="1924968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596336" y="1852960"/>
            <a:ext cx="1296144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行动（多少）</a:t>
            </a:r>
            <a:endParaRPr lang="zh-CN" altLang="en-US" sz="1400" dirty="0"/>
          </a:p>
        </p:txBody>
      </p:sp>
      <p:sp>
        <p:nvSpPr>
          <p:cNvPr id="20" name="乘号 19"/>
          <p:cNvSpPr/>
          <p:nvPr/>
        </p:nvSpPr>
        <p:spPr>
          <a:xfrm>
            <a:off x="7236296" y="1952898"/>
            <a:ext cx="294578" cy="360040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3" name="组合 12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21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  <p:sp>
        <p:nvSpPr>
          <p:cNvPr id="23" name="标题 1"/>
          <p:cNvSpPr txBox="1"/>
          <p:nvPr/>
        </p:nvSpPr>
        <p:spPr>
          <a:xfrm>
            <a:off x="1907704" y="3597361"/>
            <a:ext cx="6048672" cy="5079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心态和方向最关键，如果心态是负的</a:t>
            </a:r>
            <a:endParaRPr lang="en-US" altLang="zh-CN" sz="2800" dirty="0" smtClean="0"/>
          </a:p>
          <a:p>
            <a:r>
              <a:rPr lang="zh-CN" altLang="en-US" sz="2800" dirty="0" smtClean="0"/>
              <a:t>方向是反的，越努力越离成功越远，所以方向和心态一定要把握好大方向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65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4"/>
          <p:cNvSpPr txBox="1">
            <a:spLocks/>
          </p:cNvSpPr>
          <p:nvPr/>
        </p:nvSpPr>
        <p:spPr>
          <a:xfrm>
            <a:off x="4644008" y="2643758"/>
            <a:ext cx="4032448" cy="7920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职场素养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745103" y="149163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2629C03-0B3A-43DB-B580-02F49A6B9A18}"/>
              </a:ext>
            </a:extLst>
          </p:cNvPr>
          <p:cNvCxnSpPr/>
          <p:nvPr/>
        </p:nvCxnSpPr>
        <p:spPr>
          <a:xfrm>
            <a:off x="4745103" y="2557652"/>
            <a:ext cx="43988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ChangeAspect="1"/>
          </p:cNvSpPr>
          <p:nvPr/>
        </p:nvSpPr>
        <p:spPr>
          <a:xfrm>
            <a:off x="539552" y="1356106"/>
            <a:ext cx="3312368" cy="2403091"/>
          </a:xfrm>
          <a:prstGeom prst="rect">
            <a:avLst/>
          </a:prstGeom>
          <a:blipFill dpi="0" rotWithShape="1">
            <a:blip r:embed="rId2"/>
            <a:srcRect/>
            <a:stretch>
              <a:fillRect l="-4429" r="-4395"/>
            </a:stretch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61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608" y="29391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就业方式：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1131590"/>
            <a:ext cx="4032448" cy="53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学校校招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923928" y="1818066"/>
            <a:ext cx="4032448" cy="5376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社会招聘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923928" y="2499742"/>
            <a:ext cx="4032448" cy="5376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实训推荐就业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923928" y="3175206"/>
            <a:ext cx="4032448" cy="537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关系推荐就业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923928" y="3906298"/>
            <a:ext cx="4032448" cy="537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网投自荐就业</a:t>
            </a:r>
            <a:endParaRPr lang="zh-CN" altLang="en-US" sz="2000" dirty="0"/>
          </a:p>
        </p:txBody>
      </p:sp>
      <p:pic>
        <p:nvPicPr>
          <p:cNvPr id="2050" name="Picture 2" descr="https://timgsa.baidu.com/timg?image&amp;quality=80&amp;size=b9999_10000&amp;sec=1523266858617&amp;di=9544640edc2d09daa53542b48ca7dcbc&amp;imgtype=0&amp;src=http%3A%2F%2Fimgsrc.baidu.com%2Fimage%2Fc0%253Dpixel_huitu%252C0%252C0%252C294%252C40%2Fsign%3D6bb1c97209087bf469e15fa99bab3240%2Fd6ca7bcb0a46f21fc82da86afd246b600c33ae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31589"/>
            <a:ext cx="2232248" cy="33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592" y="12347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人工智能：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 descr="https://timgsa.baidu.com/timg?image&amp;quality=80&amp;size=b9999_10000&amp;sec=1523243680444&amp;di=97c8bbc9b6944ee40811fda65d16830b&amp;imgtype=0&amp;src=http%3A%2F%2Fwww.zwzyzx.com%2Fuploadfile%2F2016%2F0811%2F2016081104392628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5566"/>
            <a:ext cx="6016326" cy="3880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19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574958"/>
            <a:ext cx="8229600" cy="507987"/>
          </a:xfrm>
        </p:spPr>
        <p:txBody>
          <a:bodyPr/>
          <a:lstStyle/>
          <a:p>
            <a:r>
              <a:rPr lang="zh-CN" altLang="zh-CN" sz="2400" dirty="0" smtClean="0">
                <a:solidFill>
                  <a:srgbClr val="FFFF00"/>
                </a:solidFill>
              </a:rPr>
              <a:t>校园招聘与社会招聘</a:t>
            </a:r>
            <a:endParaRPr lang="zh-CN" altLang="zh-CN" sz="24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611560" y="1275606"/>
            <a:ext cx="8064896" cy="34563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0" dirty="0" smtClean="0"/>
              <a:t>招聘</a:t>
            </a:r>
            <a:r>
              <a:rPr lang="zh-CN" altLang="zh-CN" b="0" dirty="0" smtClean="0"/>
              <a:t>对象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  </a:t>
            </a:r>
            <a:r>
              <a:rPr lang="zh-CN" altLang="zh-CN" b="0" dirty="0" smtClean="0"/>
              <a:t>校</a:t>
            </a:r>
            <a:r>
              <a:rPr lang="zh-CN" altLang="zh-CN" b="0" dirty="0" smtClean="0"/>
              <a:t>招面向</a:t>
            </a:r>
            <a:r>
              <a:rPr lang="zh-CN" altLang="en-US" b="0" dirty="0" smtClean="0"/>
              <a:t>应届</a:t>
            </a:r>
            <a:r>
              <a:rPr lang="zh-CN" altLang="zh-CN" b="0" dirty="0" smtClean="0"/>
              <a:t>大学生</a:t>
            </a:r>
            <a:r>
              <a:rPr lang="zh-CN" altLang="zh-CN" b="0" dirty="0" smtClean="0"/>
              <a:t>；而社会招聘面向所有人。</a:t>
            </a:r>
            <a:r>
              <a:rPr lang="en-US" altLang="zh-CN" b="0" dirty="0" smtClean="0"/>
              <a:t>  </a:t>
            </a:r>
            <a:endParaRPr lang="zh-CN" altLang="zh-CN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0" dirty="0" smtClean="0"/>
              <a:t>招聘</a:t>
            </a:r>
            <a:r>
              <a:rPr lang="zh-CN" altLang="zh-CN" b="0" dirty="0" smtClean="0"/>
              <a:t>要求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  </a:t>
            </a:r>
            <a:r>
              <a:rPr lang="zh-CN" altLang="zh-CN" b="0" dirty="0" smtClean="0"/>
              <a:t>拿开发岗为例，校招招聘一般要求为：计算机软件相关专业本科及以上学历；对于创新和解决具有挑战性的问题充满激情。热爱编程，基础扎实，理解算法和数据结构相关知识；而社招招聘要求一般为：</a:t>
            </a:r>
            <a:r>
              <a:rPr lang="en-US" altLang="zh-CN" b="0" dirty="0" smtClean="0"/>
              <a:t>xxx</a:t>
            </a:r>
            <a:r>
              <a:rPr lang="zh-CN" altLang="zh-CN" b="0" dirty="0" smtClean="0"/>
              <a:t>开发经验；熟练运用</a:t>
            </a:r>
            <a:r>
              <a:rPr lang="en-US" altLang="zh-CN" b="0" dirty="0" smtClean="0"/>
              <a:t>xxx</a:t>
            </a:r>
            <a:r>
              <a:rPr lang="zh-CN" altLang="zh-CN" b="0" dirty="0" smtClean="0"/>
              <a:t>进行开发等。 </a:t>
            </a:r>
          </a:p>
          <a:p>
            <a:endParaRPr lang="zh-CN" altLang="zh-CN" dirty="0"/>
          </a:p>
        </p:txBody>
      </p:sp>
      <p:sp>
        <p:nvSpPr>
          <p:cNvPr id="3" name="标题 1"/>
          <p:cNvSpPr txBox="1"/>
          <p:nvPr/>
        </p:nvSpPr>
        <p:spPr>
          <a:xfrm>
            <a:off x="4688205" y="1482090"/>
            <a:ext cx="3866515" cy="26784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None/>
            </a:pP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31074"/>
              </p:ext>
            </p:extLst>
          </p:nvPr>
        </p:nvGraphicFramePr>
        <p:xfrm>
          <a:off x="467544" y="1380464"/>
          <a:ext cx="8424936" cy="32130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32853087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96308455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341448800"/>
                    </a:ext>
                  </a:extLst>
                </a:gridCol>
              </a:tblGrid>
              <a:tr h="417945"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校招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社招</a:t>
                      </a:r>
                      <a:endParaRPr lang="zh-CN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8107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招聘对象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应届</a:t>
                      </a:r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大学生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所有人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96864"/>
                  </a:ext>
                </a:extLst>
              </a:tr>
              <a:tr h="63236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</a:rPr>
                        <a:t>招聘要求</a:t>
                      </a:r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（开发岗）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计算机软件相关专业本科及以上学历</a:t>
                      </a:r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；</a:t>
                      </a:r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基础扎实，理解算法和数据结构相关知识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+mn-ea"/>
                          <a:ea typeface="+mn-ea"/>
                        </a:rPr>
                        <a:t>xxx</a:t>
                      </a:r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开发经验；熟练运用</a:t>
                      </a:r>
                      <a:r>
                        <a:rPr lang="en-US" altLang="zh-CN" sz="1200" b="0" dirty="0" smtClean="0">
                          <a:latin typeface="+mn-ea"/>
                          <a:ea typeface="+mn-ea"/>
                        </a:rPr>
                        <a:t>xxx</a:t>
                      </a:r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进行开发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89850"/>
                  </a:ext>
                </a:extLst>
              </a:tr>
              <a:tr h="45168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</a:rPr>
                        <a:t>招聘方式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校园宣讲会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各大招聘网站</a:t>
                      </a:r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人才市场</a:t>
                      </a:r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猎头公司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34225"/>
                  </a:ext>
                </a:extLst>
              </a:tr>
              <a:tr h="45168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</a:rPr>
                        <a:t>招聘周期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春季校招（三四月份）</a:t>
                      </a:r>
                      <a:endParaRPr lang="en-US" altLang="zh-CN" sz="12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秋季校招（九到十二月份）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全年招聘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00219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</a:rPr>
                        <a:t>工作性质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培训期，导师制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独当一面</a:t>
                      </a:r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，独立完成项目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10071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</a:rPr>
                        <a:t>工作待遇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实习期较低，转正较高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技能、</a:t>
                      </a:r>
                      <a:r>
                        <a:rPr lang="zh-CN" altLang="zh-CN" sz="1200" b="0" dirty="0" smtClean="0">
                          <a:latin typeface="+mn-ea"/>
                          <a:ea typeface="+mn-ea"/>
                        </a:rPr>
                        <a:t>经验</a:t>
                      </a:r>
                      <a:r>
                        <a:rPr lang="zh-CN" altLang="en-US" sz="1200" b="0" dirty="0" smtClean="0">
                          <a:latin typeface="+mn-ea"/>
                          <a:ea typeface="+mn-ea"/>
                        </a:rPr>
                        <a:t>来定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2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09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87574"/>
            <a:ext cx="7416824" cy="220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zh-CN" altLang="en-US" dirty="0" smtClean="0">
                <a:solidFill>
                  <a:schemeClr val="bg1"/>
                </a:solidFill>
              </a:rPr>
              <a:t>简历加分方法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4400" baseline="-250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一定不要千篇一律，一定要有自己的特长，让自己从简历就有别于别人。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有工作经验的一定是个加分项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有相关项目和产品经验一定有加分项</a:t>
            </a: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49365" cy="5364945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59762255521&amp;di=f650b2e60fa1a15900d31bfc7e1b259a&amp;imgtype=0&amp;src=http%3A%2F%2Fimg0.bankksw.com%2Fimages%2Fimage%2F2018%2F08%2F20180806174130_142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33380"/>
            <a:ext cx="3707904" cy="524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87574"/>
            <a:ext cx="7416824" cy="348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zh-CN" altLang="zh-CN" sz="4400" baseline="-25000" dirty="0" smtClean="0">
                <a:solidFill>
                  <a:schemeClr val="bg1"/>
                </a:solidFill>
              </a:rPr>
              <a:t>求职</a:t>
            </a:r>
            <a:r>
              <a:rPr lang="zh-CN" altLang="en-US" sz="4400" baseline="-25000" dirty="0" smtClean="0">
                <a:solidFill>
                  <a:schemeClr val="bg1"/>
                </a:solidFill>
              </a:rPr>
              <a:t>误区</a:t>
            </a:r>
            <a:endParaRPr lang="en-US" altLang="zh-CN" sz="4400" baseline="-25000" dirty="0" smtClean="0">
              <a:solidFill>
                <a:schemeClr val="bg1"/>
              </a:solidFill>
            </a:endParaRPr>
          </a:p>
          <a:p>
            <a:endParaRPr lang="en-US" altLang="zh-CN" sz="4400" baseline="-25000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就业</a:t>
            </a:r>
            <a:r>
              <a:rPr lang="zh-CN" altLang="en-US" dirty="0" smtClean="0">
                <a:solidFill>
                  <a:schemeClr val="bg1"/>
                </a:solidFill>
              </a:rPr>
              <a:t>前：不敢去（学历，要求高，不自信），不想去（地点，薪资，公司环境，有点矫情），凭运气去（不认真做好面试准备，穿着，发型，心理，语言，简历）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就业中：</a:t>
            </a:r>
            <a:r>
              <a:rPr lang="zh-CN" altLang="en-US" dirty="0">
                <a:solidFill>
                  <a:schemeClr val="bg1"/>
                </a:solidFill>
              </a:rPr>
              <a:t>太多</a:t>
            </a:r>
            <a:r>
              <a:rPr lang="en-US" altLang="zh-CN" dirty="0">
                <a:solidFill>
                  <a:schemeClr val="bg1"/>
                </a:solidFill>
              </a:rPr>
              <a:t>offer</a:t>
            </a:r>
            <a:r>
              <a:rPr lang="zh-CN" altLang="en-US" dirty="0">
                <a:solidFill>
                  <a:schemeClr val="bg1"/>
                </a:solidFill>
              </a:rPr>
              <a:t>无法选择</a:t>
            </a:r>
            <a:r>
              <a:rPr lang="zh-CN" altLang="en-US" dirty="0" smtClean="0">
                <a:solidFill>
                  <a:schemeClr val="bg1"/>
                </a:solidFill>
              </a:rPr>
              <a:t>，无</a:t>
            </a:r>
            <a:r>
              <a:rPr lang="en-US" altLang="zh-CN" dirty="0" smtClean="0">
                <a:solidFill>
                  <a:schemeClr val="bg1"/>
                </a:solidFill>
              </a:rPr>
              <a:t>offer</a:t>
            </a:r>
            <a:r>
              <a:rPr lang="zh-CN" altLang="en-US" dirty="0" smtClean="0">
                <a:solidFill>
                  <a:schemeClr val="bg1"/>
                </a:solidFill>
              </a:rPr>
              <a:t>手忙脚乱不及时反馈，目标</a:t>
            </a:r>
            <a:r>
              <a:rPr lang="zh-CN" altLang="en-US" dirty="0">
                <a:solidFill>
                  <a:schemeClr val="bg1"/>
                </a:solidFill>
              </a:rPr>
              <a:t>明确</a:t>
            </a:r>
            <a:r>
              <a:rPr lang="zh-CN" altLang="en-US" dirty="0" smtClean="0">
                <a:solidFill>
                  <a:schemeClr val="bg1"/>
                </a:solidFill>
              </a:rPr>
              <a:t>当机立断先就业锻炼，攀比对比丢了自己。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就业后：期望公司对你多付出，抱着公司缺点不放，对自己反省较少，   不懂感恩</a:t>
            </a:r>
            <a:r>
              <a:rPr lang="zh-CN" altLang="en-US" dirty="0" smtClean="0">
                <a:solidFill>
                  <a:schemeClr val="bg1"/>
                </a:solidFill>
              </a:rPr>
              <a:t>。经常</a:t>
            </a:r>
            <a:r>
              <a:rPr lang="zh-CN" altLang="en-US" dirty="0" smtClean="0">
                <a:solidFill>
                  <a:schemeClr val="bg1"/>
                </a:solidFill>
              </a:rPr>
              <a:t>加班</a:t>
            </a:r>
            <a:endParaRPr lang="zh-CN" altLang="zh-CN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0183" y="339502"/>
            <a:ext cx="3004472" cy="697688"/>
            <a:chOff x="553101" y="445434"/>
            <a:chExt cx="3004472" cy="697688"/>
          </a:xfrm>
        </p:grpSpPr>
        <p:pic>
          <p:nvPicPr>
            <p:cNvPr id="5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01" y="445434"/>
              <a:ext cx="1008112" cy="69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标题 1"/>
            <p:cNvSpPr txBox="1"/>
            <p:nvPr/>
          </p:nvSpPr>
          <p:spPr>
            <a:xfrm>
              <a:off x="1685365" y="499596"/>
              <a:ext cx="1872208" cy="5893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 smtClean="0"/>
                <a:t>思途教育科技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9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zh-CN" altLang="en-US" sz="2400" smtClean="0">
                <a:solidFill>
                  <a:srgbClr val="FFFF00"/>
                </a:solidFill>
              </a:rPr>
              <a:t>学生</a:t>
            </a:r>
            <a:r>
              <a:rPr lang="en-US" altLang="zh-CN" sz="2400" smtClean="0">
                <a:solidFill>
                  <a:srgbClr val="FFFF00"/>
                </a:solidFill>
              </a:rPr>
              <a:t>---</a:t>
            </a:r>
            <a:r>
              <a:rPr lang="zh-CN" altLang="en-US" sz="2400" smtClean="0">
                <a:solidFill>
                  <a:srgbClr val="FFFF00"/>
                </a:solidFill>
              </a:rPr>
              <a:t>职业人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1907704" y="1563638"/>
            <a:ext cx="4752528" cy="12961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不忘初心，方得始终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  <p:sp>
        <p:nvSpPr>
          <p:cNvPr id="6" name="矩形 5"/>
          <p:cNvSpPr/>
          <p:nvPr/>
        </p:nvSpPr>
        <p:spPr>
          <a:xfrm>
            <a:off x="1979712" y="2787774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、踏入社会</a:t>
            </a:r>
            <a:r>
              <a:rPr lang="en-US" altLang="zh-CN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,</a:t>
            </a:r>
            <a:r>
              <a:rPr lang="zh-CN" altLang="en-US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学会独立</a:t>
            </a:r>
            <a:r>
              <a:rPr lang="en-US" altLang="zh-CN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,</a:t>
            </a:r>
            <a:r>
              <a:rPr lang="zh-CN" altLang="en-US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做好角色定位。</a:t>
            </a:r>
            <a:endParaRPr lang="en-US" altLang="zh-CN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979712" y="3291830"/>
            <a:ext cx="5976664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Arial" charset="0"/>
                <a:ea typeface="宋体" pitchFamily="2" charset="-122"/>
              </a:rPr>
              <a:t>、安心本职工作</a:t>
            </a:r>
            <a:r>
              <a:rPr lang="en-US" altLang="zh-CN">
                <a:solidFill>
                  <a:schemeClr val="bg1"/>
                </a:solidFill>
                <a:latin typeface="Arial" charset="0"/>
                <a:ea typeface="宋体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Arial" charset="0"/>
                <a:ea typeface="宋体" pitchFamily="2" charset="-122"/>
              </a:rPr>
              <a:t>甘于吃苦</a:t>
            </a:r>
            <a:r>
              <a:rPr lang="en-US" altLang="zh-CN">
                <a:solidFill>
                  <a:schemeClr val="bg1"/>
                </a:solidFill>
                <a:latin typeface="Arial" charset="0"/>
                <a:ea typeface="宋体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Arial" charset="0"/>
                <a:ea typeface="宋体" pitchFamily="2" charset="-122"/>
              </a:rPr>
              <a:t>虚心学习</a:t>
            </a:r>
            <a:r>
              <a:rPr lang="en-US" altLang="zh-CN">
                <a:solidFill>
                  <a:schemeClr val="bg1"/>
                </a:solidFill>
                <a:latin typeface="Arial" charset="0"/>
                <a:ea typeface="宋体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Arial" charset="0"/>
                <a:ea typeface="宋体" pitchFamily="2" charset="-122"/>
              </a:rPr>
              <a:t>在实践中增长才干。</a:t>
            </a:r>
            <a:endParaRPr lang="en-US" altLang="zh-CN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8170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1203598"/>
            <a:ext cx="5544671" cy="2556495"/>
          </a:xfrm>
        </p:spPr>
        <p:txBody>
          <a:bodyPr/>
          <a:lstStyle/>
          <a:p>
            <a:r>
              <a:rPr lang="zh-CN" altLang="en-US" sz="2800" smtClean="0">
                <a:solidFill>
                  <a:srgbClr val="FFFF00"/>
                </a:solidFill>
              </a:rPr>
              <a:t>企业需要的是“人才”</a:t>
            </a:r>
            <a:r>
              <a:rPr lang="en-US" altLang="zh-CN" sz="2800" smtClean="0">
                <a:solidFill>
                  <a:srgbClr val="FFFF00"/>
                </a:solidFill>
              </a:rPr>
              <a:t/>
            </a:r>
            <a:br>
              <a:rPr lang="en-US" altLang="zh-CN" sz="2800" smtClean="0">
                <a:solidFill>
                  <a:srgbClr val="FFFF00"/>
                </a:solidFill>
              </a:rPr>
            </a:br>
            <a:r>
              <a:rPr lang="en-US" altLang="zh-CN" sz="2800" smtClean="0">
                <a:solidFill>
                  <a:srgbClr val="FFFF00"/>
                </a:solidFill>
              </a:rPr>
              <a:t/>
            </a:r>
            <a:br>
              <a:rPr lang="en-US" altLang="zh-CN" sz="2800" smtClean="0">
                <a:solidFill>
                  <a:srgbClr val="FFFF00"/>
                </a:solidFill>
              </a:rPr>
            </a:br>
            <a:r>
              <a:rPr lang="en-US" altLang="zh-CN" sz="2800" smtClean="0">
                <a:solidFill>
                  <a:srgbClr val="FFFF00"/>
                </a:solidFill>
              </a:rPr>
              <a:t>              </a:t>
            </a:r>
            <a:r>
              <a:rPr lang="zh-CN" altLang="en-US" sz="2800" smtClean="0">
                <a:solidFill>
                  <a:srgbClr val="FFFF00"/>
                </a:solidFill>
              </a:rPr>
              <a:t>而不是“人”！！！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1907704" y="2355725"/>
            <a:ext cx="4752528" cy="172819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33238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9" y="771550"/>
            <a:ext cx="4608512" cy="576064"/>
          </a:xfrm>
        </p:spPr>
        <p:txBody>
          <a:bodyPr/>
          <a:lstStyle/>
          <a:p>
            <a:r>
              <a:rPr lang="zh-CN" altLang="en-US" sz="2400" smtClean="0">
                <a:solidFill>
                  <a:srgbClr val="FFFF00"/>
                </a:solidFill>
              </a:rPr>
              <a:t>人才所具备的能力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683568" y="1779662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  <p:pic>
        <p:nvPicPr>
          <p:cNvPr id="6" name="图片 5" descr="具备素质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54779"/>
            <a:ext cx="6146775" cy="36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564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1"/>
          <p:cNvSpPr txBox="1"/>
          <p:nvPr/>
        </p:nvSpPr>
        <p:spPr>
          <a:xfrm>
            <a:off x="683568" y="1779662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2286000" y="2217807"/>
            <a:ext cx="5166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+mj-lt"/>
                <a:ea typeface="+mj-ea"/>
                <a:cs typeface="+mj-cs"/>
                <a:sym typeface="Arial" charset="0"/>
              </a:rPr>
              <a:t>     </a:t>
            </a:r>
            <a:r>
              <a:rPr lang="zh-CN" altLang="en-US" sz="28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沟通虽不是万能的，</a:t>
            </a:r>
            <a:endParaRPr lang="en-US" altLang="zh-CN" sz="28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但没有沟通是万万不能的！！！</a:t>
            </a:r>
            <a:endParaRPr lang="zh-CN" altLang="en-US" sz="28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3352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87574"/>
            <a:ext cx="4752527" cy="936104"/>
          </a:xfrm>
        </p:spPr>
        <p:txBody>
          <a:bodyPr/>
          <a:lstStyle/>
          <a:p>
            <a:r>
              <a:rPr lang="zh-CN" altLang="en-US" sz="2800" smtClean="0">
                <a:solidFill>
                  <a:srgbClr val="FFFF00"/>
                </a:solidFill>
              </a:rPr>
              <a:t>发展从学会沟通开始</a:t>
            </a:r>
            <a:r>
              <a:rPr lang="en-US" altLang="zh-CN" sz="2800" smtClean="0">
                <a:solidFill>
                  <a:srgbClr val="FFFF00"/>
                </a:solidFill>
              </a:rPr>
              <a:t>…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683568" y="1779662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2286000" y="2217807"/>
            <a:ext cx="56703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我不问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+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你不说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=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误会</a:t>
            </a:r>
            <a:endParaRPr lang="en-US" altLang="zh-CN" sz="2400" smtClean="0">
              <a:solidFill>
                <a:schemeClr val="bg1"/>
              </a:solidFill>
              <a:latin typeface="+mj-lt"/>
              <a:ea typeface="+mj-ea"/>
              <a:cs typeface="+mj-cs"/>
              <a:sym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我问了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+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你不说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=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隔阂</a:t>
            </a:r>
            <a:endParaRPr lang="en-US" altLang="zh-CN" sz="2400" smtClean="0">
              <a:solidFill>
                <a:schemeClr val="bg1"/>
              </a:solidFill>
              <a:latin typeface="+mj-lt"/>
              <a:ea typeface="+mj-ea"/>
              <a:cs typeface="+mj-cs"/>
              <a:sym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我问了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+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你说了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=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尊重</a:t>
            </a:r>
            <a:endParaRPr lang="en-US" altLang="zh-CN" sz="2400" smtClean="0">
              <a:solidFill>
                <a:schemeClr val="bg1"/>
              </a:solidFill>
              <a:latin typeface="+mj-lt"/>
              <a:ea typeface="+mj-ea"/>
              <a:cs typeface="+mj-cs"/>
              <a:sym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你想说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+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我想问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=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默契</a:t>
            </a:r>
            <a:endParaRPr lang="en-US" altLang="zh-CN" sz="2400" smtClean="0">
              <a:solidFill>
                <a:schemeClr val="bg1"/>
              </a:solidFill>
              <a:latin typeface="+mj-lt"/>
              <a:ea typeface="+mj-ea"/>
              <a:cs typeface="+mj-cs"/>
              <a:sym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我不问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+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你说了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=</a:t>
            </a:r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信任</a:t>
            </a:r>
            <a:endParaRPr lang="zh-CN" altLang="en-US" sz="2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0038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</a:rPr>
              <a:t>职场新人六大注意事项</a:t>
            </a:r>
          </a:p>
        </p:txBody>
      </p:sp>
      <p:sp>
        <p:nvSpPr>
          <p:cNvPr id="45" name="标题 1"/>
          <p:cNvSpPr txBox="1"/>
          <p:nvPr/>
        </p:nvSpPr>
        <p:spPr>
          <a:xfrm>
            <a:off x="683568" y="1946146"/>
            <a:ext cx="7400290" cy="205562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不要轻易得罪那些你眼中岗位一般、能力一般却又很讨厌的人。在没有弄清周围人际关系的情况下，在你眼中岗位一般、能力一般却又很讨厌的人很可能就是领导的铁杆心腹。因此，初入职场，不仅要与领导搞好关系，也不要轻易得罪那些看起来毫无能量的人。</a:t>
            </a: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1267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</a:rPr>
              <a:t>职场新人六大注意事项</a:t>
            </a:r>
          </a:p>
        </p:txBody>
      </p:sp>
      <p:sp>
        <p:nvSpPr>
          <p:cNvPr id="45" name="标题 1"/>
          <p:cNvSpPr txBox="1"/>
          <p:nvPr/>
        </p:nvSpPr>
        <p:spPr>
          <a:xfrm>
            <a:off x="611505" y="1927861"/>
            <a:ext cx="7400290" cy="172400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按要求完成领导交办的任务。即使工作任务再重、再难，也不要试图和领导讨价还价，而应按质按量按期不折不扣的完成领导交办的各种任务，让领导看到你的执行力和工作态度。</a:t>
            </a: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45049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7584" y="41151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流行语言：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03598"/>
            <a:ext cx="1152127" cy="1152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1203598"/>
            <a:ext cx="1152128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54" y="1203598"/>
            <a:ext cx="1152128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85" y="1217193"/>
            <a:ext cx="1154618" cy="1154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2" y="3147813"/>
            <a:ext cx="1138532" cy="1138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147814"/>
            <a:ext cx="1152128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61" y="3147814"/>
            <a:ext cx="1146622" cy="1146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85" y="3092202"/>
            <a:ext cx="1154619" cy="1154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文本框 11"/>
          <p:cNvSpPr txBox="1"/>
          <p:nvPr/>
        </p:nvSpPr>
        <p:spPr>
          <a:xfrm>
            <a:off x="1601668" y="249045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JAVA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50829" y="2445643"/>
            <a:ext cx="102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Python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9619" y="2445643"/>
            <a:ext cx="1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javascript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4208" y="2445643"/>
            <a:ext cx="81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C++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43043" y="4444986"/>
            <a:ext cx="6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PHP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71989" y="4444986"/>
            <a:ext cx="59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C#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60032" y="4434518"/>
            <a:ext cx="65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Go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69918" y="44345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79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</a:rPr>
              <a:t>职场新人注意事项</a:t>
            </a:r>
          </a:p>
        </p:txBody>
      </p:sp>
      <p:sp>
        <p:nvSpPr>
          <p:cNvPr id="45" name="标题 1"/>
          <p:cNvSpPr txBox="1"/>
          <p:nvPr/>
        </p:nvSpPr>
        <p:spPr>
          <a:xfrm>
            <a:off x="611505" y="915567"/>
            <a:ext cx="7400290" cy="385582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一、对领导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二、对自己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三、对同事</a:t>
            </a: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654188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</a:rPr>
              <a:t>职场新人注意事项</a:t>
            </a:r>
          </a:p>
        </p:txBody>
      </p:sp>
      <p:sp>
        <p:nvSpPr>
          <p:cNvPr id="45" name="标题 1"/>
          <p:cNvSpPr txBox="1"/>
          <p:nvPr/>
        </p:nvSpPr>
        <p:spPr>
          <a:xfrm>
            <a:off x="611505" y="1786255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一、对领导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职场新人，对领导就一句话：“加重自己的不可替代性”。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1、领导交给的任务，要做的全面，这是你最重要的加分项。举个例子：比如领导让你订个会议室讲下项目方案，普通员工会订上就等着那天开会。优秀员工会写明A方案和B方案。A方案是最优方案，是重要领导时间都来得及，会议室也没有因为公司层面原因被临时占用的方案。B方案是出现类似不可控因素时的应对方案。你跟领导说明这些方案后，也许不会立即用到，但是领导会觉得你这个人做事稳，可堪重用。如果用到B方案呢？那在领导中的分量就加重一分。</a:t>
            </a: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63969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  <a:sym typeface="+mn-ea"/>
              </a:rPr>
              <a:t>职场新人注意事项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611505" y="1786255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</a:rPr>
              <a:t>2、及时反馈自己的任务情况。领导交给任务后，如果比较任务流程比较多，要及时反馈自己的工作情况。</a:t>
            </a:r>
          </a:p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</a:rPr>
              <a:t>基于两个原因：1、你一个新人，也许考虑的不周到，所以及时反馈，让领导指导提携，会增加战斗情谊。2、及时反馈说明你对领导、对项目的重视。</a:t>
            </a:r>
          </a:p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</a:rPr>
              <a:t>反馈时机：1、反馈仅要求重要结点进行反馈，不要事无巨细都说，占用领导时间。2、在跟领导私信交谈中反馈，比如吃饭路上，下班回家偶然碰见一起走时，团建时等等。</a:t>
            </a:r>
          </a:p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719242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  <a:sym typeface="+mn-ea"/>
              </a:rPr>
              <a:t>职场新人注意事项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611505" y="1851670"/>
            <a:ext cx="7400290" cy="24156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3、不要跟领导讨论私事。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职场就是职场，所有跟领导的谈话都需要围绕“不出错”“加分”来做。可以谈谈新闻、聊聊家常，但是不要跟领导谈论具体的私事。</a:t>
            </a: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4、同一类错误，不能犯第二次。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如果同一类错误，你犯第二次，那么你就不是一个可堪大任的人。</a:t>
            </a: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701654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  <a:sym typeface="+mn-ea"/>
              </a:rPr>
              <a:t>职场新人注意事项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611505" y="1786255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二、对自己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职场新人，最重要的事情是提高个人能力，为更好的职位、更高的目标积累能量。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1、不要工作偷懒。工作第一二年是提高技能、积累能量的时候，是为了3年后的加薪、升职、跳槽做基础。所以一定不要浪费时间，不要在工作中偷懒，要多问、多看、多做。不断提高自己的个人技能。现在这个时代，唯有自己有本事才能获得别人的尊重，获得理想的收入和社会的认可。</a:t>
            </a: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89100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</a:rPr>
              <a:t>职场新人注意事项</a:t>
            </a:r>
          </a:p>
        </p:txBody>
      </p:sp>
      <p:sp>
        <p:nvSpPr>
          <p:cNvPr id="45" name="标题 1"/>
          <p:cNvSpPr txBox="1"/>
          <p:nvPr/>
        </p:nvSpPr>
        <p:spPr>
          <a:xfrm>
            <a:off x="611505" y="1786255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2、利用好下班时间。下班时间要利用好，不要一下班就放羊了，每天给自己制定一个提高自己的计划，可以是本职技能，可以是业余爱好，相信我，这些在几个月或者几年之后的某一个时间点，将是决定你竞争力的一个重要力量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3、不断突破自己的舒适区，去盲区扩展。工作一年之后，一部分职场人由于业务比较熟悉，就开始在舒适区里混日子，不会去自己不了解的领域（盲区）扩展。这种人永远不会是公司的中流砥柱，永远不会是公司的优秀员工，永远不会是晋升的第一考虑对象。所以，你一定要突破自己的舒适区，向着业务的盲区不断扩展自己的视野，为自己加分，使自己成为一个竞争力强的人。</a:t>
            </a: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070951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</a:rPr>
              <a:t>职场新人注意事项</a:t>
            </a:r>
          </a:p>
        </p:txBody>
      </p:sp>
      <p:sp>
        <p:nvSpPr>
          <p:cNvPr id="45" name="标题 1"/>
          <p:cNvSpPr txBox="1"/>
          <p:nvPr/>
        </p:nvSpPr>
        <p:spPr>
          <a:xfrm>
            <a:off x="611505" y="1786255"/>
            <a:ext cx="7400290" cy="298513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三、对同事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对同事，要准确定位，一句话：“同事不是你哥、也不是你姐，只是你的一个工作伙伴”。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1、欠人情必须要还。职场新人，免不了要求人帮忙，这个时候一定要嘴甜+行动甜，让同事觉得帮你是不白帮的，你是一个知恩图报的人，这样你们的关系才会越来越近。除了你爸妈，什么事情都不是理所当然的，都是有所会报的，这种回报可能是一句谢谢，也可能是一顿饭，也可能是一件礼物，也可能是你对他的另一次帮助，具体要看事情大小来定。</a:t>
            </a: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26983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095375"/>
            <a:ext cx="8805545" cy="832485"/>
          </a:xfrm>
        </p:spPr>
        <p:txBody>
          <a:bodyPr/>
          <a:lstStyle/>
          <a:p>
            <a:r>
              <a:rPr lang="en-US" altLang="zh-CN" sz="2400" dirty="0">
                <a:solidFill>
                  <a:srgbClr val="FFFF00"/>
                </a:solidFill>
              </a:rPr>
              <a:t>职场新人注意事项</a:t>
            </a:r>
          </a:p>
        </p:txBody>
      </p:sp>
      <p:sp>
        <p:nvSpPr>
          <p:cNvPr id="45" name="标题 1"/>
          <p:cNvSpPr txBox="1"/>
          <p:nvPr/>
        </p:nvSpPr>
        <p:spPr>
          <a:xfrm>
            <a:off x="611505" y="1786255"/>
            <a:ext cx="7983220" cy="30194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2、遇到问题，先自己查资料，如果不OK，再问同事。基于第1点，你就明白了，遇到问题，首先要做的不是问，而是查，查各种资料，看能否解决你的问题，如果还是不行，再去问同事，因为问一次，就是消耗一次对方对你的耐性。低频次的问，耐性会恢复，高频词的问，最后同事就只能敷衍你了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3、不要在同事面前抱怨。不要在同事面前抱怨，身在职场，每个人活的都很累，你再把负能量传递给他，他嘴上不说，心里会烦你，还会瞧不起你。你是一个乐观向上的人，在同事心里对你就会尊重和敬佩。</a:t>
            </a:r>
          </a:p>
          <a:p>
            <a:r>
              <a:rPr dirty="0">
                <a:latin typeface="华文仿宋" panose="02010600040101010101" charset="-122"/>
                <a:ea typeface="华文仿宋" panose="02010600040101010101" charset="-122"/>
              </a:rPr>
              <a:t>4、团建等集体活动，要积极参加。这个是跟同事们培养感情最好的时候，因为你们会一起做游戏，一起喝酒开玩笑，混熟了对职场有很大的好处。</a:t>
            </a: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6946"/>
            <a:ext cx="1008112" cy="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/>
          <p:nvPr/>
        </p:nvSpPr>
        <p:spPr>
          <a:xfrm>
            <a:off x="1500610" y="364846"/>
            <a:ext cx="7198568" cy="5893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思途教育科技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0483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/>
          <p:nvPr/>
        </p:nvGrpSpPr>
        <p:grpSpPr bwMode="auto">
          <a:xfrm>
            <a:off x="0" y="1857370"/>
            <a:ext cx="9144000" cy="1343025"/>
            <a:chOff x="-1" y="2037922"/>
            <a:chExt cx="12192763" cy="1791128"/>
          </a:xfrm>
        </p:grpSpPr>
        <p:sp>
          <p:nvSpPr>
            <p:cNvPr id="37898" name="矩形 4"/>
            <p:cNvSpPr>
              <a:spLocks noChangeArrowheads="1"/>
            </p:cNvSpPr>
            <p:nvPr/>
          </p:nvSpPr>
          <p:spPr bwMode="auto"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37899" name="矩形 6"/>
            <p:cNvSpPr>
              <a:spLocks noChangeArrowheads="1"/>
            </p:cNvSpPr>
            <p:nvPr/>
          </p:nvSpPr>
          <p:spPr bwMode="auto">
            <a:xfrm>
              <a:off x="762" y="2037922"/>
              <a:ext cx="12192000" cy="72000"/>
            </a:xfrm>
            <a:prstGeom prst="rect">
              <a:avLst/>
            </a:prstGeom>
            <a:solidFill>
              <a:srgbClr val="1F4E79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37900" name="矩形 7"/>
            <p:cNvSpPr>
              <a:spLocks noChangeArrowheads="1"/>
            </p:cNvSpPr>
            <p:nvPr/>
          </p:nvSpPr>
          <p:spPr bwMode="auto">
            <a:xfrm>
              <a:off x="-1" y="3752264"/>
              <a:ext cx="12192000" cy="72000"/>
            </a:xfrm>
            <a:prstGeom prst="rect">
              <a:avLst/>
            </a:prstGeom>
            <a:solidFill>
              <a:srgbClr val="1F4E79"/>
            </a:solidFill>
            <a:ln w="12700">
              <a:solidFill>
                <a:srgbClr val="FFC000"/>
              </a:solidFill>
              <a:miter lim="800000"/>
            </a:ln>
          </p:spPr>
          <p:txBody>
            <a:bodyPr lIns="68580" tIns="34290" rIns="68580" bIns="34290" anchor="ctr"/>
            <a:lstStyle/>
            <a:p>
              <a:pPr algn="ctr" defTabSz="685800"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rgbClr val="FFFFFF"/>
                </a:solidFill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48135" name="文本框 5"/>
          <p:cNvSpPr txBox="1">
            <a:spLocks noChangeArrowheads="1"/>
          </p:cNvSpPr>
          <p:nvPr/>
        </p:nvSpPr>
        <p:spPr bwMode="auto">
          <a:xfrm>
            <a:off x="2386224" y="950771"/>
            <a:ext cx="3514424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    加入思途</a:t>
            </a:r>
            <a:endParaRPr lang="en-US" altLang="zh-CN" sz="4800" b="1" dirty="0">
              <a:solidFill>
                <a:srgbClr val="FFC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37892" name="文本框 9"/>
          <p:cNvSpPr txBox="1">
            <a:spLocks noChangeArrowheads="1"/>
          </p:cNvSpPr>
          <p:nvPr/>
        </p:nvSpPr>
        <p:spPr bwMode="auto">
          <a:xfrm>
            <a:off x="1189038" y="3954463"/>
            <a:ext cx="136525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endParaRPr lang="zh-CN" altLang="en-US" sz="1400">
              <a:solidFill>
                <a:srgbClr val="203864"/>
              </a:solidFill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7894" name="文本框 5"/>
          <p:cNvSpPr txBox="1">
            <a:spLocks noChangeArrowheads="1"/>
          </p:cNvSpPr>
          <p:nvPr/>
        </p:nvSpPr>
        <p:spPr bwMode="auto">
          <a:xfrm>
            <a:off x="1853159" y="3435846"/>
            <a:ext cx="61039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思途官方网址：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www.situedu.com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150" name="文本框 5"/>
          <p:cNvSpPr txBox="1">
            <a:spLocks noChangeArrowheads="1"/>
          </p:cNvSpPr>
          <p:nvPr/>
        </p:nvSpPr>
        <p:spPr bwMode="auto">
          <a:xfrm>
            <a:off x="571472" y="2000246"/>
            <a:ext cx="7980390" cy="9925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/>
            <a:r>
              <a:rPr lang="zh-CN" altLang="en-US" sz="6000" b="1" dirty="0" smtClean="0">
                <a:solidFill>
                  <a:srgbClr val="FF0000"/>
                </a:solidFill>
                <a:latin typeface="+mj-ea"/>
                <a:sym typeface="微软雅黑" panose="020B0503020204020204" charset="-122"/>
              </a:rPr>
              <a:t>    高薪就业，技术为本</a:t>
            </a:r>
            <a:endParaRPr lang="en-US" altLang="zh-CN" sz="6000" b="1" dirty="0">
              <a:solidFill>
                <a:srgbClr val="FF0000"/>
              </a:solidFill>
              <a:latin typeface="+mj-ea"/>
              <a:sym typeface="微软雅黑" panose="020B0503020204020204" charset="-122"/>
            </a:endParaRPr>
          </a:p>
        </p:txBody>
      </p:sp>
      <p:sp>
        <p:nvSpPr>
          <p:cNvPr id="12" name="文本框 5"/>
          <p:cNvSpPr txBox="1">
            <a:spLocks noChangeArrowheads="1"/>
          </p:cNvSpPr>
          <p:nvPr/>
        </p:nvSpPr>
        <p:spPr bwMode="auto">
          <a:xfrm>
            <a:off x="785786" y="142858"/>
            <a:ext cx="1600438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       </a:t>
            </a:r>
            <a:endParaRPr lang="en-US" altLang="zh-CN" sz="4800" b="1" dirty="0">
              <a:solidFill>
                <a:srgbClr val="FFC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27584" y="3429125"/>
            <a:ext cx="7643866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685800" eaLnBrk="1" hangingPunct="1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+mj-ea"/>
                <a:ea typeface="+mj-ea"/>
                <a:sym typeface="微软雅黑" panose="020B0503020204020204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9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712" y="343584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Python</a:t>
            </a:r>
            <a:r>
              <a:rPr lang="zh-CN" altLang="zh-CN" b="1" dirty="0" smtClean="0">
                <a:solidFill>
                  <a:schemeClr val="bg1"/>
                </a:solidFill>
              </a:rPr>
              <a:t>：</a:t>
            </a:r>
            <a:r>
              <a:rPr lang="zh-CN" altLang="zh-CN" b="1" dirty="0">
                <a:solidFill>
                  <a:schemeClr val="bg1"/>
                </a:solidFill>
              </a:rPr>
              <a:t>简单易学，免费开源，解释型语言，胶水语言，倾向人工智能方向开发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5" y="915566"/>
            <a:ext cx="1728193" cy="1728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8694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3461</Words>
  <Application>Microsoft Office PowerPoint</Application>
  <PresentationFormat>全屏显示(16:9)</PresentationFormat>
  <Paragraphs>617</Paragraphs>
  <Slides>88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黑体</vt:lpstr>
      <vt:lpstr>华文仿宋</vt:lpstr>
      <vt:lpstr>宋体</vt:lpstr>
      <vt:lpstr>微软雅黑</vt:lpstr>
      <vt:lpstr>Arial</vt:lpstr>
      <vt:lpstr>Calibri</vt:lpstr>
      <vt:lpstr>Impact</vt:lpstr>
      <vt:lpstr>Verdana</vt:lpstr>
      <vt:lpstr>Wingdings</vt:lpstr>
      <vt:lpstr>Office 主题</vt:lpstr>
      <vt:lpstr>思途就业指导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学习技巧</vt:lpstr>
      <vt:lpstr>PowerPoint 演示文稿</vt:lpstr>
      <vt:lpstr>PowerPoint 演示文稿</vt:lpstr>
      <vt:lpstr>PowerPoint 演示文稿</vt:lpstr>
      <vt:lpstr>通往成功的路上，你是否也遇到这样的障碍 </vt:lpstr>
      <vt:lpstr>五项管理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世界公认成功的定义 </vt:lpstr>
      <vt:lpstr>什么是目标</vt:lpstr>
      <vt:lpstr>目标的重要性 </vt:lpstr>
      <vt:lpstr>目标设定的范围1---人生的六大目标领域</vt:lpstr>
      <vt:lpstr>目标设定的范围2---展望未来看清起点</vt:lpstr>
      <vt:lpstr>目标设定的范围3---以终为始</vt:lpstr>
      <vt:lpstr>PowerPoint 演示文稿</vt:lpstr>
      <vt:lpstr>PowerPoint 演示文稿</vt:lpstr>
      <vt:lpstr>PowerPoint 演示文稿</vt:lpstr>
      <vt:lpstr>PowerPoint 演示文稿</vt:lpstr>
      <vt:lpstr> 什么是时间货币</vt:lpstr>
      <vt:lpstr>   什么是时间管理</vt:lpstr>
      <vt:lpstr>   时间是怎么浪费的</vt:lpstr>
      <vt:lpstr>   时间是怎么浪费的</vt:lpstr>
      <vt:lpstr>     如何高效管理时间1---要事第一 </vt:lpstr>
      <vt:lpstr> 如何高效管理时间2---任务清单 </vt:lpstr>
      <vt:lpstr> 如何高效管理时间3---时事时清 </vt:lpstr>
      <vt:lpstr> 如何高效管理时间4---杜绝拖延 </vt:lpstr>
      <vt:lpstr> 如何高效管理时间5---马上行动 </vt:lpstr>
      <vt:lpstr>PowerPoint 演示文稿</vt:lpstr>
      <vt:lpstr>PowerPoint 演示文稿</vt:lpstr>
      <vt:lpstr> 学习的目的</vt:lpstr>
      <vt:lpstr> 不学习必灭亡</vt:lpstr>
      <vt:lpstr> 学习的捷径</vt:lpstr>
      <vt:lpstr> 学习管理—记录比记忆更重要</vt:lpstr>
      <vt:lpstr>PowerPoint 演示文稿</vt:lpstr>
      <vt:lpstr> 行动的原因</vt:lpstr>
      <vt:lpstr>成功方程式    </vt:lpstr>
      <vt:lpstr>PowerPoint 演示文稿</vt:lpstr>
      <vt:lpstr>PowerPoint 演示文稿</vt:lpstr>
      <vt:lpstr>校园招聘与社会招聘</vt:lpstr>
      <vt:lpstr>PowerPoint 演示文稿</vt:lpstr>
      <vt:lpstr>PowerPoint 演示文稿</vt:lpstr>
      <vt:lpstr>学生---职业人</vt:lpstr>
      <vt:lpstr>企业需要的是“人才”                而不是“人”！！！</vt:lpstr>
      <vt:lpstr>人才所具备的能力</vt:lpstr>
      <vt:lpstr>PowerPoint 演示文稿</vt:lpstr>
      <vt:lpstr>发展从学会沟通开始…</vt:lpstr>
      <vt:lpstr>职场新人六大注意事项</vt:lpstr>
      <vt:lpstr>职场新人六大注意事项</vt:lpstr>
      <vt:lpstr>职场新人注意事项</vt:lpstr>
      <vt:lpstr>职场新人注意事项</vt:lpstr>
      <vt:lpstr>职场新人注意事项</vt:lpstr>
      <vt:lpstr>职场新人注意事项</vt:lpstr>
      <vt:lpstr>职场新人注意事项</vt:lpstr>
      <vt:lpstr>职场新人注意事项</vt:lpstr>
      <vt:lpstr>职场新人注意事项</vt:lpstr>
      <vt:lpstr>职场新人注意事项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347</cp:revision>
  <dcterms:created xsi:type="dcterms:W3CDTF">2017-09-16T01:41:00Z</dcterms:created>
  <dcterms:modified xsi:type="dcterms:W3CDTF">2019-06-05T16:38:57Z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