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71" r:id="rId13"/>
    <p:sldId id="267" r:id="rId14"/>
    <p:sldId id="266" r:id="rId15"/>
    <p:sldId id="273" r:id="rId16"/>
    <p:sldId id="274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670D4-A5CD-4002-9D70-25219FA706D1}" type="doc">
      <dgm:prSet loTypeId="urn:microsoft.com/office/officeart/2005/8/layout/hierarchy6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A6FC9389-1C75-4F6D-A839-1D0B5B91148B}">
      <dgm:prSet phldrT="[文本]"/>
      <dgm:spPr/>
      <dgm:t>
        <a:bodyPr/>
        <a:lstStyle/>
        <a:p>
          <a:r>
            <a:rPr lang="zh-CN" altLang="en-US" dirty="0" smtClean="0"/>
            <a:t>作业</a:t>
          </a:r>
          <a:endParaRPr lang="zh-CN" altLang="en-US" dirty="0"/>
        </a:p>
      </dgm:t>
    </dgm:pt>
    <dgm:pt modelId="{1B530689-6928-4CC4-82F8-C86FC3A5F956}" type="parTrans" cxnId="{173EEEC1-6422-4241-8F49-113C2B88696D}">
      <dgm:prSet/>
      <dgm:spPr/>
      <dgm:t>
        <a:bodyPr/>
        <a:lstStyle/>
        <a:p>
          <a:endParaRPr lang="zh-CN" altLang="en-US"/>
        </a:p>
      </dgm:t>
    </dgm:pt>
    <dgm:pt modelId="{A357626D-E004-408C-96C0-7CC35CCC0553}" type="sibTrans" cxnId="{173EEEC1-6422-4241-8F49-113C2B88696D}">
      <dgm:prSet/>
      <dgm:spPr/>
      <dgm:t>
        <a:bodyPr/>
        <a:lstStyle/>
        <a:p>
          <a:endParaRPr lang="zh-CN" altLang="en-US"/>
        </a:p>
      </dgm:t>
    </dgm:pt>
    <dgm:pt modelId="{100C45DA-1A64-4785-B1F1-09377340FDC0}">
      <dgm:prSet phldrT="[文本]"/>
      <dgm:spPr/>
      <dgm:t>
        <a:bodyPr/>
        <a:lstStyle/>
        <a:p>
          <a:r>
            <a:rPr lang="zh-CN" altLang="en-US" dirty="0" smtClean="0"/>
            <a:t>日常作业</a:t>
          </a:r>
          <a:endParaRPr lang="zh-CN" altLang="en-US" dirty="0"/>
        </a:p>
      </dgm:t>
    </dgm:pt>
    <dgm:pt modelId="{2C44A515-5A9E-4807-8E27-780A4BE6B954}" type="parTrans" cxnId="{3C7DD63B-0A7C-4203-944A-65E820A2E6D4}">
      <dgm:prSet/>
      <dgm:spPr/>
      <dgm:t>
        <a:bodyPr/>
        <a:lstStyle/>
        <a:p>
          <a:endParaRPr lang="zh-CN" altLang="en-US"/>
        </a:p>
      </dgm:t>
    </dgm:pt>
    <dgm:pt modelId="{8AE2DD41-6F82-4DF5-BAD6-30DB506C4106}" type="sibTrans" cxnId="{3C7DD63B-0A7C-4203-944A-65E820A2E6D4}">
      <dgm:prSet/>
      <dgm:spPr/>
      <dgm:t>
        <a:bodyPr/>
        <a:lstStyle/>
        <a:p>
          <a:endParaRPr lang="zh-CN" altLang="en-US"/>
        </a:p>
      </dgm:t>
    </dgm:pt>
    <dgm:pt modelId="{B6DEE5DB-D603-44B1-B4D3-DA85A9CF9CFA}">
      <dgm:prSet phldrT="[文本]"/>
      <dgm:spPr/>
      <dgm:t>
        <a:bodyPr/>
        <a:lstStyle/>
        <a:p>
          <a:r>
            <a:rPr lang="zh-CN" altLang="en-US" dirty="0" smtClean="0"/>
            <a:t>周测试</a:t>
          </a:r>
          <a:endParaRPr lang="zh-CN" altLang="en-US" dirty="0"/>
        </a:p>
      </dgm:t>
    </dgm:pt>
    <dgm:pt modelId="{31287695-4853-4F17-8628-DC871C7B97DB}" type="parTrans" cxnId="{A72063E2-CA99-4E49-A1EB-CD7CF5E71487}">
      <dgm:prSet/>
      <dgm:spPr/>
      <dgm:t>
        <a:bodyPr/>
        <a:lstStyle/>
        <a:p>
          <a:endParaRPr lang="zh-CN" altLang="en-US"/>
        </a:p>
      </dgm:t>
    </dgm:pt>
    <dgm:pt modelId="{96EDE3C0-1153-46F6-928C-691EBD64CFCF}" type="sibTrans" cxnId="{A72063E2-CA99-4E49-A1EB-CD7CF5E71487}">
      <dgm:prSet/>
      <dgm:spPr/>
      <dgm:t>
        <a:bodyPr/>
        <a:lstStyle/>
        <a:p>
          <a:endParaRPr lang="zh-CN" altLang="en-US"/>
        </a:p>
      </dgm:t>
    </dgm:pt>
    <dgm:pt modelId="{241C2607-EB5C-4855-8C01-E2E346940188}">
      <dgm:prSet phldrT="[文本]"/>
      <dgm:spPr/>
      <dgm:t>
        <a:bodyPr/>
        <a:lstStyle/>
        <a:p>
          <a:r>
            <a:rPr lang="zh-CN" altLang="en-US" dirty="0" smtClean="0"/>
            <a:t>月测试</a:t>
          </a:r>
          <a:endParaRPr lang="zh-CN" altLang="en-US" dirty="0"/>
        </a:p>
      </dgm:t>
    </dgm:pt>
    <dgm:pt modelId="{4D849F34-94B9-43BD-A37A-F3B194984CB9}" type="parTrans" cxnId="{FE022122-2478-444F-BA16-62C59D6CCCBB}">
      <dgm:prSet/>
      <dgm:spPr/>
      <dgm:t>
        <a:bodyPr/>
        <a:lstStyle/>
        <a:p>
          <a:endParaRPr lang="zh-CN" altLang="en-US"/>
        </a:p>
      </dgm:t>
    </dgm:pt>
    <dgm:pt modelId="{8DC21520-EE27-4AAB-BCE7-5698959AF92B}" type="sibTrans" cxnId="{FE022122-2478-444F-BA16-62C59D6CCCBB}">
      <dgm:prSet/>
      <dgm:spPr/>
      <dgm:t>
        <a:bodyPr/>
        <a:lstStyle/>
        <a:p>
          <a:endParaRPr lang="zh-CN" altLang="en-US"/>
        </a:p>
      </dgm:t>
    </dgm:pt>
    <dgm:pt modelId="{C73018E9-30AA-4A80-9C21-B12AD4D87185}" type="pres">
      <dgm:prSet presAssocID="{847670D4-A5CD-4002-9D70-25219FA706D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1A1E4F-47BF-4440-8CDD-291E270EF085}" type="pres">
      <dgm:prSet presAssocID="{847670D4-A5CD-4002-9D70-25219FA706D1}" presName="hierFlow" presStyleCnt="0"/>
      <dgm:spPr/>
      <dgm:t>
        <a:bodyPr/>
        <a:lstStyle/>
        <a:p>
          <a:endParaRPr lang="zh-CN" altLang="en-US"/>
        </a:p>
      </dgm:t>
    </dgm:pt>
    <dgm:pt modelId="{A3EE887F-3966-4C69-9E68-8B9FBB604046}" type="pres">
      <dgm:prSet presAssocID="{847670D4-A5CD-4002-9D70-25219FA706D1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FD86CB6-3E2E-4D00-A55E-DCE80AC39D16}" type="pres">
      <dgm:prSet presAssocID="{A6FC9389-1C75-4F6D-A839-1D0B5B91148B}" presName="Name14" presStyleCnt="0"/>
      <dgm:spPr/>
      <dgm:t>
        <a:bodyPr/>
        <a:lstStyle/>
        <a:p>
          <a:endParaRPr lang="zh-CN" altLang="en-US"/>
        </a:p>
      </dgm:t>
    </dgm:pt>
    <dgm:pt modelId="{CD25E611-D8B2-40D6-85C1-DFD8AFBA5F8E}" type="pres">
      <dgm:prSet presAssocID="{A6FC9389-1C75-4F6D-A839-1D0B5B91148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A4567-BFB1-4D4A-8D6F-A69CE214EBFB}" type="pres">
      <dgm:prSet presAssocID="{A6FC9389-1C75-4F6D-A839-1D0B5B91148B}" presName="hierChild2" presStyleCnt="0"/>
      <dgm:spPr/>
      <dgm:t>
        <a:bodyPr/>
        <a:lstStyle/>
        <a:p>
          <a:endParaRPr lang="zh-CN" altLang="en-US"/>
        </a:p>
      </dgm:t>
    </dgm:pt>
    <dgm:pt modelId="{BE0BF263-57B2-4DAD-B20C-9A2F0A9B7AAF}" type="pres">
      <dgm:prSet presAssocID="{2C44A515-5A9E-4807-8E27-780A4BE6B954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23E662C5-2F7F-43EA-B96B-758701B3FA0E}" type="pres">
      <dgm:prSet presAssocID="{100C45DA-1A64-4785-B1F1-09377340FDC0}" presName="Name21" presStyleCnt="0"/>
      <dgm:spPr/>
      <dgm:t>
        <a:bodyPr/>
        <a:lstStyle/>
        <a:p>
          <a:endParaRPr lang="zh-CN" altLang="en-US"/>
        </a:p>
      </dgm:t>
    </dgm:pt>
    <dgm:pt modelId="{D30AAA45-5F02-4AAE-93A5-5A1F6C28A13F}" type="pres">
      <dgm:prSet presAssocID="{100C45DA-1A64-4785-B1F1-09377340FDC0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6D832098-428E-47B2-93FF-17DAF9380EB5}" type="pres">
      <dgm:prSet presAssocID="{100C45DA-1A64-4785-B1F1-09377340FDC0}" presName="hierChild3" presStyleCnt="0"/>
      <dgm:spPr/>
      <dgm:t>
        <a:bodyPr/>
        <a:lstStyle/>
        <a:p>
          <a:endParaRPr lang="zh-CN" altLang="en-US"/>
        </a:p>
      </dgm:t>
    </dgm:pt>
    <dgm:pt modelId="{451C9AA6-B0CE-4866-A692-D29135500172}" type="pres">
      <dgm:prSet presAssocID="{31287695-4853-4F17-8628-DC871C7B97DB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D7FD85F3-31A9-44A3-A2E1-92687E3B6043}" type="pres">
      <dgm:prSet presAssocID="{B6DEE5DB-D603-44B1-B4D3-DA85A9CF9CFA}" presName="Name21" presStyleCnt="0"/>
      <dgm:spPr/>
      <dgm:t>
        <a:bodyPr/>
        <a:lstStyle/>
        <a:p>
          <a:endParaRPr lang="zh-CN" altLang="en-US"/>
        </a:p>
      </dgm:t>
    </dgm:pt>
    <dgm:pt modelId="{A31AE6D6-1E99-460B-8FEF-4432B1657C80}" type="pres">
      <dgm:prSet presAssocID="{B6DEE5DB-D603-44B1-B4D3-DA85A9CF9CFA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8F530214-B98D-446F-9D4E-B34BE3668C7E}" type="pres">
      <dgm:prSet presAssocID="{B6DEE5DB-D603-44B1-B4D3-DA85A9CF9CFA}" presName="hierChild3" presStyleCnt="0"/>
      <dgm:spPr/>
      <dgm:t>
        <a:bodyPr/>
        <a:lstStyle/>
        <a:p>
          <a:endParaRPr lang="zh-CN" altLang="en-US"/>
        </a:p>
      </dgm:t>
    </dgm:pt>
    <dgm:pt modelId="{A6F8D83F-3F4C-4DB8-894A-3C6E8F8A93ED}" type="pres">
      <dgm:prSet presAssocID="{4D849F34-94B9-43BD-A37A-F3B194984CB9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832367BC-D69D-41EC-9C54-84033D037587}" type="pres">
      <dgm:prSet presAssocID="{241C2607-EB5C-4855-8C01-E2E346940188}" presName="Name21" presStyleCnt="0"/>
      <dgm:spPr/>
      <dgm:t>
        <a:bodyPr/>
        <a:lstStyle/>
        <a:p>
          <a:endParaRPr lang="zh-CN" altLang="en-US"/>
        </a:p>
      </dgm:t>
    </dgm:pt>
    <dgm:pt modelId="{D97AEFA4-B704-4A35-A1AE-5E0C9BC80C15}" type="pres">
      <dgm:prSet presAssocID="{241C2607-EB5C-4855-8C01-E2E346940188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1D43173C-304F-46FD-9889-39502A94001D}" type="pres">
      <dgm:prSet presAssocID="{241C2607-EB5C-4855-8C01-E2E346940188}" presName="hierChild3" presStyleCnt="0"/>
      <dgm:spPr/>
      <dgm:t>
        <a:bodyPr/>
        <a:lstStyle/>
        <a:p>
          <a:endParaRPr lang="zh-CN" altLang="en-US"/>
        </a:p>
      </dgm:t>
    </dgm:pt>
    <dgm:pt modelId="{711D2C0E-8F61-4337-996C-8E3570C82425}" type="pres">
      <dgm:prSet presAssocID="{847670D4-A5CD-4002-9D70-25219FA706D1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FE022122-2478-444F-BA16-62C59D6CCCBB}" srcId="{A6FC9389-1C75-4F6D-A839-1D0B5B91148B}" destId="{241C2607-EB5C-4855-8C01-E2E346940188}" srcOrd="2" destOrd="0" parTransId="{4D849F34-94B9-43BD-A37A-F3B194984CB9}" sibTransId="{8DC21520-EE27-4AAB-BCE7-5698959AF92B}"/>
    <dgm:cxn modelId="{6C813AC7-C316-4384-A75B-AD41A028A0D0}" type="presOf" srcId="{A6FC9389-1C75-4F6D-A839-1D0B5B91148B}" destId="{CD25E611-D8B2-40D6-85C1-DFD8AFBA5F8E}" srcOrd="0" destOrd="0" presId="urn:microsoft.com/office/officeart/2005/8/layout/hierarchy6"/>
    <dgm:cxn modelId="{173EEEC1-6422-4241-8F49-113C2B88696D}" srcId="{847670D4-A5CD-4002-9D70-25219FA706D1}" destId="{A6FC9389-1C75-4F6D-A839-1D0B5B91148B}" srcOrd="0" destOrd="0" parTransId="{1B530689-6928-4CC4-82F8-C86FC3A5F956}" sibTransId="{A357626D-E004-408C-96C0-7CC35CCC0553}"/>
    <dgm:cxn modelId="{5E0A10C8-BD1C-4623-9519-1AE958D0ECAB}" type="presOf" srcId="{31287695-4853-4F17-8628-DC871C7B97DB}" destId="{451C9AA6-B0CE-4866-A692-D29135500172}" srcOrd="0" destOrd="0" presId="urn:microsoft.com/office/officeart/2005/8/layout/hierarchy6"/>
    <dgm:cxn modelId="{5118D254-37AC-4BA9-8C3B-2D026099DCA6}" type="presOf" srcId="{241C2607-EB5C-4855-8C01-E2E346940188}" destId="{D97AEFA4-B704-4A35-A1AE-5E0C9BC80C15}" srcOrd="0" destOrd="0" presId="urn:microsoft.com/office/officeart/2005/8/layout/hierarchy6"/>
    <dgm:cxn modelId="{3C7DD63B-0A7C-4203-944A-65E820A2E6D4}" srcId="{A6FC9389-1C75-4F6D-A839-1D0B5B91148B}" destId="{100C45DA-1A64-4785-B1F1-09377340FDC0}" srcOrd="0" destOrd="0" parTransId="{2C44A515-5A9E-4807-8E27-780A4BE6B954}" sibTransId="{8AE2DD41-6F82-4DF5-BAD6-30DB506C4106}"/>
    <dgm:cxn modelId="{FFCFDDA2-2A76-488A-AC60-EC51532B6DA1}" type="presOf" srcId="{847670D4-A5CD-4002-9D70-25219FA706D1}" destId="{C73018E9-30AA-4A80-9C21-B12AD4D87185}" srcOrd="0" destOrd="0" presId="urn:microsoft.com/office/officeart/2005/8/layout/hierarchy6"/>
    <dgm:cxn modelId="{A72063E2-CA99-4E49-A1EB-CD7CF5E71487}" srcId="{A6FC9389-1C75-4F6D-A839-1D0B5B91148B}" destId="{B6DEE5DB-D603-44B1-B4D3-DA85A9CF9CFA}" srcOrd="1" destOrd="0" parTransId="{31287695-4853-4F17-8628-DC871C7B97DB}" sibTransId="{96EDE3C0-1153-46F6-928C-691EBD64CFCF}"/>
    <dgm:cxn modelId="{8D7F82B7-2003-49B1-B9AD-2CCCDF938D91}" type="presOf" srcId="{4D849F34-94B9-43BD-A37A-F3B194984CB9}" destId="{A6F8D83F-3F4C-4DB8-894A-3C6E8F8A93ED}" srcOrd="0" destOrd="0" presId="urn:microsoft.com/office/officeart/2005/8/layout/hierarchy6"/>
    <dgm:cxn modelId="{C85242F8-B10E-466C-B98C-D0C0E958ACF5}" type="presOf" srcId="{2C44A515-5A9E-4807-8E27-780A4BE6B954}" destId="{BE0BF263-57B2-4DAD-B20C-9A2F0A9B7AAF}" srcOrd="0" destOrd="0" presId="urn:microsoft.com/office/officeart/2005/8/layout/hierarchy6"/>
    <dgm:cxn modelId="{BE5D9928-96BE-4E4C-906F-17D6D0CDC519}" type="presOf" srcId="{100C45DA-1A64-4785-B1F1-09377340FDC0}" destId="{D30AAA45-5F02-4AAE-93A5-5A1F6C28A13F}" srcOrd="0" destOrd="0" presId="urn:microsoft.com/office/officeart/2005/8/layout/hierarchy6"/>
    <dgm:cxn modelId="{FC461CB8-6E06-4028-93F4-9ECAA6E9A77C}" type="presOf" srcId="{B6DEE5DB-D603-44B1-B4D3-DA85A9CF9CFA}" destId="{A31AE6D6-1E99-460B-8FEF-4432B1657C80}" srcOrd="0" destOrd="0" presId="urn:microsoft.com/office/officeart/2005/8/layout/hierarchy6"/>
    <dgm:cxn modelId="{4C3CC949-2B5A-45CE-9777-509F2A39468F}" type="presParOf" srcId="{C73018E9-30AA-4A80-9C21-B12AD4D87185}" destId="{851A1E4F-47BF-4440-8CDD-291E270EF085}" srcOrd="0" destOrd="0" presId="urn:microsoft.com/office/officeart/2005/8/layout/hierarchy6"/>
    <dgm:cxn modelId="{E72AF185-31A9-4B55-8D89-89F4EC38498E}" type="presParOf" srcId="{851A1E4F-47BF-4440-8CDD-291E270EF085}" destId="{A3EE887F-3966-4C69-9E68-8B9FBB604046}" srcOrd="0" destOrd="0" presId="urn:microsoft.com/office/officeart/2005/8/layout/hierarchy6"/>
    <dgm:cxn modelId="{7AC505E1-7D6F-44CA-A7F5-DCD3A6863B23}" type="presParOf" srcId="{A3EE887F-3966-4C69-9E68-8B9FBB604046}" destId="{6FD86CB6-3E2E-4D00-A55E-DCE80AC39D16}" srcOrd="0" destOrd="0" presId="urn:microsoft.com/office/officeart/2005/8/layout/hierarchy6"/>
    <dgm:cxn modelId="{3FB1881E-7561-44E1-BDD8-D7B688DBF709}" type="presParOf" srcId="{6FD86CB6-3E2E-4D00-A55E-DCE80AC39D16}" destId="{CD25E611-D8B2-40D6-85C1-DFD8AFBA5F8E}" srcOrd="0" destOrd="0" presId="urn:microsoft.com/office/officeart/2005/8/layout/hierarchy6"/>
    <dgm:cxn modelId="{5837284C-0101-4B4D-A74B-29B9DEAC62A9}" type="presParOf" srcId="{6FD86CB6-3E2E-4D00-A55E-DCE80AC39D16}" destId="{054A4567-BFB1-4D4A-8D6F-A69CE214EBFB}" srcOrd="1" destOrd="0" presId="urn:microsoft.com/office/officeart/2005/8/layout/hierarchy6"/>
    <dgm:cxn modelId="{3119AB40-6826-4E68-BF2B-2E427959CD59}" type="presParOf" srcId="{054A4567-BFB1-4D4A-8D6F-A69CE214EBFB}" destId="{BE0BF263-57B2-4DAD-B20C-9A2F0A9B7AAF}" srcOrd="0" destOrd="0" presId="urn:microsoft.com/office/officeart/2005/8/layout/hierarchy6"/>
    <dgm:cxn modelId="{0E4D5768-50D8-4AE8-875C-791B92C8AAB9}" type="presParOf" srcId="{054A4567-BFB1-4D4A-8D6F-A69CE214EBFB}" destId="{23E662C5-2F7F-43EA-B96B-758701B3FA0E}" srcOrd="1" destOrd="0" presId="urn:microsoft.com/office/officeart/2005/8/layout/hierarchy6"/>
    <dgm:cxn modelId="{855F290A-7493-466A-932E-C682A2E93C1C}" type="presParOf" srcId="{23E662C5-2F7F-43EA-B96B-758701B3FA0E}" destId="{D30AAA45-5F02-4AAE-93A5-5A1F6C28A13F}" srcOrd="0" destOrd="0" presId="urn:microsoft.com/office/officeart/2005/8/layout/hierarchy6"/>
    <dgm:cxn modelId="{98857144-A878-47F2-83B2-3FC0C11B7F68}" type="presParOf" srcId="{23E662C5-2F7F-43EA-B96B-758701B3FA0E}" destId="{6D832098-428E-47B2-93FF-17DAF9380EB5}" srcOrd="1" destOrd="0" presId="urn:microsoft.com/office/officeart/2005/8/layout/hierarchy6"/>
    <dgm:cxn modelId="{302F9A73-C4F3-48DA-BB9C-A7A6A91DB3C1}" type="presParOf" srcId="{054A4567-BFB1-4D4A-8D6F-A69CE214EBFB}" destId="{451C9AA6-B0CE-4866-A692-D29135500172}" srcOrd="2" destOrd="0" presId="urn:microsoft.com/office/officeart/2005/8/layout/hierarchy6"/>
    <dgm:cxn modelId="{D91E4746-FA5E-4F2A-9D18-329E5F28C605}" type="presParOf" srcId="{054A4567-BFB1-4D4A-8D6F-A69CE214EBFB}" destId="{D7FD85F3-31A9-44A3-A2E1-92687E3B6043}" srcOrd="3" destOrd="0" presId="urn:microsoft.com/office/officeart/2005/8/layout/hierarchy6"/>
    <dgm:cxn modelId="{0807A82A-AF8C-4F98-A79F-FEC6A87B6B3A}" type="presParOf" srcId="{D7FD85F3-31A9-44A3-A2E1-92687E3B6043}" destId="{A31AE6D6-1E99-460B-8FEF-4432B1657C80}" srcOrd="0" destOrd="0" presId="urn:microsoft.com/office/officeart/2005/8/layout/hierarchy6"/>
    <dgm:cxn modelId="{0A4F68A9-18BB-4BD6-8C65-81D6D36C5D89}" type="presParOf" srcId="{D7FD85F3-31A9-44A3-A2E1-92687E3B6043}" destId="{8F530214-B98D-446F-9D4E-B34BE3668C7E}" srcOrd="1" destOrd="0" presId="urn:microsoft.com/office/officeart/2005/8/layout/hierarchy6"/>
    <dgm:cxn modelId="{7A9D27A1-FC42-412C-8D07-EE46D1FBFBE2}" type="presParOf" srcId="{054A4567-BFB1-4D4A-8D6F-A69CE214EBFB}" destId="{A6F8D83F-3F4C-4DB8-894A-3C6E8F8A93ED}" srcOrd="4" destOrd="0" presId="urn:microsoft.com/office/officeart/2005/8/layout/hierarchy6"/>
    <dgm:cxn modelId="{12C627E9-5AC7-4755-BD93-2BED109AE44C}" type="presParOf" srcId="{054A4567-BFB1-4D4A-8D6F-A69CE214EBFB}" destId="{832367BC-D69D-41EC-9C54-84033D037587}" srcOrd="5" destOrd="0" presId="urn:microsoft.com/office/officeart/2005/8/layout/hierarchy6"/>
    <dgm:cxn modelId="{251F7B22-F4CC-412D-B539-F75E41BF55CD}" type="presParOf" srcId="{832367BC-D69D-41EC-9C54-84033D037587}" destId="{D97AEFA4-B704-4A35-A1AE-5E0C9BC80C15}" srcOrd="0" destOrd="0" presId="urn:microsoft.com/office/officeart/2005/8/layout/hierarchy6"/>
    <dgm:cxn modelId="{26772A8D-52AD-45FA-B1EA-0BA446BD45B8}" type="presParOf" srcId="{832367BC-D69D-41EC-9C54-84033D037587}" destId="{1D43173C-304F-46FD-9889-39502A94001D}" srcOrd="1" destOrd="0" presId="urn:microsoft.com/office/officeart/2005/8/layout/hierarchy6"/>
    <dgm:cxn modelId="{9452C44C-CA67-46F7-AD16-E3C1D91E7413}" type="presParOf" srcId="{C73018E9-30AA-4A80-9C21-B12AD4D87185}" destId="{711D2C0E-8F61-4337-996C-8E3570C824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D7373-02B2-40A7-BFD5-376DF330036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320D09E-C6AC-443C-A876-BAA400A56215}">
      <dgm:prSet phldrT="[文本]"/>
      <dgm:spPr/>
      <dgm:t>
        <a:bodyPr/>
        <a:lstStyle/>
        <a:p>
          <a:r>
            <a:rPr lang="zh-CN" altLang="en-US" dirty="0" smtClean="0"/>
            <a:t>总积分</a:t>
          </a:r>
          <a:endParaRPr lang="zh-CN" altLang="en-US" dirty="0"/>
        </a:p>
      </dgm:t>
    </dgm:pt>
    <dgm:pt modelId="{75517AF9-F918-43B9-8489-6BCEB38F2B69}" type="parTrans" cxnId="{B1238FBE-7EE0-467B-89F2-2D1FF77E6464}">
      <dgm:prSet/>
      <dgm:spPr/>
      <dgm:t>
        <a:bodyPr/>
        <a:lstStyle/>
        <a:p>
          <a:endParaRPr lang="zh-CN" altLang="en-US"/>
        </a:p>
      </dgm:t>
    </dgm:pt>
    <dgm:pt modelId="{A6C6D7EA-E636-456C-8B83-691E7620BCD6}" type="sibTrans" cxnId="{B1238FBE-7EE0-467B-89F2-2D1FF77E6464}">
      <dgm:prSet/>
      <dgm:spPr/>
      <dgm:t>
        <a:bodyPr/>
        <a:lstStyle/>
        <a:p>
          <a:endParaRPr lang="zh-CN" altLang="en-US"/>
        </a:p>
      </dgm:t>
    </dgm:pt>
    <dgm:pt modelId="{DBE7A844-EB5F-4E8E-B991-0E2BAC86A073}">
      <dgm:prSet/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9F4AED3C-805D-45FE-85A8-7CA9EB4B603A}" type="parTrans" cxnId="{1719780B-620F-476C-B93F-8BC85F9EC730}">
      <dgm:prSet/>
      <dgm:spPr/>
      <dgm:t>
        <a:bodyPr/>
        <a:lstStyle/>
        <a:p>
          <a:endParaRPr lang="zh-CN" altLang="en-US"/>
        </a:p>
      </dgm:t>
    </dgm:pt>
    <dgm:pt modelId="{0CBE396E-D555-4EBC-91BE-C7AA229736A4}" type="sibTrans" cxnId="{1719780B-620F-476C-B93F-8BC85F9EC730}">
      <dgm:prSet/>
      <dgm:spPr/>
      <dgm:t>
        <a:bodyPr/>
        <a:lstStyle/>
        <a:p>
          <a:endParaRPr lang="zh-CN" altLang="en-US"/>
        </a:p>
      </dgm:t>
    </dgm:pt>
    <dgm:pt modelId="{5334F7FF-47E0-4E2D-956A-528EB8220622}">
      <dgm:prSet/>
      <dgm:spPr/>
      <dgm:t>
        <a:bodyPr/>
        <a:lstStyle/>
        <a:p>
          <a:r>
            <a:rPr lang="zh-CN" altLang="en-US" dirty="0" smtClean="0"/>
            <a:t>学习</a:t>
          </a:r>
          <a:endParaRPr lang="zh-CN" altLang="en-US" dirty="0"/>
        </a:p>
      </dgm:t>
    </dgm:pt>
    <dgm:pt modelId="{3C77A220-BEF4-4547-9F2A-355F0FDD8108}" type="parTrans" cxnId="{E9E75AA2-90E8-4535-8A20-B6AE9DBB2BCB}">
      <dgm:prSet/>
      <dgm:spPr/>
      <dgm:t>
        <a:bodyPr/>
        <a:lstStyle/>
        <a:p>
          <a:endParaRPr lang="zh-CN" altLang="en-US"/>
        </a:p>
      </dgm:t>
    </dgm:pt>
    <dgm:pt modelId="{D08E6ACD-5DBD-44E6-8184-D58FBF7A575F}" type="sibTrans" cxnId="{E9E75AA2-90E8-4535-8A20-B6AE9DBB2BCB}">
      <dgm:prSet/>
      <dgm:spPr/>
      <dgm:t>
        <a:bodyPr/>
        <a:lstStyle/>
        <a:p>
          <a:endParaRPr lang="zh-CN" altLang="en-US"/>
        </a:p>
      </dgm:t>
    </dgm:pt>
    <dgm:pt modelId="{D1E6C606-E81E-49DA-99FF-7ADEB2ADD975}">
      <dgm:prSet/>
      <dgm:spPr/>
      <dgm:t>
        <a:bodyPr/>
        <a:lstStyle/>
        <a:p>
          <a:r>
            <a:rPr lang="zh-CN" altLang="en-US" dirty="0" smtClean="0"/>
            <a:t>就业</a:t>
          </a:r>
          <a:endParaRPr lang="zh-CN" altLang="en-US" dirty="0"/>
        </a:p>
      </dgm:t>
    </dgm:pt>
    <dgm:pt modelId="{29D70432-4BB2-470B-9940-EB7FB41F9C44}" type="parTrans" cxnId="{1E158E2C-7016-4809-98C8-EF25FB9C285F}">
      <dgm:prSet/>
      <dgm:spPr/>
      <dgm:t>
        <a:bodyPr/>
        <a:lstStyle/>
        <a:p>
          <a:endParaRPr lang="zh-CN" altLang="en-US"/>
        </a:p>
      </dgm:t>
    </dgm:pt>
    <dgm:pt modelId="{CDE53D83-DE7E-4804-AC20-13B22CE5B709}" type="sibTrans" cxnId="{1E158E2C-7016-4809-98C8-EF25FB9C285F}">
      <dgm:prSet/>
      <dgm:spPr/>
      <dgm:t>
        <a:bodyPr/>
        <a:lstStyle/>
        <a:p>
          <a:endParaRPr lang="zh-CN" altLang="en-US"/>
        </a:p>
      </dgm:t>
    </dgm:pt>
    <dgm:pt modelId="{FE51003A-FB8E-4404-9D90-44A4E3E5F7B1}">
      <dgm:prSet/>
      <dgm:spPr/>
      <dgm:t>
        <a:bodyPr/>
        <a:lstStyle/>
        <a:p>
          <a:r>
            <a:rPr lang="zh-CN" altLang="en-US" dirty="0" smtClean="0"/>
            <a:t>考勤</a:t>
          </a:r>
          <a:endParaRPr lang="zh-CN" altLang="en-US" dirty="0"/>
        </a:p>
      </dgm:t>
    </dgm:pt>
    <dgm:pt modelId="{AF27C03E-2E2D-451E-A606-295811303BCB}" type="parTrans" cxnId="{90B7C0A7-8409-476E-ABA8-8A524D2060B8}">
      <dgm:prSet/>
      <dgm:spPr/>
      <dgm:t>
        <a:bodyPr/>
        <a:lstStyle/>
        <a:p>
          <a:endParaRPr lang="zh-CN" altLang="en-US"/>
        </a:p>
      </dgm:t>
    </dgm:pt>
    <dgm:pt modelId="{0FC4EF0C-0AB8-4413-BE17-95E134A25EF5}" type="sibTrans" cxnId="{90B7C0A7-8409-476E-ABA8-8A524D2060B8}">
      <dgm:prSet/>
      <dgm:spPr/>
      <dgm:t>
        <a:bodyPr/>
        <a:lstStyle/>
        <a:p>
          <a:endParaRPr lang="zh-CN" altLang="en-US"/>
        </a:p>
      </dgm:t>
    </dgm:pt>
    <dgm:pt modelId="{671294CD-755D-497D-9930-36084BFF7ECF}">
      <dgm:prSet phldrT="[文本]"/>
      <dgm:spPr/>
      <dgm:t>
        <a:bodyPr/>
        <a:lstStyle/>
        <a:p>
          <a:r>
            <a:rPr lang="zh-CN" altLang="en-US" dirty="0" smtClean="0"/>
            <a:t>打卡</a:t>
          </a:r>
          <a:endParaRPr lang="zh-CN" altLang="en-US" dirty="0"/>
        </a:p>
      </dgm:t>
    </dgm:pt>
    <dgm:pt modelId="{5E29AC67-993A-4063-9E10-E33F4EA11CCD}" type="parTrans" cxnId="{DAEF4090-AECE-47E3-A29C-19532CE96A32}">
      <dgm:prSet/>
      <dgm:spPr/>
      <dgm:t>
        <a:bodyPr/>
        <a:lstStyle/>
        <a:p>
          <a:endParaRPr lang="zh-CN" altLang="en-US"/>
        </a:p>
      </dgm:t>
    </dgm:pt>
    <dgm:pt modelId="{4AA89621-B5B4-4D70-A381-F57C399BF5E8}" type="sibTrans" cxnId="{DAEF4090-AECE-47E3-A29C-19532CE96A32}">
      <dgm:prSet/>
      <dgm:spPr/>
      <dgm:t>
        <a:bodyPr/>
        <a:lstStyle/>
        <a:p>
          <a:endParaRPr lang="zh-CN" altLang="en-US"/>
        </a:p>
      </dgm:t>
    </dgm:pt>
    <dgm:pt modelId="{A57F6502-B52E-4A29-A0DB-37DA175AB99C}">
      <dgm:prSet phldrT="[文本]"/>
      <dgm:spPr/>
      <dgm:t>
        <a:bodyPr/>
        <a:lstStyle/>
        <a:p>
          <a:r>
            <a:rPr lang="zh-CN" altLang="en-US" dirty="0" smtClean="0"/>
            <a:t>请假</a:t>
          </a:r>
          <a:endParaRPr lang="zh-CN" altLang="en-US" dirty="0"/>
        </a:p>
      </dgm:t>
    </dgm:pt>
    <dgm:pt modelId="{D54CE1BD-12BF-4A53-94AB-0CB246A08F1A}" type="parTrans" cxnId="{52050775-1342-4F7F-B6BA-0C6E685DD626}">
      <dgm:prSet/>
      <dgm:spPr/>
      <dgm:t>
        <a:bodyPr/>
        <a:lstStyle/>
        <a:p>
          <a:endParaRPr lang="zh-CN" altLang="en-US"/>
        </a:p>
      </dgm:t>
    </dgm:pt>
    <dgm:pt modelId="{96957442-47FE-47BF-A8D9-55A7C69FF20C}" type="sibTrans" cxnId="{52050775-1342-4F7F-B6BA-0C6E685DD626}">
      <dgm:prSet/>
      <dgm:spPr/>
      <dgm:t>
        <a:bodyPr/>
        <a:lstStyle/>
        <a:p>
          <a:endParaRPr lang="zh-CN" altLang="en-US"/>
        </a:p>
      </dgm:t>
    </dgm:pt>
    <dgm:pt modelId="{A30FF60C-D4B8-4832-82C4-DC4781211CFC}">
      <dgm:prSet phldrT="[文本]"/>
      <dgm:spPr/>
      <dgm:t>
        <a:bodyPr/>
        <a:lstStyle/>
        <a:p>
          <a:r>
            <a:rPr lang="zh-CN" altLang="en-US" dirty="0" smtClean="0"/>
            <a:t>旷课</a:t>
          </a:r>
          <a:endParaRPr lang="zh-CN" altLang="en-US" dirty="0"/>
        </a:p>
      </dgm:t>
    </dgm:pt>
    <dgm:pt modelId="{14B10BCC-ABCC-48BC-8F0A-B2DCA4B3841C}" type="parTrans" cxnId="{375F18D0-D51F-40F9-AE3B-BEA2EFECBB73}">
      <dgm:prSet/>
      <dgm:spPr/>
      <dgm:t>
        <a:bodyPr/>
        <a:lstStyle/>
        <a:p>
          <a:endParaRPr lang="zh-CN" altLang="en-US"/>
        </a:p>
      </dgm:t>
    </dgm:pt>
    <dgm:pt modelId="{CDE837CD-2C60-4B51-9FBB-3E01A3A198FE}" type="sibTrans" cxnId="{375F18D0-D51F-40F9-AE3B-BEA2EFECBB73}">
      <dgm:prSet/>
      <dgm:spPr/>
      <dgm:t>
        <a:bodyPr/>
        <a:lstStyle/>
        <a:p>
          <a:endParaRPr lang="zh-CN" altLang="en-US"/>
        </a:p>
      </dgm:t>
    </dgm:pt>
    <dgm:pt modelId="{ABE821F2-8A11-4C6E-ABE1-D3AA0CBBBA6E}">
      <dgm:prSet/>
      <dgm:spPr/>
      <dgm:t>
        <a:bodyPr/>
        <a:lstStyle/>
        <a:p>
          <a:r>
            <a:rPr lang="zh-CN" altLang="en-US" dirty="0" smtClean="0"/>
            <a:t>课堂管理</a:t>
          </a:r>
          <a:endParaRPr lang="zh-CN" altLang="en-US" dirty="0"/>
        </a:p>
      </dgm:t>
    </dgm:pt>
    <dgm:pt modelId="{E35C82BC-651A-4187-9FBF-6650294BD064}" type="parTrans" cxnId="{C19AF1DA-4E8B-44F1-B4BE-39CBD61002D9}">
      <dgm:prSet/>
      <dgm:spPr/>
      <dgm:t>
        <a:bodyPr/>
        <a:lstStyle/>
        <a:p>
          <a:endParaRPr lang="zh-CN" altLang="en-US"/>
        </a:p>
      </dgm:t>
    </dgm:pt>
    <dgm:pt modelId="{54D05E0C-C28D-4633-A2AA-9C908BBDAC08}" type="sibTrans" cxnId="{C19AF1DA-4E8B-44F1-B4BE-39CBD61002D9}">
      <dgm:prSet/>
      <dgm:spPr/>
      <dgm:t>
        <a:bodyPr/>
        <a:lstStyle/>
        <a:p>
          <a:endParaRPr lang="zh-CN" altLang="en-US"/>
        </a:p>
      </dgm:t>
    </dgm:pt>
    <dgm:pt modelId="{5CBEBC6F-C7F7-402E-8563-EF0C300BD7D2}">
      <dgm:prSet/>
      <dgm:spPr/>
      <dgm:t>
        <a:bodyPr/>
        <a:lstStyle/>
        <a:p>
          <a:r>
            <a:rPr lang="zh-CN" altLang="en-US" dirty="0" smtClean="0"/>
            <a:t>教务日常</a:t>
          </a:r>
          <a:endParaRPr lang="zh-CN" altLang="en-US" dirty="0"/>
        </a:p>
      </dgm:t>
    </dgm:pt>
    <dgm:pt modelId="{2525F364-40E4-480F-AA37-F860B1122027}" type="parTrans" cxnId="{1110AB1E-7F80-45EF-A2BC-69A5AC93B046}">
      <dgm:prSet/>
      <dgm:spPr/>
      <dgm:t>
        <a:bodyPr/>
        <a:lstStyle/>
        <a:p>
          <a:endParaRPr lang="zh-CN" altLang="en-US"/>
        </a:p>
      </dgm:t>
    </dgm:pt>
    <dgm:pt modelId="{AA3D175B-67AB-41DB-9A91-BFE966B97B1A}" type="sibTrans" cxnId="{1110AB1E-7F80-45EF-A2BC-69A5AC93B046}">
      <dgm:prSet/>
      <dgm:spPr/>
      <dgm:t>
        <a:bodyPr/>
        <a:lstStyle/>
        <a:p>
          <a:endParaRPr lang="zh-CN" altLang="en-US"/>
        </a:p>
      </dgm:t>
    </dgm:pt>
    <dgm:pt modelId="{2EF9918A-7FCC-4EDB-9FB6-81CF3EAA5119}">
      <dgm:prSet/>
      <dgm:spPr/>
      <dgm:t>
        <a:bodyPr/>
        <a:lstStyle/>
        <a:p>
          <a:r>
            <a:rPr lang="zh-CN" altLang="en-US" dirty="0" smtClean="0"/>
            <a:t>学生笔记</a:t>
          </a:r>
          <a:endParaRPr lang="zh-CN" altLang="en-US" dirty="0"/>
        </a:p>
      </dgm:t>
    </dgm:pt>
    <dgm:pt modelId="{72EE5E57-4A90-4E2B-885D-801DFCD5830A}" type="parTrans" cxnId="{387DE5F2-E459-4725-A766-EA081939145C}">
      <dgm:prSet/>
      <dgm:spPr/>
      <dgm:t>
        <a:bodyPr/>
        <a:lstStyle/>
        <a:p>
          <a:endParaRPr lang="zh-CN" altLang="en-US"/>
        </a:p>
      </dgm:t>
    </dgm:pt>
    <dgm:pt modelId="{0EF88EC9-7E4A-4CC1-88FC-C9B59D42F803}" type="sibTrans" cxnId="{387DE5F2-E459-4725-A766-EA081939145C}">
      <dgm:prSet/>
      <dgm:spPr/>
      <dgm:t>
        <a:bodyPr/>
        <a:lstStyle/>
        <a:p>
          <a:endParaRPr lang="zh-CN" altLang="en-US"/>
        </a:p>
      </dgm:t>
    </dgm:pt>
    <dgm:pt modelId="{4E18537F-8197-49D0-A1EB-ACDA1514A259}">
      <dgm:prSet/>
      <dgm:spPr/>
      <dgm:t>
        <a:bodyPr/>
        <a:lstStyle/>
        <a:p>
          <a:r>
            <a:rPr lang="zh-CN" altLang="en-US" dirty="0" smtClean="0"/>
            <a:t>日常作业</a:t>
          </a:r>
          <a:endParaRPr lang="zh-CN" altLang="en-US" dirty="0"/>
        </a:p>
      </dgm:t>
    </dgm:pt>
    <dgm:pt modelId="{B10FE7DB-DE63-4F6E-A849-78B22C3D5F13}" type="parTrans" cxnId="{256656EB-DBC7-405B-8047-50579AFF8D06}">
      <dgm:prSet/>
      <dgm:spPr/>
      <dgm:t>
        <a:bodyPr/>
        <a:lstStyle/>
        <a:p>
          <a:endParaRPr lang="zh-CN" altLang="en-US"/>
        </a:p>
      </dgm:t>
    </dgm:pt>
    <dgm:pt modelId="{8AD03351-6768-4ED6-9859-AFF56FA286A6}" type="sibTrans" cxnId="{256656EB-DBC7-405B-8047-50579AFF8D06}">
      <dgm:prSet/>
      <dgm:spPr/>
      <dgm:t>
        <a:bodyPr/>
        <a:lstStyle/>
        <a:p>
          <a:endParaRPr lang="zh-CN" altLang="en-US"/>
        </a:p>
      </dgm:t>
    </dgm:pt>
    <dgm:pt modelId="{BEFE58A8-EF8F-43D5-9A07-549ADB1A899D}">
      <dgm:prSet/>
      <dgm:spPr/>
      <dgm:t>
        <a:bodyPr/>
        <a:lstStyle/>
        <a:p>
          <a:r>
            <a:rPr lang="zh-CN" altLang="en-US" dirty="0" smtClean="0"/>
            <a:t>每周测试</a:t>
          </a:r>
          <a:endParaRPr lang="zh-CN" altLang="en-US" dirty="0"/>
        </a:p>
      </dgm:t>
    </dgm:pt>
    <dgm:pt modelId="{8EA7FAEE-93D3-4624-A8C4-E7FE23BE3E6B}" type="parTrans" cxnId="{CE2FDF25-43AA-4C06-AE6F-5E120AA89157}">
      <dgm:prSet/>
      <dgm:spPr/>
      <dgm:t>
        <a:bodyPr/>
        <a:lstStyle/>
        <a:p>
          <a:endParaRPr lang="zh-CN" altLang="en-US"/>
        </a:p>
      </dgm:t>
    </dgm:pt>
    <dgm:pt modelId="{473A01C8-36C4-49E6-B387-F72BEA8955A3}" type="sibTrans" cxnId="{CE2FDF25-43AA-4C06-AE6F-5E120AA89157}">
      <dgm:prSet/>
      <dgm:spPr/>
      <dgm:t>
        <a:bodyPr/>
        <a:lstStyle/>
        <a:p>
          <a:endParaRPr lang="zh-CN" altLang="en-US"/>
        </a:p>
      </dgm:t>
    </dgm:pt>
    <dgm:pt modelId="{E55F3B4A-73B0-4B28-BC2E-C32F0BD5F8AB}">
      <dgm:prSet/>
      <dgm:spPr/>
      <dgm:t>
        <a:bodyPr/>
        <a:lstStyle/>
        <a:p>
          <a:r>
            <a:rPr lang="zh-CN" altLang="en-US" dirty="0" smtClean="0"/>
            <a:t>每月测试</a:t>
          </a:r>
          <a:endParaRPr lang="zh-CN" altLang="en-US" dirty="0"/>
        </a:p>
      </dgm:t>
    </dgm:pt>
    <dgm:pt modelId="{B5DF9584-22EE-4D5C-B16D-D750D5DC6DF8}" type="parTrans" cxnId="{5FD3F5F8-6BCF-4DC1-80A7-B47BE26A4B67}">
      <dgm:prSet/>
      <dgm:spPr/>
      <dgm:t>
        <a:bodyPr/>
        <a:lstStyle/>
        <a:p>
          <a:endParaRPr lang="zh-CN" altLang="en-US"/>
        </a:p>
      </dgm:t>
    </dgm:pt>
    <dgm:pt modelId="{6C516D09-D9C6-4BFD-BFB5-0ACAC25FF668}" type="sibTrans" cxnId="{5FD3F5F8-6BCF-4DC1-80A7-B47BE26A4B67}">
      <dgm:prSet/>
      <dgm:spPr/>
      <dgm:t>
        <a:bodyPr/>
        <a:lstStyle/>
        <a:p>
          <a:endParaRPr lang="zh-CN" altLang="en-US"/>
        </a:p>
      </dgm:t>
    </dgm:pt>
    <dgm:pt modelId="{32C4E86D-FC04-49D2-892A-C096860B9BC6}">
      <dgm:prSet/>
      <dgm:spPr/>
      <dgm:t>
        <a:bodyPr/>
        <a:lstStyle/>
        <a:p>
          <a:r>
            <a:rPr lang="zh-CN" altLang="en-US" dirty="0" smtClean="0"/>
            <a:t>就业项目</a:t>
          </a:r>
          <a:endParaRPr lang="zh-CN" altLang="en-US" dirty="0"/>
        </a:p>
      </dgm:t>
    </dgm:pt>
    <dgm:pt modelId="{0104B87A-D9C3-45BD-8AFC-0F14B3DC8794}" type="parTrans" cxnId="{A55C1AD1-7152-405C-9F1A-0EC71A31024C}">
      <dgm:prSet/>
      <dgm:spPr/>
      <dgm:t>
        <a:bodyPr/>
        <a:lstStyle/>
        <a:p>
          <a:endParaRPr lang="zh-CN" altLang="en-US"/>
        </a:p>
      </dgm:t>
    </dgm:pt>
    <dgm:pt modelId="{1A57F7EA-2240-4149-B6C8-326EFAD75931}" type="sibTrans" cxnId="{A55C1AD1-7152-405C-9F1A-0EC71A31024C}">
      <dgm:prSet/>
      <dgm:spPr/>
      <dgm:t>
        <a:bodyPr/>
        <a:lstStyle/>
        <a:p>
          <a:endParaRPr lang="zh-CN" altLang="en-US"/>
        </a:p>
      </dgm:t>
    </dgm:pt>
    <dgm:pt modelId="{7BDBFFB9-385F-4023-AECA-C6B024E9AEA7}">
      <dgm:prSet/>
      <dgm:spPr/>
      <dgm:t>
        <a:bodyPr/>
        <a:lstStyle/>
        <a:p>
          <a:r>
            <a:rPr lang="zh-CN" altLang="en-US" dirty="0" smtClean="0"/>
            <a:t>教学日常</a:t>
          </a:r>
          <a:endParaRPr lang="zh-CN" altLang="en-US" dirty="0"/>
        </a:p>
      </dgm:t>
    </dgm:pt>
    <dgm:pt modelId="{09B34ED1-21EF-4251-9507-5AE197B482E1}" type="parTrans" cxnId="{70B15642-502E-41B6-901D-D00093A441FD}">
      <dgm:prSet/>
      <dgm:spPr/>
      <dgm:t>
        <a:bodyPr/>
        <a:lstStyle/>
        <a:p>
          <a:endParaRPr lang="zh-CN" altLang="en-US"/>
        </a:p>
      </dgm:t>
    </dgm:pt>
    <dgm:pt modelId="{9783F911-0560-418D-A0E0-852AC345979F}" type="sibTrans" cxnId="{70B15642-502E-41B6-901D-D00093A441FD}">
      <dgm:prSet/>
      <dgm:spPr/>
      <dgm:t>
        <a:bodyPr/>
        <a:lstStyle/>
        <a:p>
          <a:endParaRPr lang="zh-CN" altLang="en-US"/>
        </a:p>
      </dgm:t>
    </dgm:pt>
    <dgm:pt modelId="{08AA4853-FFDB-4C64-8EFF-CB8D7521CF8D}">
      <dgm:prSet/>
      <dgm:spPr/>
      <dgm:t>
        <a:bodyPr/>
        <a:lstStyle/>
        <a:p>
          <a:r>
            <a:rPr lang="zh-CN" altLang="en-US" dirty="0" smtClean="0"/>
            <a:t>模拟面试</a:t>
          </a:r>
          <a:endParaRPr lang="zh-CN" altLang="en-US" dirty="0"/>
        </a:p>
      </dgm:t>
    </dgm:pt>
    <dgm:pt modelId="{DAB351A4-005C-47FF-AC69-43AA20A633EB}" type="parTrans" cxnId="{6AB3FC25-1D10-4832-BDEE-D96EB843619C}">
      <dgm:prSet/>
      <dgm:spPr/>
      <dgm:t>
        <a:bodyPr/>
        <a:lstStyle/>
        <a:p>
          <a:endParaRPr lang="zh-CN" altLang="en-US"/>
        </a:p>
      </dgm:t>
    </dgm:pt>
    <dgm:pt modelId="{E6C539C2-AF1F-4E77-BCA6-79B00C47E031}" type="sibTrans" cxnId="{6AB3FC25-1D10-4832-BDEE-D96EB843619C}">
      <dgm:prSet/>
      <dgm:spPr/>
      <dgm:t>
        <a:bodyPr/>
        <a:lstStyle/>
        <a:p>
          <a:endParaRPr lang="zh-CN" altLang="en-US"/>
        </a:p>
      </dgm:t>
    </dgm:pt>
    <dgm:pt modelId="{503D8C38-50E8-4BAD-9EF7-502F2DBEB6E7}">
      <dgm:prSet/>
      <dgm:spPr/>
      <dgm:t>
        <a:bodyPr/>
        <a:lstStyle/>
        <a:p>
          <a:r>
            <a:rPr lang="zh-CN" altLang="en-US" dirty="0" smtClean="0"/>
            <a:t>模拟笔试</a:t>
          </a:r>
          <a:endParaRPr lang="zh-CN" altLang="en-US" dirty="0"/>
        </a:p>
      </dgm:t>
    </dgm:pt>
    <dgm:pt modelId="{EEC60E81-B136-4444-BEDE-56A36F928233}" type="parTrans" cxnId="{B28137B1-8268-41E0-B71F-EC85C1F4C2C3}">
      <dgm:prSet/>
      <dgm:spPr/>
      <dgm:t>
        <a:bodyPr/>
        <a:lstStyle/>
        <a:p>
          <a:endParaRPr lang="zh-CN" altLang="en-US"/>
        </a:p>
      </dgm:t>
    </dgm:pt>
    <dgm:pt modelId="{D5F00793-70F2-4683-BE0D-3282E8588D1C}" type="sibTrans" cxnId="{B28137B1-8268-41E0-B71F-EC85C1F4C2C3}">
      <dgm:prSet/>
      <dgm:spPr/>
      <dgm:t>
        <a:bodyPr/>
        <a:lstStyle/>
        <a:p>
          <a:endParaRPr lang="zh-CN" altLang="en-US"/>
        </a:p>
      </dgm:t>
    </dgm:pt>
    <dgm:pt modelId="{E7255AF2-F91E-41EB-BB81-40DE0CF3CCF0}" type="pres">
      <dgm:prSet presAssocID="{C66D7373-02B2-40A7-BFD5-376DF33003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4A9302-6DD6-4C1F-922E-0D766092125E}" type="pres">
      <dgm:prSet presAssocID="{0320D09E-C6AC-443C-A876-BAA400A56215}" presName="hierRoot1" presStyleCnt="0">
        <dgm:presLayoutVars>
          <dgm:hierBranch val="init"/>
        </dgm:presLayoutVars>
      </dgm:prSet>
      <dgm:spPr/>
    </dgm:pt>
    <dgm:pt modelId="{1602CC0A-DD29-4689-9CD6-A936279A3734}" type="pres">
      <dgm:prSet presAssocID="{0320D09E-C6AC-443C-A876-BAA400A56215}" presName="rootComposite1" presStyleCnt="0"/>
      <dgm:spPr/>
    </dgm:pt>
    <dgm:pt modelId="{996F579D-0C02-4F53-A046-3EF70B21B323}" type="pres">
      <dgm:prSet presAssocID="{0320D09E-C6AC-443C-A876-BAA400A56215}" presName="rootText1" presStyleLbl="node0" presStyleIdx="0" presStyleCnt="1" custLinFactNeighborX="-76144" custLinFactNeighborY="-100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EA2C97-A2E5-4495-92B3-E17EE46FBC85}" type="pres">
      <dgm:prSet presAssocID="{0320D09E-C6AC-443C-A876-BAA400A5621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8CF14D-C889-4772-9129-9B2380D5E7A0}" type="pres">
      <dgm:prSet presAssocID="{0320D09E-C6AC-443C-A876-BAA400A56215}" presName="hierChild2" presStyleCnt="0"/>
      <dgm:spPr/>
    </dgm:pt>
    <dgm:pt modelId="{648539C4-FF14-429E-96D8-D1A5F95E4817}" type="pres">
      <dgm:prSet presAssocID="{AF27C03E-2E2D-451E-A606-295811303BCB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9EAB8AD0-BE6F-4013-AD56-E97912786B37}" type="pres">
      <dgm:prSet presAssocID="{FE51003A-FB8E-4404-9D90-44A4E3E5F7B1}" presName="hierRoot2" presStyleCnt="0">
        <dgm:presLayoutVars>
          <dgm:hierBranch val="init"/>
        </dgm:presLayoutVars>
      </dgm:prSet>
      <dgm:spPr/>
    </dgm:pt>
    <dgm:pt modelId="{48CDCE46-47F2-4DE4-8EFA-A43AA866622D}" type="pres">
      <dgm:prSet presAssocID="{FE51003A-FB8E-4404-9D90-44A4E3E5F7B1}" presName="rootComposite" presStyleCnt="0"/>
      <dgm:spPr/>
    </dgm:pt>
    <dgm:pt modelId="{F6D6D617-9383-4CCC-B45F-63AE8A6AB0DF}" type="pres">
      <dgm:prSet presAssocID="{FE51003A-FB8E-4404-9D90-44A4E3E5F7B1}" presName="rootText" presStyleLbl="node2" presStyleIdx="0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4892C0-160C-4DB9-9BBC-315A9FAD3DC1}" type="pres">
      <dgm:prSet presAssocID="{FE51003A-FB8E-4404-9D90-44A4E3E5F7B1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C602A6C0-8E0A-4D29-868A-77B65A5ABC10}" type="pres">
      <dgm:prSet presAssocID="{FE51003A-FB8E-4404-9D90-44A4E3E5F7B1}" presName="hierChild4" presStyleCnt="0"/>
      <dgm:spPr/>
    </dgm:pt>
    <dgm:pt modelId="{04F06332-FCF7-44C9-B0EE-EDC79126035A}" type="pres">
      <dgm:prSet presAssocID="{D54CE1BD-12BF-4A53-94AB-0CB246A08F1A}" presName="Name64" presStyleLbl="parChTrans1D3" presStyleIdx="0" presStyleCnt="13"/>
      <dgm:spPr/>
      <dgm:t>
        <a:bodyPr/>
        <a:lstStyle/>
        <a:p>
          <a:endParaRPr lang="zh-CN" altLang="en-US"/>
        </a:p>
      </dgm:t>
    </dgm:pt>
    <dgm:pt modelId="{DA5D2EF3-9DCB-4A13-B3AE-07AAD83594B9}" type="pres">
      <dgm:prSet presAssocID="{A57F6502-B52E-4A29-A0DB-37DA175AB99C}" presName="hierRoot2" presStyleCnt="0">
        <dgm:presLayoutVars>
          <dgm:hierBranch val="init"/>
        </dgm:presLayoutVars>
      </dgm:prSet>
      <dgm:spPr/>
    </dgm:pt>
    <dgm:pt modelId="{E28C4613-E103-4832-A29C-D5E764365D02}" type="pres">
      <dgm:prSet presAssocID="{A57F6502-B52E-4A29-A0DB-37DA175AB99C}" presName="rootComposite" presStyleCnt="0"/>
      <dgm:spPr/>
    </dgm:pt>
    <dgm:pt modelId="{6122122D-069E-4B67-AF8B-F530479A2124}" type="pres">
      <dgm:prSet presAssocID="{A57F6502-B52E-4A29-A0DB-37DA175AB99C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E692E5-3673-4A20-BD96-BF91CCF191FF}" type="pres">
      <dgm:prSet presAssocID="{A57F6502-B52E-4A29-A0DB-37DA175AB99C}" presName="rootConnector" presStyleLbl="node3" presStyleIdx="0" presStyleCnt="13"/>
      <dgm:spPr/>
      <dgm:t>
        <a:bodyPr/>
        <a:lstStyle/>
        <a:p>
          <a:endParaRPr lang="zh-CN" altLang="en-US"/>
        </a:p>
      </dgm:t>
    </dgm:pt>
    <dgm:pt modelId="{298792F2-D65D-4D98-BA2F-01C4494CEBA3}" type="pres">
      <dgm:prSet presAssocID="{A57F6502-B52E-4A29-A0DB-37DA175AB99C}" presName="hierChild4" presStyleCnt="0"/>
      <dgm:spPr/>
    </dgm:pt>
    <dgm:pt modelId="{061F10F5-093B-484E-963A-E289998C0098}" type="pres">
      <dgm:prSet presAssocID="{A57F6502-B52E-4A29-A0DB-37DA175AB99C}" presName="hierChild5" presStyleCnt="0"/>
      <dgm:spPr/>
    </dgm:pt>
    <dgm:pt modelId="{B828A640-DAB4-400F-81A4-E07EB0077167}" type="pres">
      <dgm:prSet presAssocID="{5E29AC67-993A-4063-9E10-E33F4EA11CCD}" presName="Name64" presStyleLbl="parChTrans1D3" presStyleIdx="1" presStyleCnt="13"/>
      <dgm:spPr/>
      <dgm:t>
        <a:bodyPr/>
        <a:lstStyle/>
        <a:p>
          <a:endParaRPr lang="zh-CN" altLang="en-US"/>
        </a:p>
      </dgm:t>
    </dgm:pt>
    <dgm:pt modelId="{F084876D-CD99-4E91-9438-A30FB7D1AF0B}" type="pres">
      <dgm:prSet presAssocID="{671294CD-755D-497D-9930-36084BFF7ECF}" presName="hierRoot2" presStyleCnt="0">
        <dgm:presLayoutVars>
          <dgm:hierBranch val="init"/>
        </dgm:presLayoutVars>
      </dgm:prSet>
      <dgm:spPr/>
    </dgm:pt>
    <dgm:pt modelId="{65FA9131-3AA9-42DA-AB9C-673C5523E77F}" type="pres">
      <dgm:prSet presAssocID="{671294CD-755D-497D-9930-36084BFF7ECF}" presName="rootComposite" presStyleCnt="0"/>
      <dgm:spPr/>
    </dgm:pt>
    <dgm:pt modelId="{7A506883-FA9B-4C72-805B-8EE0229FBF56}" type="pres">
      <dgm:prSet presAssocID="{671294CD-755D-497D-9930-36084BFF7ECF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84F3A5-8671-4D8F-A76E-E93B96D54590}" type="pres">
      <dgm:prSet presAssocID="{671294CD-755D-497D-9930-36084BFF7ECF}" presName="rootConnector" presStyleLbl="node3" presStyleIdx="1" presStyleCnt="13"/>
      <dgm:spPr/>
      <dgm:t>
        <a:bodyPr/>
        <a:lstStyle/>
        <a:p>
          <a:endParaRPr lang="zh-CN" altLang="en-US"/>
        </a:p>
      </dgm:t>
    </dgm:pt>
    <dgm:pt modelId="{D33C367C-00C6-4C39-AD17-28EB71F66868}" type="pres">
      <dgm:prSet presAssocID="{671294CD-755D-497D-9930-36084BFF7ECF}" presName="hierChild4" presStyleCnt="0"/>
      <dgm:spPr/>
    </dgm:pt>
    <dgm:pt modelId="{DEE414CD-E5E2-48BF-A015-F6AAD7C3153C}" type="pres">
      <dgm:prSet presAssocID="{671294CD-755D-497D-9930-36084BFF7ECF}" presName="hierChild5" presStyleCnt="0"/>
      <dgm:spPr/>
    </dgm:pt>
    <dgm:pt modelId="{F0F8D329-9D66-4179-A878-AB3CC1E332C3}" type="pres">
      <dgm:prSet presAssocID="{14B10BCC-ABCC-48BC-8F0A-B2DCA4B3841C}" presName="Name64" presStyleLbl="parChTrans1D3" presStyleIdx="2" presStyleCnt="13"/>
      <dgm:spPr/>
      <dgm:t>
        <a:bodyPr/>
        <a:lstStyle/>
        <a:p>
          <a:endParaRPr lang="zh-CN" altLang="en-US"/>
        </a:p>
      </dgm:t>
    </dgm:pt>
    <dgm:pt modelId="{68B14616-9439-45EA-B641-46A6156539E8}" type="pres">
      <dgm:prSet presAssocID="{A30FF60C-D4B8-4832-82C4-DC4781211CFC}" presName="hierRoot2" presStyleCnt="0">
        <dgm:presLayoutVars>
          <dgm:hierBranch val="init"/>
        </dgm:presLayoutVars>
      </dgm:prSet>
      <dgm:spPr/>
    </dgm:pt>
    <dgm:pt modelId="{1725D231-E8C6-4978-81E7-C8E528AB07F5}" type="pres">
      <dgm:prSet presAssocID="{A30FF60C-D4B8-4832-82C4-DC4781211CFC}" presName="rootComposite" presStyleCnt="0"/>
      <dgm:spPr/>
    </dgm:pt>
    <dgm:pt modelId="{C0BC2FDD-4B2D-4C1A-B6A9-05A528855DC7}" type="pres">
      <dgm:prSet presAssocID="{A30FF60C-D4B8-4832-82C4-DC4781211CFC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21DE21-899E-455A-BC3C-8B46CC83DF7C}" type="pres">
      <dgm:prSet presAssocID="{A30FF60C-D4B8-4832-82C4-DC4781211CFC}" presName="rootConnector" presStyleLbl="node3" presStyleIdx="2" presStyleCnt="13"/>
      <dgm:spPr/>
      <dgm:t>
        <a:bodyPr/>
        <a:lstStyle/>
        <a:p>
          <a:endParaRPr lang="zh-CN" altLang="en-US"/>
        </a:p>
      </dgm:t>
    </dgm:pt>
    <dgm:pt modelId="{06E4F5EC-6282-4814-B99C-454139544107}" type="pres">
      <dgm:prSet presAssocID="{A30FF60C-D4B8-4832-82C4-DC4781211CFC}" presName="hierChild4" presStyleCnt="0"/>
      <dgm:spPr/>
    </dgm:pt>
    <dgm:pt modelId="{71DFA929-CCDF-4804-9E07-EDF001C74FF5}" type="pres">
      <dgm:prSet presAssocID="{A30FF60C-D4B8-4832-82C4-DC4781211CFC}" presName="hierChild5" presStyleCnt="0"/>
      <dgm:spPr/>
    </dgm:pt>
    <dgm:pt modelId="{409AE953-C708-4699-9F24-EE211CE56615}" type="pres">
      <dgm:prSet presAssocID="{FE51003A-FB8E-4404-9D90-44A4E3E5F7B1}" presName="hierChild5" presStyleCnt="0"/>
      <dgm:spPr/>
    </dgm:pt>
    <dgm:pt modelId="{A99E83AF-50CB-4469-A0BD-CEB1151ADED3}" type="pres">
      <dgm:prSet presAssocID="{9F4AED3C-805D-45FE-85A8-7CA9EB4B603A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C24F74E-BC92-4905-B6F3-C700104D6607}" type="pres">
      <dgm:prSet presAssocID="{DBE7A844-EB5F-4E8E-B991-0E2BAC86A073}" presName="hierRoot2" presStyleCnt="0">
        <dgm:presLayoutVars>
          <dgm:hierBranch val="init"/>
        </dgm:presLayoutVars>
      </dgm:prSet>
      <dgm:spPr/>
    </dgm:pt>
    <dgm:pt modelId="{3477ECF8-F62D-4270-85C9-169BC8A45057}" type="pres">
      <dgm:prSet presAssocID="{DBE7A844-EB5F-4E8E-B991-0E2BAC86A073}" presName="rootComposite" presStyleCnt="0"/>
      <dgm:spPr/>
    </dgm:pt>
    <dgm:pt modelId="{BA664F74-FEDC-4423-A911-7012B29910BE}" type="pres">
      <dgm:prSet presAssocID="{DBE7A844-EB5F-4E8E-B991-0E2BAC86A073}" presName="rootText" presStyleLbl="node2" presStyleIdx="1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FA0FD4-BBAC-42B9-9B0E-2C4AE8AA2683}" type="pres">
      <dgm:prSet presAssocID="{DBE7A844-EB5F-4E8E-B991-0E2BAC86A07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5D0B231D-F781-405C-BBBA-EE26FC37C5E6}" type="pres">
      <dgm:prSet presAssocID="{DBE7A844-EB5F-4E8E-B991-0E2BAC86A073}" presName="hierChild4" presStyleCnt="0"/>
      <dgm:spPr/>
    </dgm:pt>
    <dgm:pt modelId="{58EC19AD-7B1B-4484-A4E3-467231E18CD1}" type="pres">
      <dgm:prSet presAssocID="{2525F364-40E4-480F-AA37-F860B1122027}" presName="Name64" presStyleLbl="parChTrans1D3" presStyleIdx="3" presStyleCnt="13"/>
      <dgm:spPr/>
      <dgm:t>
        <a:bodyPr/>
        <a:lstStyle/>
        <a:p>
          <a:endParaRPr lang="zh-CN" altLang="en-US"/>
        </a:p>
      </dgm:t>
    </dgm:pt>
    <dgm:pt modelId="{14D14D23-AA9A-4CF1-B269-F5F772A64138}" type="pres">
      <dgm:prSet presAssocID="{5CBEBC6F-C7F7-402E-8563-EF0C300BD7D2}" presName="hierRoot2" presStyleCnt="0">
        <dgm:presLayoutVars>
          <dgm:hierBranch val="init"/>
        </dgm:presLayoutVars>
      </dgm:prSet>
      <dgm:spPr/>
    </dgm:pt>
    <dgm:pt modelId="{F71CE380-E6E2-4705-A1A2-47D5E1063ACE}" type="pres">
      <dgm:prSet presAssocID="{5CBEBC6F-C7F7-402E-8563-EF0C300BD7D2}" presName="rootComposite" presStyleCnt="0"/>
      <dgm:spPr/>
    </dgm:pt>
    <dgm:pt modelId="{438DC445-AEFE-47A6-8FF8-E3F444AFE38B}" type="pres">
      <dgm:prSet presAssocID="{5CBEBC6F-C7F7-402E-8563-EF0C300BD7D2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BE84C3-F04A-419D-A51D-C0151C7A069D}" type="pres">
      <dgm:prSet presAssocID="{5CBEBC6F-C7F7-402E-8563-EF0C300BD7D2}" presName="rootConnector" presStyleLbl="node3" presStyleIdx="3" presStyleCnt="13"/>
      <dgm:spPr/>
      <dgm:t>
        <a:bodyPr/>
        <a:lstStyle/>
        <a:p>
          <a:endParaRPr lang="zh-CN" altLang="en-US"/>
        </a:p>
      </dgm:t>
    </dgm:pt>
    <dgm:pt modelId="{93F4A910-7EF1-421B-928B-42234B56B203}" type="pres">
      <dgm:prSet presAssocID="{5CBEBC6F-C7F7-402E-8563-EF0C300BD7D2}" presName="hierChild4" presStyleCnt="0"/>
      <dgm:spPr/>
    </dgm:pt>
    <dgm:pt modelId="{37A913CC-F239-447D-A371-198E6F13E26F}" type="pres">
      <dgm:prSet presAssocID="{5CBEBC6F-C7F7-402E-8563-EF0C300BD7D2}" presName="hierChild5" presStyleCnt="0"/>
      <dgm:spPr/>
    </dgm:pt>
    <dgm:pt modelId="{42872424-86AF-4D6E-A58C-B326EB5D0BFA}" type="pres">
      <dgm:prSet presAssocID="{E35C82BC-651A-4187-9FBF-6650294BD064}" presName="Name64" presStyleLbl="parChTrans1D3" presStyleIdx="4" presStyleCnt="13"/>
      <dgm:spPr/>
      <dgm:t>
        <a:bodyPr/>
        <a:lstStyle/>
        <a:p>
          <a:endParaRPr lang="zh-CN" altLang="en-US"/>
        </a:p>
      </dgm:t>
    </dgm:pt>
    <dgm:pt modelId="{2499BB9B-D2E7-4967-9018-D36F1DA59587}" type="pres">
      <dgm:prSet presAssocID="{ABE821F2-8A11-4C6E-ABE1-D3AA0CBBBA6E}" presName="hierRoot2" presStyleCnt="0">
        <dgm:presLayoutVars>
          <dgm:hierBranch val="init"/>
        </dgm:presLayoutVars>
      </dgm:prSet>
      <dgm:spPr/>
    </dgm:pt>
    <dgm:pt modelId="{A7B1C041-800D-4EB2-9141-3F400047AAFF}" type="pres">
      <dgm:prSet presAssocID="{ABE821F2-8A11-4C6E-ABE1-D3AA0CBBBA6E}" presName="rootComposite" presStyleCnt="0"/>
      <dgm:spPr/>
    </dgm:pt>
    <dgm:pt modelId="{FC148155-0C51-4AE3-9AF9-174902AC10CF}" type="pres">
      <dgm:prSet presAssocID="{ABE821F2-8A11-4C6E-ABE1-D3AA0CBBBA6E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DFB86-00D1-4CD5-8E86-D08B701AF529}" type="pres">
      <dgm:prSet presAssocID="{ABE821F2-8A11-4C6E-ABE1-D3AA0CBBBA6E}" presName="rootConnector" presStyleLbl="node3" presStyleIdx="4" presStyleCnt="13"/>
      <dgm:spPr/>
      <dgm:t>
        <a:bodyPr/>
        <a:lstStyle/>
        <a:p>
          <a:endParaRPr lang="zh-CN" altLang="en-US"/>
        </a:p>
      </dgm:t>
    </dgm:pt>
    <dgm:pt modelId="{28B554DB-6BBE-4F2E-A74B-5083AF8C22C1}" type="pres">
      <dgm:prSet presAssocID="{ABE821F2-8A11-4C6E-ABE1-D3AA0CBBBA6E}" presName="hierChild4" presStyleCnt="0"/>
      <dgm:spPr/>
    </dgm:pt>
    <dgm:pt modelId="{C866642C-E390-4814-BB58-9749FF13DB6C}" type="pres">
      <dgm:prSet presAssocID="{ABE821F2-8A11-4C6E-ABE1-D3AA0CBBBA6E}" presName="hierChild5" presStyleCnt="0"/>
      <dgm:spPr/>
    </dgm:pt>
    <dgm:pt modelId="{4C397E7E-21FE-49A6-B72A-BEE023228DB5}" type="pres">
      <dgm:prSet presAssocID="{09B34ED1-21EF-4251-9507-5AE197B482E1}" presName="Name64" presStyleLbl="parChTrans1D3" presStyleIdx="5" presStyleCnt="13"/>
      <dgm:spPr/>
      <dgm:t>
        <a:bodyPr/>
        <a:lstStyle/>
        <a:p>
          <a:endParaRPr lang="zh-CN" altLang="en-US"/>
        </a:p>
      </dgm:t>
    </dgm:pt>
    <dgm:pt modelId="{F119EE4B-2A7F-4E8B-9737-58C48BF87C81}" type="pres">
      <dgm:prSet presAssocID="{7BDBFFB9-385F-4023-AECA-C6B024E9AEA7}" presName="hierRoot2" presStyleCnt="0">
        <dgm:presLayoutVars>
          <dgm:hierBranch val="init"/>
        </dgm:presLayoutVars>
      </dgm:prSet>
      <dgm:spPr/>
    </dgm:pt>
    <dgm:pt modelId="{37E730E2-FE52-4CCE-9521-75540DE69612}" type="pres">
      <dgm:prSet presAssocID="{7BDBFFB9-385F-4023-AECA-C6B024E9AEA7}" presName="rootComposite" presStyleCnt="0"/>
      <dgm:spPr/>
    </dgm:pt>
    <dgm:pt modelId="{05D0B71A-DE02-4957-9385-A8C9F26BFEB9}" type="pres">
      <dgm:prSet presAssocID="{7BDBFFB9-385F-4023-AECA-C6B024E9AEA7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AEA492-EA2B-462D-A2F4-F0614657A226}" type="pres">
      <dgm:prSet presAssocID="{7BDBFFB9-385F-4023-AECA-C6B024E9AEA7}" presName="rootConnector" presStyleLbl="node3" presStyleIdx="5" presStyleCnt="13"/>
      <dgm:spPr/>
      <dgm:t>
        <a:bodyPr/>
        <a:lstStyle/>
        <a:p>
          <a:endParaRPr lang="zh-CN" altLang="en-US"/>
        </a:p>
      </dgm:t>
    </dgm:pt>
    <dgm:pt modelId="{31E8646D-21A0-46BF-A1D8-BD5445FC7FF7}" type="pres">
      <dgm:prSet presAssocID="{7BDBFFB9-385F-4023-AECA-C6B024E9AEA7}" presName="hierChild4" presStyleCnt="0"/>
      <dgm:spPr/>
    </dgm:pt>
    <dgm:pt modelId="{C7E9B0E3-8DB8-448D-95A2-A004474ADC56}" type="pres">
      <dgm:prSet presAssocID="{7BDBFFB9-385F-4023-AECA-C6B024E9AEA7}" presName="hierChild5" presStyleCnt="0"/>
      <dgm:spPr/>
    </dgm:pt>
    <dgm:pt modelId="{4E4276DC-06F6-4383-B604-426B9B093515}" type="pres">
      <dgm:prSet presAssocID="{DBE7A844-EB5F-4E8E-B991-0E2BAC86A073}" presName="hierChild5" presStyleCnt="0"/>
      <dgm:spPr/>
    </dgm:pt>
    <dgm:pt modelId="{6917D9F5-7FA3-441B-8414-08FC468420D3}" type="pres">
      <dgm:prSet presAssocID="{3C77A220-BEF4-4547-9F2A-355F0FDD8108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598340E4-462F-4568-AC3E-F527889E5DAE}" type="pres">
      <dgm:prSet presAssocID="{5334F7FF-47E0-4E2D-956A-528EB8220622}" presName="hierRoot2" presStyleCnt="0">
        <dgm:presLayoutVars>
          <dgm:hierBranch val="init"/>
        </dgm:presLayoutVars>
      </dgm:prSet>
      <dgm:spPr/>
    </dgm:pt>
    <dgm:pt modelId="{1E1B92AE-1FEF-4A67-914B-A5E3F8B7E05A}" type="pres">
      <dgm:prSet presAssocID="{5334F7FF-47E0-4E2D-956A-528EB8220622}" presName="rootComposite" presStyleCnt="0"/>
      <dgm:spPr/>
    </dgm:pt>
    <dgm:pt modelId="{45BF1031-B0F7-4BAA-A3C6-6F27EE63DC7F}" type="pres">
      <dgm:prSet presAssocID="{5334F7FF-47E0-4E2D-956A-528EB8220622}" presName="rootText" presStyleLbl="node2" presStyleIdx="2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7DF522-82CA-4D83-AC13-E59146CD01C8}" type="pres">
      <dgm:prSet presAssocID="{5334F7FF-47E0-4E2D-956A-528EB8220622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99859DD8-5EE7-4D97-AE27-0310981A7C50}" type="pres">
      <dgm:prSet presAssocID="{5334F7FF-47E0-4E2D-956A-528EB8220622}" presName="hierChild4" presStyleCnt="0"/>
      <dgm:spPr/>
    </dgm:pt>
    <dgm:pt modelId="{A1F73E54-60B5-41A5-BA13-429998765AB4}" type="pres">
      <dgm:prSet presAssocID="{72EE5E57-4A90-4E2B-885D-801DFCD5830A}" presName="Name64" presStyleLbl="parChTrans1D3" presStyleIdx="6" presStyleCnt="13"/>
      <dgm:spPr/>
      <dgm:t>
        <a:bodyPr/>
        <a:lstStyle/>
        <a:p>
          <a:endParaRPr lang="zh-CN" altLang="en-US"/>
        </a:p>
      </dgm:t>
    </dgm:pt>
    <dgm:pt modelId="{F3E98212-AC8B-448D-9626-07CF06D27996}" type="pres">
      <dgm:prSet presAssocID="{2EF9918A-7FCC-4EDB-9FB6-81CF3EAA5119}" presName="hierRoot2" presStyleCnt="0">
        <dgm:presLayoutVars>
          <dgm:hierBranch val="init"/>
        </dgm:presLayoutVars>
      </dgm:prSet>
      <dgm:spPr/>
    </dgm:pt>
    <dgm:pt modelId="{7623C5C9-1112-471D-B932-F5C2BC489745}" type="pres">
      <dgm:prSet presAssocID="{2EF9918A-7FCC-4EDB-9FB6-81CF3EAA5119}" presName="rootComposite" presStyleCnt="0"/>
      <dgm:spPr/>
    </dgm:pt>
    <dgm:pt modelId="{D9676CBF-5713-45F9-8B5B-7D91A1C88C11}" type="pres">
      <dgm:prSet presAssocID="{2EF9918A-7FCC-4EDB-9FB6-81CF3EAA5119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BED873-1265-4890-B6CD-F8E497348D18}" type="pres">
      <dgm:prSet presAssocID="{2EF9918A-7FCC-4EDB-9FB6-81CF3EAA5119}" presName="rootConnector" presStyleLbl="node3" presStyleIdx="6" presStyleCnt="13"/>
      <dgm:spPr/>
      <dgm:t>
        <a:bodyPr/>
        <a:lstStyle/>
        <a:p>
          <a:endParaRPr lang="zh-CN" altLang="en-US"/>
        </a:p>
      </dgm:t>
    </dgm:pt>
    <dgm:pt modelId="{C722BD78-2285-40C7-95F5-70D39A652982}" type="pres">
      <dgm:prSet presAssocID="{2EF9918A-7FCC-4EDB-9FB6-81CF3EAA5119}" presName="hierChild4" presStyleCnt="0"/>
      <dgm:spPr/>
    </dgm:pt>
    <dgm:pt modelId="{CC5EBFA2-6F8C-4892-BFAC-1DA4ECA5DCA8}" type="pres">
      <dgm:prSet presAssocID="{2EF9918A-7FCC-4EDB-9FB6-81CF3EAA5119}" presName="hierChild5" presStyleCnt="0"/>
      <dgm:spPr/>
    </dgm:pt>
    <dgm:pt modelId="{F284C887-6EC8-41C1-960B-2639EB465FBC}" type="pres">
      <dgm:prSet presAssocID="{B10FE7DB-DE63-4F6E-A849-78B22C3D5F13}" presName="Name64" presStyleLbl="parChTrans1D3" presStyleIdx="7" presStyleCnt="13"/>
      <dgm:spPr/>
      <dgm:t>
        <a:bodyPr/>
        <a:lstStyle/>
        <a:p>
          <a:endParaRPr lang="zh-CN" altLang="en-US"/>
        </a:p>
      </dgm:t>
    </dgm:pt>
    <dgm:pt modelId="{DFB1B12D-7599-4E49-90B1-2319A5F4125E}" type="pres">
      <dgm:prSet presAssocID="{4E18537F-8197-49D0-A1EB-ACDA1514A259}" presName="hierRoot2" presStyleCnt="0">
        <dgm:presLayoutVars>
          <dgm:hierBranch val="init"/>
        </dgm:presLayoutVars>
      </dgm:prSet>
      <dgm:spPr/>
    </dgm:pt>
    <dgm:pt modelId="{783A8342-6437-4E51-A71C-BFDF39653159}" type="pres">
      <dgm:prSet presAssocID="{4E18537F-8197-49D0-A1EB-ACDA1514A259}" presName="rootComposite" presStyleCnt="0"/>
      <dgm:spPr/>
    </dgm:pt>
    <dgm:pt modelId="{2229CD19-F048-4E41-AF07-7B6C60C9D08E}" type="pres">
      <dgm:prSet presAssocID="{4E18537F-8197-49D0-A1EB-ACDA1514A25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B10F74-2839-4313-870C-9518C6417A3D}" type="pres">
      <dgm:prSet presAssocID="{4E18537F-8197-49D0-A1EB-ACDA1514A259}" presName="rootConnector" presStyleLbl="node3" presStyleIdx="7" presStyleCnt="13"/>
      <dgm:spPr/>
      <dgm:t>
        <a:bodyPr/>
        <a:lstStyle/>
        <a:p>
          <a:endParaRPr lang="zh-CN" altLang="en-US"/>
        </a:p>
      </dgm:t>
    </dgm:pt>
    <dgm:pt modelId="{50DB5D40-4D77-481C-8491-1B4542D1DEB3}" type="pres">
      <dgm:prSet presAssocID="{4E18537F-8197-49D0-A1EB-ACDA1514A259}" presName="hierChild4" presStyleCnt="0"/>
      <dgm:spPr/>
    </dgm:pt>
    <dgm:pt modelId="{C2AC4F3E-546D-4589-962F-97F53E586A48}" type="pres">
      <dgm:prSet presAssocID="{4E18537F-8197-49D0-A1EB-ACDA1514A259}" presName="hierChild5" presStyleCnt="0"/>
      <dgm:spPr/>
    </dgm:pt>
    <dgm:pt modelId="{5AAA1A8E-D4F9-4A30-85A9-22637DC2192F}" type="pres">
      <dgm:prSet presAssocID="{8EA7FAEE-93D3-4624-A8C4-E7FE23BE3E6B}" presName="Name64" presStyleLbl="parChTrans1D3" presStyleIdx="8" presStyleCnt="13"/>
      <dgm:spPr/>
      <dgm:t>
        <a:bodyPr/>
        <a:lstStyle/>
        <a:p>
          <a:endParaRPr lang="zh-CN" altLang="en-US"/>
        </a:p>
      </dgm:t>
    </dgm:pt>
    <dgm:pt modelId="{4DE58332-0AC8-43D1-86E2-CF763C4C3923}" type="pres">
      <dgm:prSet presAssocID="{BEFE58A8-EF8F-43D5-9A07-549ADB1A899D}" presName="hierRoot2" presStyleCnt="0">
        <dgm:presLayoutVars>
          <dgm:hierBranch val="init"/>
        </dgm:presLayoutVars>
      </dgm:prSet>
      <dgm:spPr/>
    </dgm:pt>
    <dgm:pt modelId="{5D534B11-3537-40C8-BD15-3DFA1ACB8B34}" type="pres">
      <dgm:prSet presAssocID="{BEFE58A8-EF8F-43D5-9A07-549ADB1A899D}" presName="rootComposite" presStyleCnt="0"/>
      <dgm:spPr/>
    </dgm:pt>
    <dgm:pt modelId="{6FE8A7D5-DCC2-460F-85B1-6582ADEE04D3}" type="pres">
      <dgm:prSet presAssocID="{BEFE58A8-EF8F-43D5-9A07-549ADB1A899D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C989-6033-469D-ACE1-1C31B52E6DA5}" type="pres">
      <dgm:prSet presAssocID="{BEFE58A8-EF8F-43D5-9A07-549ADB1A899D}" presName="rootConnector" presStyleLbl="node3" presStyleIdx="8" presStyleCnt="13"/>
      <dgm:spPr/>
      <dgm:t>
        <a:bodyPr/>
        <a:lstStyle/>
        <a:p>
          <a:endParaRPr lang="zh-CN" altLang="en-US"/>
        </a:p>
      </dgm:t>
    </dgm:pt>
    <dgm:pt modelId="{B889EC56-A568-4E32-8E44-08C2F0167D8C}" type="pres">
      <dgm:prSet presAssocID="{BEFE58A8-EF8F-43D5-9A07-549ADB1A899D}" presName="hierChild4" presStyleCnt="0"/>
      <dgm:spPr/>
    </dgm:pt>
    <dgm:pt modelId="{33EC3C70-0A6C-4FFA-9EF5-73D1FFFE870C}" type="pres">
      <dgm:prSet presAssocID="{BEFE58A8-EF8F-43D5-9A07-549ADB1A899D}" presName="hierChild5" presStyleCnt="0"/>
      <dgm:spPr/>
    </dgm:pt>
    <dgm:pt modelId="{FC9ECD22-6A3A-48B6-98E7-A777D12BAAF9}" type="pres">
      <dgm:prSet presAssocID="{B5DF9584-22EE-4D5C-B16D-D750D5DC6DF8}" presName="Name64" presStyleLbl="parChTrans1D3" presStyleIdx="9" presStyleCnt="13"/>
      <dgm:spPr/>
      <dgm:t>
        <a:bodyPr/>
        <a:lstStyle/>
        <a:p>
          <a:endParaRPr lang="zh-CN" altLang="en-US"/>
        </a:p>
      </dgm:t>
    </dgm:pt>
    <dgm:pt modelId="{C995887E-D0FA-4F54-8F93-CBBD9A089187}" type="pres">
      <dgm:prSet presAssocID="{E55F3B4A-73B0-4B28-BC2E-C32F0BD5F8AB}" presName="hierRoot2" presStyleCnt="0">
        <dgm:presLayoutVars>
          <dgm:hierBranch val="init"/>
        </dgm:presLayoutVars>
      </dgm:prSet>
      <dgm:spPr/>
    </dgm:pt>
    <dgm:pt modelId="{A1E9F136-34A5-43AF-9C48-FFF279E77BBA}" type="pres">
      <dgm:prSet presAssocID="{E55F3B4A-73B0-4B28-BC2E-C32F0BD5F8AB}" presName="rootComposite" presStyleCnt="0"/>
      <dgm:spPr/>
    </dgm:pt>
    <dgm:pt modelId="{F4F566B1-44D4-4B76-B80D-E8DCC579BFB2}" type="pres">
      <dgm:prSet presAssocID="{E55F3B4A-73B0-4B28-BC2E-C32F0BD5F8AB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AADE00-C6A4-4056-BDA3-3E080D703708}" type="pres">
      <dgm:prSet presAssocID="{E55F3B4A-73B0-4B28-BC2E-C32F0BD5F8AB}" presName="rootConnector" presStyleLbl="node3" presStyleIdx="9" presStyleCnt="13"/>
      <dgm:spPr/>
      <dgm:t>
        <a:bodyPr/>
        <a:lstStyle/>
        <a:p>
          <a:endParaRPr lang="zh-CN" altLang="en-US"/>
        </a:p>
      </dgm:t>
    </dgm:pt>
    <dgm:pt modelId="{CCD12368-152F-43EC-A1AA-53989766905D}" type="pres">
      <dgm:prSet presAssocID="{E55F3B4A-73B0-4B28-BC2E-C32F0BD5F8AB}" presName="hierChild4" presStyleCnt="0"/>
      <dgm:spPr/>
    </dgm:pt>
    <dgm:pt modelId="{DC68306A-0ACB-40C3-955E-08B42E23E534}" type="pres">
      <dgm:prSet presAssocID="{E55F3B4A-73B0-4B28-BC2E-C32F0BD5F8AB}" presName="hierChild5" presStyleCnt="0"/>
      <dgm:spPr/>
    </dgm:pt>
    <dgm:pt modelId="{D36197D8-A673-4DE0-9164-87AA08957C1C}" type="pres">
      <dgm:prSet presAssocID="{5334F7FF-47E0-4E2D-956A-528EB8220622}" presName="hierChild5" presStyleCnt="0"/>
      <dgm:spPr/>
    </dgm:pt>
    <dgm:pt modelId="{BB28D811-19FE-4ACD-8550-5CBD951E5B84}" type="pres">
      <dgm:prSet presAssocID="{29D70432-4BB2-470B-9940-EB7FB41F9C4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A3350E6F-453C-4D0E-8DFA-223E070ABF79}" type="pres">
      <dgm:prSet presAssocID="{D1E6C606-E81E-49DA-99FF-7ADEB2ADD975}" presName="hierRoot2" presStyleCnt="0">
        <dgm:presLayoutVars>
          <dgm:hierBranch val="init"/>
        </dgm:presLayoutVars>
      </dgm:prSet>
      <dgm:spPr/>
    </dgm:pt>
    <dgm:pt modelId="{1B84AF9A-5204-45BB-B3F9-D78D5A01BD06}" type="pres">
      <dgm:prSet presAssocID="{D1E6C606-E81E-49DA-99FF-7ADEB2ADD975}" presName="rootComposite" presStyleCnt="0"/>
      <dgm:spPr/>
    </dgm:pt>
    <dgm:pt modelId="{4E82BFED-1075-403A-A03D-C60D120195E6}" type="pres">
      <dgm:prSet presAssocID="{D1E6C606-E81E-49DA-99FF-7ADEB2ADD975}" presName="rootText" presStyleLbl="node2" presStyleIdx="3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7E3152-ECE5-4D93-AC43-8742E0E37FC2}" type="pres">
      <dgm:prSet presAssocID="{D1E6C606-E81E-49DA-99FF-7ADEB2ADD97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92BA9EB1-4CF0-4CB9-A5B2-AF7A3F781D3C}" type="pres">
      <dgm:prSet presAssocID="{D1E6C606-E81E-49DA-99FF-7ADEB2ADD975}" presName="hierChild4" presStyleCnt="0"/>
      <dgm:spPr/>
    </dgm:pt>
    <dgm:pt modelId="{21F7D3F8-C7FA-408C-84BD-C15560EA10A5}" type="pres">
      <dgm:prSet presAssocID="{0104B87A-D9C3-45BD-8AFC-0F14B3DC8794}" presName="Name64" presStyleLbl="parChTrans1D3" presStyleIdx="10" presStyleCnt="13"/>
      <dgm:spPr/>
      <dgm:t>
        <a:bodyPr/>
        <a:lstStyle/>
        <a:p>
          <a:endParaRPr lang="zh-CN" altLang="en-US"/>
        </a:p>
      </dgm:t>
    </dgm:pt>
    <dgm:pt modelId="{C675E158-7FB3-4D0C-86E7-54324ECD560C}" type="pres">
      <dgm:prSet presAssocID="{32C4E86D-FC04-49D2-892A-C096860B9BC6}" presName="hierRoot2" presStyleCnt="0">
        <dgm:presLayoutVars>
          <dgm:hierBranch val="init"/>
        </dgm:presLayoutVars>
      </dgm:prSet>
      <dgm:spPr/>
    </dgm:pt>
    <dgm:pt modelId="{F4451019-B2E9-4E1A-9FEB-B984D7D8F6C8}" type="pres">
      <dgm:prSet presAssocID="{32C4E86D-FC04-49D2-892A-C096860B9BC6}" presName="rootComposite" presStyleCnt="0"/>
      <dgm:spPr/>
    </dgm:pt>
    <dgm:pt modelId="{D7EDED93-96F9-401F-AAB6-77CBD7043764}" type="pres">
      <dgm:prSet presAssocID="{32C4E86D-FC04-49D2-892A-C096860B9BC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A06FA8-A8C1-47E0-BA22-2A920EF39AA6}" type="pres">
      <dgm:prSet presAssocID="{32C4E86D-FC04-49D2-892A-C096860B9BC6}" presName="rootConnector" presStyleLbl="node3" presStyleIdx="10" presStyleCnt="13"/>
      <dgm:spPr/>
      <dgm:t>
        <a:bodyPr/>
        <a:lstStyle/>
        <a:p>
          <a:endParaRPr lang="zh-CN" altLang="en-US"/>
        </a:p>
      </dgm:t>
    </dgm:pt>
    <dgm:pt modelId="{997AE59F-397D-4395-B4FC-313324639D51}" type="pres">
      <dgm:prSet presAssocID="{32C4E86D-FC04-49D2-892A-C096860B9BC6}" presName="hierChild4" presStyleCnt="0"/>
      <dgm:spPr/>
    </dgm:pt>
    <dgm:pt modelId="{5940C343-125E-424F-A46D-7A2A1EF37DB6}" type="pres">
      <dgm:prSet presAssocID="{32C4E86D-FC04-49D2-892A-C096860B9BC6}" presName="hierChild5" presStyleCnt="0"/>
      <dgm:spPr/>
    </dgm:pt>
    <dgm:pt modelId="{E316B364-93FC-4BF8-B1BF-4678B86A2A0B}" type="pres">
      <dgm:prSet presAssocID="{DAB351A4-005C-47FF-AC69-43AA20A633EB}" presName="Name64" presStyleLbl="parChTrans1D3" presStyleIdx="11" presStyleCnt="13"/>
      <dgm:spPr/>
      <dgm:t>
        <a:bodyPr/>
        <a:lstStyle/>
        <a:p>
          <a:endParaRPr lang="zh-CN" altLang="en-US"/>
        </a:p>
      </dgm:t>
    </dgm:pt>
    <dgm:pt modelId="{F48E392B-08AC-4C6D-BF85-F006C01044BD}" type="pres">
      <dgm:prSet presAssocID="{08AA4853-FFDB-4C64-8EFF-CB8D7521CF8D}" presName="hierRoot2" presStyleCnt="0">
        <dgm:presLayoutVars>
          <dgm:hierBranch val="init"/>
        </dgm:presLayoutVars>
      </dgm:prSet>
      <dgm:spPr/>
    </dgm:pt>
    <dgm:pt modelId="{0DD7A57E-4CC3-4D06-937D-F46D90531DBD}" type="pres">
      <dgm:prSet presAssocID="{08AA4853-FFDB-4C64-8EFF-CB8D7521CF8D}" presName="rootComposite" presStyleCnt="0"/>
      <dgm:spPr/>
    </dgm:pt>
    <dgm:pt modelId="{63B301CC-B220-409E-823D-60AEE3AA27AE}" type="pres">
      <dgm:prSet presAssocID="{08AA4853-FFDB-4C64-8EFF-CB8D7521CF8D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B03417-EE47-4AFF-8B1A-5A3629E5F764}" type="pres">
      <dgm:prSet presAssocID="{08AA4853-FFDB-4C64-8EFF-CB8D7521CF8D}" presName="rootConnector" presStyleLbl="node3" presStyleIdx="11" presStyleCnt="13"/>
      <dgm:spPr/>
      <dgm:t>
        <a:bodyPr/>
        <a:lstStyle/>
        <a:p>
          <a:endParaRPr lang="zh-CN" altLang="en-US"/>
        </a:p>
      </dgm:t>
    </dgm:pt>
    <dgm:pt modelId="{52B58F88-AFF5-4374-BFC0-54FCDAFC55D0}" type="pres">
      <dgm:prSet presAssocID="{08AA4853-FFDB-4C64-8EFF-CB8D7521CF8D}" presName="hierChild4" presStyleCnt="0"/>
      <dgm:spPr/>
    </dgm:pt>
    <dgm:pt modelId="{399B978B-F3B4-4E98-9122-4162AD184070}" type="pres">
      <dgm:prSet presAssocID="{08AA4853-FFDB-4C64-8EFF-CB8D7521CF8D}" presName="hierChild5" presStyleCnt="0"/>
      <dgm:spPr/>
    </dgm:pt>
    <dgm:pt modelId="{E02F0DBD-EAA5-4C27-8DF3-1E41C3087A8B}" type="pres">
      <dgm:prSet presAssocID="{EEC60E81-B136-4444-BEDE-56A36F928233}" presName="Name64" presStyleLbl="parChTrans1D3" presStyleIdx="12" presStyleCnt="13"/>
      <dgm:spPr/>
      <dgm:t>
        <a:bodyPr/>
        <a:lstStyle/>
        <a:p>
          <a:endParaRPr lang="zh-CN" altLang="en-US"/>
        </a:p>
      </dgm:t>
    </dgm:pt>
    <dgm:pt modelId="{530878D4-0189-40FC-B6D9-FEE9C02543DC}" type="pres">
      <dgm:prSet presAssocID="{503D8C38-50E8-4BAD-9EF7-502F2DBEB6E7}" presName="hierRoot2" presStyleCnt="0">
        <dgm:presLayoutVars>
          <dgm:hierBranch val="init"/>
        </dgm:presLayoutVars>
      </dgm:prSet>
      <dgm:spPr/>
    </dgm:pt>
    <dgm:pt modelId="{D6C0EF1B-119E-49BE-A14E-331B3275CE7F}" type="pres">
      <dgm:prSet presAssocID="{503D8C38-50E8-4BAD-9EF7-502F2DBEB6E7}" presName="rootComposite" presStyleCnt="0"/>
      <dgm:spPr/>
    </dgm:pt>
    <dgm:pt modelId="{033EAEF9-15C8-4590-A430-327E2F67D8B3}" type="pres">
      <dgm:prSet presAssocID="{503D8C38-50E8-4BAD-9EF7-502F2DBEB6E7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B5558A-DA53-4F98-BE80-CD896617F082}" type="pres">
      <dgm:prSet presAssocID="{503D8C38-50E8-4BAD-9EF7-502F2DBEB6E7}" presName="rootConnector" presStyleLbl="node3" presStyleIdx="12" presStyleCnt="13"/>
      <dgm:spPr/>
      <dgm:t>
        <a:bodyPr/>
        <a:lstStyle/>
        <a:p>
          <a:endParaRPr lang="zh-CN" altLang="en-US"/>
        </a:p>
      </dgm:t>
    </dgm:pt>
    <dgm:pt modelId="{C0DAC6B9-D907-447F-BCC2-4FE59E19F154}" type="pres">
      <dgm:prSet presAssocID="{503D8C38-50E8-4BAD-9EF7-502F2DBEB6E7}" presName="hierChild4" presStyleCnt="0"/>
      <dgm:spPr/>
    </dgm:pt>
    <dgm:pt modelId="{1166D04B-C3F7-4E1F-B262-C1C5E1CEA128}" type="pres">
      <dgm:prSet presAssocID="{503D8C38-50E8-4BAD-9EF7-502F2DBEB6E7}" presName="hierChild5" presStyleCnt="0"/>
      <dgm:spPr/>
    </dgm:pt>
    <dgm:pt modelId="{6DA9F39E-226D-4F39-A2A4-E803AC82842F}" type="pres">
      <dgm:prSet presAssocID="{D1E6C606-E81E-49DA-99FF-7ADEB2ADD975}" presName="hierChild5" presStyleCnt="0"/>
      <dgm:spPr/>
    </dgm:pt>
    <dgm:pt modelId="{9817727B-1549-4D24-8596-A8FDE9B65A09}" type="pres">
      <dgm:prSet presAssocID="{0320D09E-C6AC-443C-A876-BAA400A56215}" presName="hierChild3" presStyleCnt="0"/>
      <dgm:spPr/>
    </dgm:pt>
  </dgm:ptLst>
  <dgm:cxnLst>
    <dgm:cxn modelId="{C68C531A-A5A8-4858-85A7-1814DA1F241E}" type="presOf" srcId="{FE51003A-FB8E-4404-9D90-44A4E3E5F7B1}" destId="{F6D6D617-9383-4CCC-B45F-63AE8A6AB0DF}" srcOrd="0" destOrd="0" presId="urn:microsoft.com/office/officeart/2009/3/layout/HorizontalOrganizationChart"/>
    <dgm:cxn modelId="{34510FFC-58ED-4C5A-9EF0-61DCBEC05A4F}" type="presOf" srcId="{A57F6502-B52E-4A29-A0DB-37DA175AB99C}" destId="{F0E692E5-3673-4A20-BD96-BF91CCF191FF}" srcOrd="1" destOrd="0" presId="urn:microsoft.com/office/officeart/2009/3/layout/HorizontalOrganizationChart"/>
    <dgm:cxn modelId="{65E22DCB-205A-493B-9C73-3215FB60497D}" type="presOf" srcId="{D54CE1BD-12BF-4A53-94AB-0CB246A08F1A}" destId="{04F06332-FCF7-44C9-B0EE-EDC79126035A}" srcOrd="0" destOrd="0" presId="urn:microsoft.com/office/officeart/2009/3/layout/HorizontalOrganizationChart"/>
    <dgm:cxn modelId="{F0E9447E-DFFE-4B1C-8D79-07907D74102B}" type="presOf" srcId="{09B34ED1-21EF-4251-9507-5AE197B482E1}" destId="{4C397E7E-21FE-49A6-B72A-BEE023228DB5}" srcOrd="0" destOrd="0" presId="urn:microsoft.com/office/officeart/2009/3/layout/HorizontalOrganizationChart"/>
    <dgm:cxn modelId="{46EF9B1D-3A90-4EAC-8E02-C87A29ACB2C9}" type="presOf" srcId="{7BDBFFB9-385F-4023-AECA-C6B024E9AEA7}" destId="{05D0B71A-DE02-4957-9385-A8C9F26BFEB9}" srcOrd="0" destOrd="0" presId="urn:microsoft.com/office/officeart/2009/3/layout/HorizontalOrganizationChart"/>
    <dgm:cxn modelId="{947DAA62-84B6-4415-A7FB-B7C5E765B180}" type="presOf" srcId="{ABE821F2-8A11-4C6E-ABE1-D3AA0CBBBA6E}" destId="{891DFB86-00D1-4CD5-8E86-D08B701AF529}" srcOrd="1" destOrd="0" presId="urn:microsoft.com/office/officeart/2009/3/layout/HorizontalOrganizationChart"/>
    <dgm:cxn modelId="{A6381BE3-6E84-4891-9DC9-A34F15CCC90A}" type="presOf" srcId="{AF27C03E-2E2D-451E-A606-295811303BCB}" destId="{648539C4-FF14-429E-96D8-D1A5F95E4817}" srcOrd="0" destOrd="0" presId="urn:microsoft.com/office/officeart/2009/3/layout/HorizontalOrganizationChart"/>
    <dgm:cxn modelId="{4011033F-2FA4-42F8-8E9D-F05865FDA883}" type="presOf" srcId="{5CBEBC6F-C7F7-402E-8563-EF0C300BD7D2}" destId="{ACBE84C3-F04A-419D-A51D-C0151C7A069D}" srcOrd="1" destOrd="0" presId="urn:microsoft.com/office/officeart/2009/3/layout/HorizontalOrganizationChart"/>
    <dgm:cxn modelId="{9078CE66-CE98-4E16-9FB9-AB4414136BEE}" type="presOf" srcId="{A30FF60C-D4B8-4832-82C4-DC4781211CFC}" destId="{C0BC2FDD-4B2D-4C1A-B6A9-05A528855DC7}" srcOrd="0" destOrd="0" presId="urn:microsoft.com/office/officeart/2009/3/layout/HorizontalOrganizationChart"/>
    <dgm:cxn modelId="{AF2031A6-6DF4-4EEB-824B-5AD41B345620}" type="presOf" srcId="{E55F3B4A-73B0-4B28-BC2E-C32F0BD5F8AB}" destId="{F4F566B1-44D4-4B76-B80D-E8DCC579BFB2}" srcOrd="0" destOrd="0" presId="urn:microsoft.com/office/officeart/2009/3/layout/HorizontalOrganizationChart"/>
    <dgm:cxn modelId="{F99A75DF-AA52-4C1A-9B72-CA785703579B}" type="presOf" srcId="{EEC60E81-B136-4444-BEDE-56A36F928233}" destId="{E02F0DBD-EAA5-4C27-8DF3-1E41C3087A8B}" srcOrd="0" destOrd="0" presId="urn:microsoft.com/office/officeart/2009/3/layout/HorizontalOrganizationChart"/>
    <dgm:cxn modelId="{CE2FDF25-43AA-4C06-AE6F-5E120AA89157}" srcId="{5334F7FF-47E0-4E2D-956A-528EB8220622}" destId="{BEFE58A8-EF8F-43D5-9A07-549ADB1A899D}" srcOrd="2" destOrd="0" parTransId="{8EA7FAEE-93D3-4624-A8C4-E7FE23BE3E6B}" sibTransId="{473A01C8-36C4-49E6-B387-F72BEA8955A3}"/>
    <dgm:cxn modelId="{8CF1E107-F678-4269-B9D0-194A78F470AC}" type="presOf" srcId="{3C77A220-BEF4-4547-9F2A-355F0FDD8108}" destId="{6917D9F5-7FA3-441B-8414-08FC468420D3}" srcOrd="0" destOrd="0" presId="urn:microsoft.com/office/officeart/2009/3/layout/HorizontalOrganizationChart"/>
    <dgm:cxn modelId="{776FD222-3636-461F-96BF-4BC30D0ADDD5}" type="presOf" srcId="{B5DF9584-22EE-4D5C-B16D-D750D5DC6DF8}" destId="{FC9ECD22-6A3A-48B6-98E7-A777D12BAAF9}" srcOrd="0" destOrd="0" presId="urn:microsoft.com/office/officeart/2009/3/layout/HorizontalOrganizationChart"/>
    <dgm:cxn modelId="{E9E75AA2-90E8-4535-8A20-B6AE9DBB2BCB}" srcId="{0320D09E-C6AC-443C-A876-BAA400A56215}" destId="{5334F7FF-47E0-4E2D-956A-528EB8220622}" srcOrd="2" destOrd="0" parTransId="{3C77A220-BEF4-4547-9F2A-355F0FDD8108}" sibTransId="{D08E6ACD-5DBD-44E6-8184-D58FBF7A575F}"/>
    <dgm:cxn modelId="{4FBA005A-49A3-4BA0-82DF-10C152A732AE}" type="presOf" srcId="{5CBEBC6F-C7F7-402E-8563-EF0C300BD7D2}" destId="{438DC445-AEFE-47A6-8FF8-E3F444AFE38B}" srcOrd="0" destOrd="0" presId="urn:microsoft.com/office/officeart/2009/3/layout/HorizontalOrganizationChart"/>
    <dgm:cxn modelId="{D75CF0A4-F965-4877-A697-E45364DF0409}" type="presOf" srcId="{5334F7FF-47E0-4E2D-956A-528EB8220622}" destId="{45BF1031-B0F7-4BAA-A3C6-6F27EE63DC7F}" srcOrd="0" destOrd="0" presId="urn:microsoft.com/office/officeart/2009/3/layout/HorizontalOrganizationChart"/>
    <dgm:cxn modelId="{5160CE44-D272-4C75-AC65-E1298BCDC7C9}" type="presOf" srcId="{72EE5E57-4A90-4E2B-885D-801DFCD5830A}" destId="{A1F73E54-60B5-41A5-BA13-429998765AB4}" srcOrd="0" destOrd="0" presId="urn:microsoft.com/office/officeart/2009/3/layout/HorizontalOrganizationChart"/>
    <dgm:cxn modelId="{20B95E5A-0284-4440-B4E7-FEC7DAE0477D}" type="presOf" srcId="{BEFE58A8-EF8F-43D5-9A07-549ADB1A899D}" destId="{6FE8A7D5-DCC2-460F-85B1-6582ADEE04D3}" srcOrd="0" destOrd="0" presId="urn:microsoft.com/office/officeart/2009/3/layout/HorizontalOrganizationChart"/>
    <dgm:cxn modelId="{D732AFC3-0EB0-41E8-8AC4-4117E10AD712}" type="presOf" srcId="{DBE7A844-EB5F-4E8E-B991-0E2BAC86A073}" destId="{AAFA0FD4-BBAC-42B9-9B0E-2C4AE8AA2683}" srcOrd="1" destOrd="0" presId="urn:microsoft.com/office/officeart/2009/3/layout/HorizontalOrganizationChart"/>
    <dgm:cxn modelId="{DA965AAB-DDE0-4BFA-B0FA-B7BA9D2616C5}" type="presOf" srcId="{503D8C38-50E8-4BAD-9EF7-502F2DBEB6E7}" destId="{04B5558A-DA53-4F98-BE80-CD896617F082}" srcOrd="1" destOrd="0" presId="urn:microsoft.com/office/officeart/2009/3/layout/HorizontalOrganizationChart"/>
    <dgm:cxn modelId="{9AC76357-7087-4AE8-B1B5-DF1807207C15}" type="presOf" srcId="{D1E6C606-E81E-49DA-99FF-7ADEB2ADD975}" destId="{4E82BFED-1075-403A-A03D-C60D120195E6}" srcOrd="0" destOrd="0" presId="urn:microsoft.com/office/officeart/2009/3/layout/HorizontalOrganizationChart"/>
    <dgm:cxn modelId="{1A39B977-D6EF-4CC2-8B3A-D41BFBBC8920}" type="presOf" srcId="{C66D7373-02B2-40A7-BFD5-376DF330036B}" destId="{E7255AF2-F91E-41EB-BB81-40DE0CF3CCF0}" srcOrd="0" destOrd="0" presId="urn:microsoft.com/office/officeart/2009/3/layout/HorizontalOrganizationChart"/>
    <dgm:cxn modelId="{DF1A3B85-5D26-4373-8A88-4E4811721875}" type="presOf" srcId="{2EF9918A-7FCC-4EDB-9FB6-81CF3EAA5119}" destId="{66BED873-1265-4890-B6CD-F8E497348D18}" srcOrd="1" destOrd="0" presId="urn:microsoft.com/office/officeart/2009/3/layout/HorizontalOrganizationChart"/>
    <dgm:cxn modelId="{A55C1AD1-7152-405C-9F1A-0EC71A31024C}" srcId="{D1E6C606-E81E-49DA-99FF-7ADEB2ADD975}" destId="{32C4E86D-FC04-49D2-892A-C096860B9BC6}" srcOrd="0" destOrd="0" parTransId="{0104B87A-D9C3-45BD-8AFC-0F14B3DC8794}" sibTransId="{1A57F7EA-2240-4149-B6C8-326EFAD75931}"/>
    <dgm:cxn modelId="{CA489E6C-A5C4-451B-B084-C2F9F53489CA}" type="presOf" srcId="{0104B87A-D9C3-45BD-8AFC-0F14B3DC8794}" destId="{21F7D3F8-C7FA-408C-84BD-C15560EA10A5}" srcOrd="0" destOrd="0" presId="urn:microsoft.com/office/officeart/2009/3/layout/HorizontalOrganizationChart"/>
    <dgm:cxn modelId="{B729D6C6-F1C9-45CB-9F38-FC3726B6DEBF}" type="presOf" srcId="{7BDBFFB9-385F-4023-AECA-C6B024E9AEA7}" destId="{E9AEA492-EA2B-462D-A2F4-F0614657A226}" srcOrd="1" destOrd="0" presId="urn:microsoft.com/office/officeart/2009/3/layout/HorizontalOrganizationChart"/>
    <dgm:cxn modelId="{52050775-1342-4F7F-B6BA-0C6E685DD626}" srcId="{FE51003A-FB8E-4404-9D90-44A4E3E5F7B1}" destId="{A57F6502-B52E-4A29-A0DB-37DA175AB99C}" srcOrd="0" destOrd="0" parTransId="{D54CE1BD-12BF-4A53-94AB-0CB246A08F1A}" sibTransId="{96957442-47FE-47BF-A8D9-55A7C69FF20C}"/>
    <dgm:cxn modelId="{0AB3359E-7928-4BC0-9703-9B517CA24ADD}" type="presOf" srcId="{B10FE7DB-DE63-4F6E-A849-78B22C3D5F13}" destId="{F284C887-6EC8-41C1-960B-2639EB465FBC}" srcOrd="0" destOrd="0" presId="urn:microsoft.com/office/officeart/2009/3/layout/HorizontalOrganizationChart"/>
    <dgm:cxn modelId="{97AAA987-FAF7-4501-A7E5-A59B72448404}" type="presOf" srcId="{A57F6502-B52E-4A29-A0DB-37DA175AB99C}" destId="{6122122D-069E-4B67-AF8B-F530479A2124}" srcOrd="0" destOrd="0" presId="urn:microsoft.com/office/officeart/2009/3/layout/HorizontalOrganizationChart"/>
    <dgm:cxn modelId="{90AE9E25-B419-4BC0-9920-18C04A280205}" type="presOf" srcId="{BEFE58A8-EF8F-43D5-9A07-549ADB1A899D}" destId="{F21CC989-6033-469D-ACE1-1C31B52E6DA5}" srcOrd="1" destOrd="0" presId="urn:microsoft.com/office/officeart/2009/3/layout/HorizontalOrganizationChart"/>
    <dgm:cxn modelId="{256656EB-DBC7-405B-8047-50579AFF8D06}" srcId="{5334F7FF-47E0-4E2D-956A-528EB8220622}" destId="{4E18537F-8197-49D0-A1EB-ACDA1514A259}" srcOrd="1" destOrd="0" parTransId="{B10FE7DB-DE63-4F6E-A849-78B22C3D5F13}" sibTransId="{8AD03351-6768-4ED6-9859-AFF56FA286A6}"/>
    <dgm:cxn modelId="{310AE63C-6F8A-4B54-875F-A90B9AE78AD3}" type="presOf" srcId="{0320D09E-C6AC-443C-A876-BAA400A56215}" destId="{BFEA2C97-A2E5-4495-92B3-E17EE46FBC85}" srcOrd="1" destOrd="0" presId="urn:microsoft.com/office/officeart/2009/3/layout/HorizontalOrganizationChart"/>
    <dgm:cxn modelId="{5FD3F5F8-6BCF-4DC1-80A7-B47BE26A4B67}" srcId="{5334F7FF-47E0-4E2D-956A-528EB8220622}" destId="{E55F3B4A-73B0-4B28-BC2E-C32F0BD5F8AB}" srcOrd="3" destOrd="0" parTransId="{B5DF9584-22EE-4D5C-B16D-D750D5DC6DF8}" sibTransId="{6C516D09-D9C6-4BFD-BFB5-0ACAC25FF668}"/>
    <dgm:cxn modelId="{90B7C0A7-8409-476E-ABA8-8A524D2060B8}" srcId="{0320D09E-C6AC-443C-A876-BAA400A56215}" destId="{FE51003A-FB8E-4404-9D90-44A4E3E5F7B1}" srcOrd="0" destOrd="0" parTransId="{AF27C03E-2E2D-451E-A606-295811303BCB}" sibTransId="{0FC4EF0C-0AB8-4413-BE17-95E134A25EF5}"/>
    <dgm:cxn modelId="{2B7A91CE-517D-467E-9985-E135430AFDED}" type="presOf" srcId="{503D8C38-50E8-4BAD-9EF7-502F2DBEB6E7}" destId="{033EAEF9-15C8-4590-A430-327E2F67D8B3}" srcOrd="0" destOrd="0" presId="urn:microsoft.com/office/officeart/2009/3/layout/HorizontalOrganizationChart"/>
    <dgm:cxn modelId="{C19AF1DA-4E8B-44F1-B4BE-39CBD61002D9}" srcId="{DBE7A844-EB5F-4E8E-B991-0E2BAC86A073}" destId="{ABE821F2-8A11-4C6E-ABE1-D3AA0CBBBA6E}" srcOrd="1" destOrd="0" parTransId="{E35C82BC-651A-4187-9FBF-6650294BD064}" sibTransId="{54D05E0C-C28D-4633-A2AA-9C908BBDAC08}"/>
    <dgm:cxn modelId="{608E24F8-FBA2-4169-B016-6DC6DA776EAD}" type="presOf" srcId="{671294CD-755D-497D-9930-36084BFF7ECF}" destId="{E584F3A5-8671-4D8F-A76E-E93B96D54590}" srcOrd="1" destOrd="0" presId="urn:microsoft.com/office/officeart/2009/3/layout/HorizontalOrganizationChart"/>
    <dgm:cxn modelId="{B9F9EC68-2050-4606-B0C1-B8434D9D5367}" type="presOf" srcId="{0320D09E-C6AC-443C-A876-BAA400A56215}" destId="{996F579D-0C02-4F53-A046-3EF70B21B323}" srcOrd="0" destOrd="0" presId="urn:microsoft.com/office/officeart/2009/3/layout/HorizontalOrganizationChart"/>
    <dgm:cxn modelId="{6AB3FC25-1D10-4832-BDEE-D96EB843619C}" srcId="{D1E6C606-E81E-49DA-99FF-7ADEB2ADD975}" destId="{08AA4853-FFDB-4C64-8EFF-CB8D7521CF8D}" srcOrd="1" destOrd="0" parTransId="{DAB351A4-005C-47FF-AC69-43AA20A633EB}" sibTransId="{E6C539C2-AF1F-4E77-BCA6-79B00C47E031}"/>
    <dgm:cxn modelId="{6C2138DB-4E78-4FC4-A02D-82BE74F7D857}" type="presOf" srcId="{ABE821F2-8A11-4C6E-ABE1-D3AA0CBBBA6E}" destId="{FC148155-0C51-4AE3-9AF9-174902AC10CF}" srcOrd="0" destOrd="0" presId="urn:microsoft.com/office/officeart/2009/3/layout/HorizontalOrganizationChart"/>
    <dgm:cxn modelId="{01B1C24A-8049-433A-BDAD-4CC17EBDB4E8}" type="presOf" srcId="{08AA4853-FFDB-4C64-8EFF-CB8D7521CF8D}" destId="{63B301CC-B220-409E-823D-60AEE3AA27AE}" srcOrd="0" destOrd="0" presId="urn:microsoft.com/office/officeart/2009/3/layout/HorizontalOrganizationChart"/>
    <dgm:cxn modelId="{DAEF4090-AECE-47E3-A29C-19532CE96A32}" srcId="{FE51003A-FB8E-4404-9D90-44A4E3E5F7B1}" destId="{671294CD-755D-497D-9930-36084BFF7ECF}" srcOrd="1" destOrd="0" parTransId="{5E29AC67-993A-4063-9E10-E33F4EA11CCD}" sibTransId="{4AA89621-B5B4-4D70-A381-F57C399BF5E8}"/>
    <dgm:cxn modelId="{DC3112E6-D49D-4924-BC6B-FE3D2607F201}" type="presOf" srcId="{2525F364-40E4-480F-AA37-F860B1122027}" destId="{58EC19AD-7B1B-4484-A4E3-467231E18CD1}" srcOrd="0" destOrd="0" presId="urn:microsoft.com/office/officeart/2009/3/layout/HorizontalOrganizationChart"/>
    <dgm:cxn modelId="{76F5B1D5-3C0B-49F8-9DD7-7F4E9DE9BD48}" type="presOf" srcId="{DBE7A844-EB5F-4E8E-B991-0E2BAC86A073}" destId="{BA664F74-FEDC-4423-A911-7012B29910BE}" srcOrd="0" destOrd="0" presId="urn:microsoft.com/office/officeart/2009/3/layout/HorizontalOrganizationChart"/>
    <dgm:cxn modelId="{2E9A384E-D51D-4D27-AE28-099C76AC0692}" type="presOf" srcId="{5334F7FF-47E0-4E2D-956A-528EB8220622}" destId="{627DF522-82CA-4D83-AC13-E59146CD01C8}" srcOrd="1" destOrd="0" presId="urn:microsoft.com/office/officeart/2009/3/layout/HorizontalOrganizationChart"/>
    <dgm:cxn modelId="{BB9B529C-D83B-4B0F-AC7C-B4267FC872B5}" type="presOf" srcId="{14B10BCC-ABCC-48BC-8F0A-B2DCA4B3841C}" destId="{F0F8D329-9D66-4179-A878-AB3CC1E332C3}" srcOrd="0" destOrd="0" presId="urn:microsoft.com/office/officeart/2009/3/layout/HorizontalOrganizationChart"/>
    <dgm:cxn modelId="{8D2E5F20-D3FD-4694-8DB1-730790264782}" type="presOf" srcId="{2EF9918A-7FCC-4EDB-9FB6-81CF3EAA5119}" destId="{D9676CBF-5713-45F9-8B5B-7D91A1C88C11}" srcOrd="0" destOrd="0" presId="urn:microsoft.com/office/officeart/2009/3/layout/HorizontalOrganizationChart"/>
    <dgm:cxn modelId="{70B15642-502E-41B6-901D-D00093A441FD}" srcId="{DBE7A844-EB5F-4E8E-B991-0E2BAC86A073}" destId="{7BDBFFB9-385F-4023-AECA-C6B024E9AEA7}" srcOrd="2" destOrd="0" parTransId="{09B34ED1-21EF-4251-9507-5AE197B482E1}" sibTransId="{9783F911-0560-418D-A0E0-852AC345979F}"/>
    <dgm:cxn modelId="{2606123E-43B7-4941-904D-06D55DF6C4ED}" type="presOf" srcId="{9F4AED3C-805D-45FE-85A8-7CA9EB4B603A}" destId="{A99E83AF-50CB-4469-A0BD-CEB1151ADED3}" srcOrd="0" destOrd="0" presId="urn:microsoft.com/office/officeart/2009/3/layout/HorizontalOrganizationChart"/>
    <dgm:cxn modelId="{B28137B1-8268-41E0-B71F-EC85C1F4C2C3}" srcId="{D1E6C606-E81E-49DA-99FF-7ADEB2ADD975}" destId="{503D8C38-50E8-4BAD-9EF7-502F2DBEB6E7}" srcOrd="2" destOrd="0" parTransId="{EEC60E81-B136-4444-BEDE-56A36F928233}" sibTransId="{D5F00793-70F2-4683-BE0D-3282E8588D1C}"/>
    <dgm:cxn modelId="{B205252F-2304-4EEA-BF25-6412294AEE55}" type="presOf" srcId="{671294CD-755D-497D-9930-36084BFF7ECF}" destId="{7A506883-FA9B-4C72-805B-8EE0229FBF56}" srcOrd="0" destOrd="0" presId="urn:microsoft.com/office/officeart/2009/3/layout/HorizontalOrganizationChart"/>
    <dgm:cxn modelId="{375F18D0-D51F-40F9-AE3B-BEA2EFECBB73}" srcId="{FE51003A-FB8E-4404-9D90-44A4E3E5F7B1}" destId="{A30FF60C-D4B8-4832-82C4-DC4781211CFC}" srcOrd="2" destOrd="0" parTransId="{14B10BCC-ABCC-48BC-8F0A-B2DCA4B3841C}" sibTransId="{CDE837CD-2C60-4B51-9FBB-3E01A3A198FE}"/>
    <dgm:cxn modelId="{36F4EA26-4435-499A-B20F-6826FC81062C}" type="presOf" srcId="{4E18537F-8197-49D0-A1EB-ACDA1514A259}" destId="{2229CD19-F048-4E41-AF07-7B6C60C9D08E}" srcOrd="0" destOrd="0" presId="urn:microsoft.com/office/officeart/2009/3/layout/HorizontalOrganizationChart"/>
    <dgm:cxn modelId="{BC7EBF9A-83D5-446E-9B78-06552B24787B}" type="presOf" srcId="{E55F3B4A-73B0-4B28-BC2E-C32F0BD5F8AB}" destId="{18AADE00-C6A4-4056-BDA3-3E080D703708}" srcOrd="1" destOrd="0" presId="urn:microsoft.com/office/officeart/2009/3/layout/HorizontalOrganizationChart"/>
    <dgm:cxn modelId="{1110AB1E-7F80-45EF-A2BC-69A5AC93B046}" srcId="{DBE7A844-EB5F-4E8E-B991-0E2BAC86A073}" destId="{5CBEBC6F-C7F7-402E-8563-EF0C300BD7D2}" srcOrd="0" destOrd="0" parTransId="{2525F364-40E4-480F-AA37-F860B1122027}" sibTransId="{AA3D175B-67AB-41DB-9A91-BFE966B97B1A}"/>
    <dgm:cxn modelId="{3ABC2ED9-EEC3-4ED6-B053-F6429CEAC8B7}" type="presOf" srcId="{E35C82BC-651A-4187-9FBF-6650294BD064}" destId="{42872424-86AF-4D6E-A58C-B326EB5D0BFA}" srcOrd="0" destOrd="0" presId="urn:microsoft.com/office/officeart/2009/3/layout/HorizontalOrganizationChart"/>
    <dgm:cxn modelId="{E300719E-E2EE-4974-976A-3ACC6BFE4665}" type="presOf" srcId="{32C4E86D-FC04-49D2-892A-C096860B9BC6}" destId="{D7EDED93-96F9-401F-AAB6-77CBD7043764}" srcOrd="0" destOrd="0" presId="urn:microsoft.com/office/officeart/2009/3/layout/HorizontalOrganizationChart"/>
    <dgm:cxn modelId="{AE633402-65CA-4E65-9984-7FB1547026EA}" type="presOf" srcId="{32C4E86D-FC04-49D2-892A-C096860B9BC6}" destId="{E3A06FA8-A8C1-47E0-BA22-2A920EF39AA6}" srcOrd="1" destOrd="0" presId="urn:microsoft.com/office/officeart/2009/3/layout/HorizontalOrganizationChart"/>
    <dgm:cxn modelId="{B1238FBE-7EE0-467B-89F2-2D1FF77E6464}" srcId="{C66D7373-02B2-40A7-BFD5-376DF330036B}" destId="{0320D09E-C6AC-443C-A876-BAA400A56215}" srcOrd="0" destOrd="0" parTransId="{75517AF9-F918-43B9-8489-6BCEB38F2B69}" sibTransId="{A6C6D7EA-E636-456C-8B83-691E7620BCD6}"/>
    <dgm:cxn modelId="{1E158E2C-7016-4809-98C8-EF25FB9C285F}" srcId="{0320D09E-C6AC-443C-A876-BAA400A56215}" destId="{D1E6C606-E81E-49DA-99FF-7ADEB2ADD975}" srcOrd="3" destOrd="0" parTransId="{29D70432-4BB2-470B-9940-EB7FB41F9C44}" sibTransId="{CDE53D83-DE7E-4804-AC20-13B22CE5B709}"/>
    <dgm:cxn modelId="{E3163DA7-C47C-442C-B8D3-C97B6E6A126E}" type="presOf" srcId="{DAB351A4-005C-47FF-AC69-43AA20A633EB}" destId="{E316B364-93FC-4BF8-B1BF-4678B86A2A0B}" srcOrd="0" destOrd="0" presId="urn:microsoft.com/office/officeart/2009/3/layout/HorizontalOrganizationChart"/>
    <dgm:cxn modelId="{118C9290-AA64-4973-902F-ADE4E589E495}" type="presOf" srcId="{08AA4853-FFDB-4C64-8EFF-CB8D7521CF8D}" destId="{C2B03417-EE47-4AFF-8B1A-5A3629E5F764}" srcOrd="1" destOrd="0" presId="urn:microsoft.com/office/officeart/2009/3/layout/HorizontalOrganizationChart"/>
    <dgm:cxn modelId="{387DE5F2-E459-4725-A766-EA081939145C}" srcId="{5334F7FF-47E0-4E2D-956A-528EB8220622}" destId="{2EF9918A-7FCC-4EDB-9FB6-81CF3EAA5119}" srcOrd="0" destOrd="0" parTransId="{72EE5E57-4A90-4E2B-885D-801DFCD5830A}" sibTransId="{0EF88EC9-7E4A-4CC1-88FC-C9B59D42F803}"/>
    <dgm:cxn modelId="{1719780B-620F-476C-B93F-8BC85F9EC730}" srcId="{0320D09E-C6AC-443C-A876-BAA400A56215}" destId="{DBE7A844-EB5F-4E8E-B991-0E2BAC86A073}" srcOrd="1" destOrd="0" parTransId="{9F4AED3C-805D-45FE-85A8-7CA9EB4B603A}" sibTransId="{0CBE396E-D555-4EBC-91BE-C7AA229736A4}"/>
    <dgm:cxn modelId="{A35EF470-D2FD-442C-B13C-DBA63296989A}" type="presOf" srcId="{8EA7FAEE-93D3-4624-A8C4-E7FE23BE3E6B}" destId="{5AAA1A8E-D4F9-4A30-85A9-22637DC2192F}" srcOrd="0" destOrd="0" presId="urn:microsoft.com/office/officeart/2009/3/layout/HorizontalOrganizationChart"/>
    <dgm:cxn modelId="{A6B1D1C1-DFAC-4706-89DC-996E38F8B2CD}" type="presOf" srcId="{FE51003A-FB8E-4404-9D90-44A4E3E5F7B1}" destId="{574892C0-160C-4DB9-9BBC-315A9FAD3DC1}" srcOrd="1" destOrd="0" presId="urn:microsoft.com/office/officeart/2009/3/layout/HorizontalOrganizationChart"/>
    <dgm:cxn modelId="{FAE9D416-94DE-46F5-81AC-A4220D04416C}" type="presOf" srcId="{5E29AC67-993A-4063-9E10-E33F4EA11CCD}" destId="{B828A640-DAB4-400F-81A4-E07EB0077167}" srcOrd="0" destOrd="0" presId="urn:microsoft.com/office/officeart/2009/3/layout/HorizontalOrganizationChart"/>
    <dgm:cxn modelId="{6E6D0C22-50D9-4BC3-8811-9C2805808570}" type="presOf" srcId="{D1E6C606-E81E-49DA-99FF-7ADEB2ADD975}" destId="{C67E3152-ECE5-4D93-AC43-8742E0E37FC2}" srcOrd="1" destOrd="0" presId="urn:microsoft.com/office/officeart/2009/3/layout/HorizontalOrganizationChart"/>
    <dgm:cxn modelId="{A4504777-8A0D-4537-B4FA-85F930863B37}" type="presOf" srcId="{4E18537F-8197-49D0-A1EB-ACDA1514A259}" destId="{95B10F74-2839-4313-870C-9518C6417A3D}" srcOrd="1" destOrd="0" presId="urn:microsoft.com/office/officeart/2009/3/layout/HorizontalOrganizationChart"/>
    <dgm:cxn modelId="{906C3DEB-EBE2-451E-B29D-FAE7B338096D}" type="presOf" srcId="{29D70432-4BB2-470B-9940-EB7FB41F9C44}" destId="{BB28D811-19FE-4ACD-8550-5CBD951E5B84}" srcOrd="0" destOrd="0" presId="urn:microsoft.com/office/officeart/2009/3/layout/HorizontalOrganizationChart"/>
    <dgm:cxn modelId="{2AEFCF37-64EA-4EE3-BF62-1133BF532FD6}" type="presOf" srcId="{A30FF60C-D4B8-4832-82C4-DC4781211CFC}" destId="{5421DE21-899E-455A-BC3C-8B46CC83DF7C}" srcOrd="1" destOrd="0" presId="urn:microsoft.com/office/officeart/2009/3/layout/HorizontalOrganizationChart"/>
    <dgm:cxn modelId="{3C60FDE3-1614-4078-BF75-35CEAB2D3CB6}" type="presParOf" srcId="{E7255AF2-F91E-41EB-BB81-40DE0CF3CCF0}" destId="{264A9302-6DD6-4C1F-922E-0D766092125E}" srcOrd="0" destOrd="0" presId="urn:microsoft.com/office/officeart/2009/3/layout/HorizontalOrganizationChart"/>
    <dgm:cxn modelId="{F463D1AB-7BC6-4AB5-98D6-068B78685AA5}" type="presParOf" srcId="{264A9302-6DD6-4C1F-922E-0D766092125E}" destId="{1602CC0A-DD29-4689-9CD6-A936279A3734}" srcOrd="0" destOrd="0" presId="urn:microsoft.com/office/officeart/2009/3/layout/HorizontalOrganizationChart"/>
    <dgm:cxn modelId="{D5442EC6-0AEF-49DD-AB01-4FA37334983A}" type="presParOf" srcId="{1602CC0A-DD29-4689-9CD6-A936279A3734}" destId="{996F579D-0C02-4F53-A046-3EF70B21B323}" srcOrd="0" destOrd="0" presId="urn:microsoft.com/office/officeart/2009/3/layout/HorizontalOrganizationChart"/>
    <dgm:cxn modelId="{26062496-8E5B-4A7A-B0E0-1EE529B8F31B}" type="presParOf" srcId="{1602CC0A-DD29-4689-9CD6-A936279A3734}" destId="{BFEA2C97-A2E5-4495-92B3-E17EE46FBC85}" srcOrd="1" destOrd="0" presId="urn:microsoft.com/office/officeart/2009/3/layout/HorizontalOrganizationChart"/>
    <dgm:cxn modelId="{2FDAC100-D72C-4147-8578-7045C3DAE733}" type="presParOf" srcId="{264A9302-6DD6-4C1F-922E-0D766092125E}" destId="{CA8CF14D-C889-4772-9129-9B2380D5E7A0}" srcOrd="1" destOrd="0" presId="urn:microsoft.com/office/officeart/2009/3/layout/HorizontalOrganizationChart"/>
    <dgm:cxn modelId="{5416CC85-AA3C-4307-896D-22F4680C6A03}" type="presParOf" srcId="{CA8CF14D-C889-4772-9129-9B2380D5E7A0}" destId="{648539C4-FF14-429E-96D8-D1A5F95E4817}" srcOrd="0" destOrd="0" presId="urn:microsoft.com/office/officeart/2009/3/layout/HorizontalOrganizationChart"/>
    <dgm:cxn modelId="{93184D73-5CBA-4416-BBF7-6EF09B568D84}" type="presParOf" srcId="{CA8CF14D-C889-4772-9129-9B2380D5E7A0}" destId="{9EAB8AD0-BE6F-4013-AD56-E97912786B37}" srcOrd="1" destOrd="0" presId="urn:microsoft.com/office/officeart/2009/3/layout/HorizontalOrganizationChart"/>
    <dgm:cxn modelId="{F76DAA8E-9A65-4B8E-8AA0-16179CA41649}" type="presParOf" srcId="{9EAB8AD0-BE6F-4013-AD56-E97912786B37}" destId="{48CDCE46-47F2-4DE4-8EFA-A43AA866622D}" srcOrd="0" destOrd="0" presId="urn:microsoft.com/office/officeart/2009/3/layout/HorizontalOrganizationChart"/>
    <dgm:cxn modelId="{E6B1340D-CBE7-4615-B339-C51E5A787558}" type="presParOf" srcId="{48CDCE46-47F2-4DE4-8EFA-A43AA866622D}" destId="{F6D6D617-9383-4CCC-B45F-63AE8A6AB0DF}" srcOrd="0" destOrd="0" presId="urn:microsoft.com/office/officeart/2009/3/layout/HorizontalOrganizationChart"/>
    <dgm:cxn modelId="{0320EFA0-DAD7-4FD4-97C2-0BBABEFDD000}" type="presParOf" srcId="{48CDCE46-47F2-4DE4-8EFA-A43AA866622D}" destId="{574892C0-160C-4DB9-9BBC-315A9FAD3DC1}" srcOrd="1" destOrd="0" presId="urn:microsoft.com/office/officeart/2009/3/layout/HorizontalOrganizationChart"/>
    <dgm:cxn modelId="{2CE77CD0-ECB6-446D-ADE4-67D3E816E089}" type="presParOf" srcId="{9EAB8AD0-BE6F-4013-AD56-E97912786B37}" destId="{C602A6C0-8E0A-4D29-868A-77B65A5ABC10}" srcOrd="1" destOrd="0" presId="urn:microsoft.com/office/officeart/2009/3/layout/HorizontalOrganizationChart"/>
    <dgm:cxn modelId="{9B21EE84-7743-4E7B-B10D-BB2754EA27FE}" type="presParOf" srcId="{C602A6C0-8E0A-4D29-868A-77B65A5ABC10}" destId="{04F06332-FCF7-44C9-B0EE-EDC79126035A}" srcOrd="0" destOrd="0" presId="urn:microsoft.com/office/officeart/2009/3/layout/HorizontalOrganizationChart"/>
    <dgm:cxn modelId="{BEF76D42-2F2B-4DF5-9556-0ADB4BA91EB7}" type="presParOf" srcId="{C602A6C0-8E0A-4D29-868A-77B65A5ABC10}" destId="{DA5D2EF3-9DCB-4A13-B3AE-07AAD83594B9}" srcOrd="1" destOrd="0" presId="urn:microsoft.com/office/officeart/2009/3/layout/HorizontalOrganizationChart"/>
    <dgm:cxn modelId="{E67ACC0A-7679-4798-837B-FA0AE43ACC16}" type="presParOf" srcId="{DA5D2EF3-9DCB-4A13-B3AE-07AAD83594B9}" destId="{E28C4613-E103-4832-A29C-D5E764365D02}" srcOrd="0" destOrd="0" presId="urn:microsoft.com/office/officeart/2009/3/layout/HorizontalOrganizationChart"/>
    <dgm:cxn modelId="{C4E5B64D-4FD2-4566-A7D7-A50451A647C4}" type="presParOf" srcId="{E28C4613-E103-4832-A29C-D5E764365D02}" destId="{6122122D-069E-4B67-AF8B-F530479A2124}" srcOrd="0" destOrd="0" presId="urn:microsoft.com/office/officeart/2009/3/layout/HorizontalOrganizationChart"/>
    <dgm:cxn modelId="{E583495A-FD68-409B-8B3B-7C7EAB4BE108}" type="presParOf" srcId="{E28C4613-E103-4832-A29C-D5E764365D02}" destId="{F0E692E5-3673-4A20-BD96-BF91CCF191FF}" srcOrd="1" destOrd="0" presId="urn:microsoft.com/office/officeart/2009/3/layout/HorizontalOrganizationChart"/>
    <dgm:cxn modelId="{57670351-26DD-409E-8659-E14A5396C8FF}" type="presParOf" srcId="{DA5D2EF3-9DCB-4A13-B3AE-07AAD83594B9}" destId="{298792F2-D65D-4D98-BA2F-01C4494CEBA3}" srcOrd="1" destOrd="0" presId="urn:microsoft.com/office/officeart/2009/3/layout/HorizontalOrganizationChart"/>
    <dgm:cxn modelId="{9D903350-57E9-4A6F-AB34-F3A3F0419136}" type="presParOf" srcId="{DA5D2EF3-9DCB-4A13-B3AE-07AAD83594B9}" destId="{061F10F5-093B-484E-963A-E289998C0098}" srcOrd="2" destOrd="0" presId="urn:microsoft.com/office/officeart/2009/3/layout/HorizontalOrganizationChart"/>
    <dgm:cxn modelId="{6EC54E8E-D99F-4FFF-A0F4-BE6644484CF7}" type="presParOf" srcId="{C602A6C0-8E0A-4D29-868A-77B65A5ABC10}" destId="{B828A640-DAB4-400F-81A4-E07EB0077167}" srcOrd="2" destOrd="0" presId="urn:microsoft.com/office/officeart/2009/3/layout/HorizontalOrganizationChart"/>
    <dgm:cxn modelId="{F888D212-A468-4410-9CB8-ACD508228071}" type="presParOf" srcId="{C602A6C0-8E0A-4D29-868A-77B65A5ABC10}" destId="{F084876D-CD99-4E91-9438-A30FB7D1AF0B}" srcOrd="3" destOrd="0" presId="urn:microsoft.com/office/officeart/2009/3/layout/HorizontalOrganizationChart"/>
    <dgm:cxn modelId="{287FDB6C-A545-4674-8FB6-C366E0A97F4A}" type="presParOf" srcId="{F084876D-CD99-4E91-9438-A30FB7D1AF0B}" destId="{65FA9131-3AA9-42DA-AB9C-673C5523E77F}" srcOrd="0" destOrd="0" presId="urn:microsoft.com/office/officeart/2009/3/layout/HorizontalOrganizationChart"/>
    <dgm:cxn modelId="{8C7A0D6C-2428-4837-BE76-743AACF8CB29}" type="presParOf" srcId="{65FA9131-3AA9-42DA-AB9C-673C5523E77F}" destId="{7A506883-FA9B-4C72-805B-8EE0229FBF56}" srcOrd="0" destOrd="0" presId="urn:microsoft.com/office/officeart/2009/3/layout/HorizontalOrganizationChart"/>
    <dgm:cxn modelId="{1ECDF081-66B8-4D95-91B5-31E0F4FEF879}" type="presParOf" srcId="{65FA9131-3AA9-42DA-AB9C-673C5523E77F}" destId="{E584F3A5-8671-4D8F-A76E-E93B96D54590}" srcOrd="1" destOrd="0" presId="urn:microsoft.com/office/officeart/2009/3/layout/HorizontalOrganizationChart"/>
    <dgm:cxn modelId="{5761F097-A30F-43F9-9D0A-F4EAF15C1948}" type="presParOf" srcId="{F084876D-CD99-4E91-9438-A30FB7D1AF0B}" destId="{D33C367C-00C6-4C39-AD17-28EB71F66868}" srcOrd="1" destOrd="0" presId="urn:microsoft.com/office/officeart/2009/3/layout/HorizontalOrganizationChart"/>
    <dgm:cxn modelId="{79C020A6-ADB8-4704-9279-939B60BD2244}" type="presParOf" srcId="{F084876D-CD99-4E91-9438-A30FB7D1AF0B}" destId="{DEE414CD-E5E2-48BF-A015-F6AAD7C3153C}" srcOrd="2" destOrd="0" presId="urn:microsoft.com/office/officeart/2009/3/layout/HorizontalOrganizationChart"/>
    <dgm:cxn modelId="{1DC38534-4A1B-4D31-A6BD-90D5AD946073}" type="presParOf" srcId="{C602A6C0-8E0A-4D29-868A-77B65A5ABC10}" destId="{F0F8D329-9D66-4179-A878-AB3CC1E332C3}" srcOrd="4" destOrd="0" presId="urn:microsoft.com/office/officeart/2009/3/layout/HorizontalOrganizationChart"/>
    <dgm:cxn modelId="{F2B8EC79-7D7D-4CC0-BD6D-35D7A4C3841A}" type="presParOf" srcId="{C602A6C0-8E0A-4D29-868A-77B65A5ABC10}" destId="{68B14616-9439-45EA-B641-46A6156539E8}" srcOrd="5" destOrd="0" presId="urn:microsoft.com/office/officeart/2009/3/layout/HorizontalOrganizationChart"/>
    <dgm:cxn modelId="{81EC8D0A-0591-4450-8C4D-97D91F247F1F}" type="presParOf" srcId="{68B14616-9439-45EA-B641-46A6156539E8}" destId="{1725D231-E8C6-4978-81E7-C8E528AB07F5}" srcOrd="0" destOrd="0" presId="urn:microsoft.com/office/officeart/2009/3/layout/HorizontalOrganizationChart"/>
    <dgm:cxn modelId="{1FD6BDC2-3F8B-4FDA-8ACE-51CD924EF700}" type="presParOf" srcId="{1725D231-E8C6-4978-81E7-C8E528AB07F5}" destId="{C0BC2FDD-4B2D-4C1A-B6A9-05A528855DC7}" srcOrd="0" destOrd="0" presId="urn:microsoft.com/office/officeart/2009/3/layout/HorizontalOrganizationChart"/>
    <dgm:cxn modelId="{FBEEB6D3-D7F6-4569-BBF5-A3454F89D9EE}" type="presParOf" srcId="{1725D231-E8C6-4978-81E7-C8E528AB07F5}" destId="{5421DE21-899E-455A-BC3C-8B46CC83DF7C}" srcOrd="1" destOrd="0" presId="urn:microsoft.com/office/officeart/2009/3/layout/HorizontalOrganizationChart"/>
    <dgm:cxn modelId="{2BAFB9B5-E903-493D-81F7-EF1FEBB85BD2}" type="presParOf" srcId="{68B14616-9439-45EA-B641-46A6156539E8}" destId="{06E4F5EC-6282-4814-B99C-454139544107}" srcOrd="1" destOrd="0" presId="urn:microsoft.com/office/officeart/2009/3/layout/HorizontalOrganizationChart"/>
    <dgm:cxn modelId="{DAAEB2C0-A63E-49A8-A8C5-5119DDDA4A47}" type="presParOf" srcId="{68B14616-9439-45EA-B641-46A6156539E8}" destId="{71DFA929-CCDF-4804-9E07-EDF001C74FF5}" srcOrd="2" destOrd="0" presId="urn:microsoft.com/office/officeart/2009/3/layout/HorizontalOrganizationChart"/>
    <dgm:cxn modelId="{7639720A-F1BD-4026-B00B-586EC33C7A4A}" type="presParOf" srcId="{9EAB8AD0-BE6F-4013-AD56-E97912786B37}" destId="{409AE953-C708-4699-9F24-EE211CE56615}" srcOrd="2" destOrd="0" presId="urn:microsoft.com/office/officeart/2009/3/layout/HorizontalOrganizationChart"/>
    <dgm:cxn modelId="{4A628986-6A1B-4E77-AB19-3D62A6725C1F}" type="presParOf" srcId="{CA8CF14D-C889-4772-9129-9B2380D5E7A0}" destId="{A99E83AF-50CB-4469-A0BD-CEB1151ADED3}" srcOrd="2" destOrd="0" presId="urn:microsoft.com/office/officeart/2009/3/layout/HorizontalOrganizationChart"/>
    <dgm:cxn modelId="{9804F315-B52D-4547-9441-1412062452D1}" type="presParOf" srcId="{CA8CF14D-C889-4772-9129-9B2380D5E7A0}" destId="{AC24F74E-BC92-4905-B6F3-C700104D6607}" srcOrd="3" destOrd="0" presId="urn:microsoft.com/office/officeart/2009/3/layout/HorizontalOrganizationChart"/>
    <dgm:cxn modelId="{19D15353-2443-457F-9550-DA9FE9ABE7B6}" type="presParOf" srcId="{AC24F74E-BC92-4905-B6F3-C700104D6607}" destId="{3477ECF8-F62D-4270-85C9-169BC8A45057}" srcOrd="0" destOrd="0" presId="urn:microsoft.com/office/officeart/2009/3/layout/HorizontalOrganizationChart"/>
    <dgm:cxn modelId="{B1C61B05-6DDE-4FEF-A058-750C93BAD3D1}" type="presParOf" srcId="{3477ECF8-F62D-4270-85C9-169BC8A45057}" destId="{BA664F74-FEDC-4423-A911-7012B29910BE}" srcOrd="0" destOrd="0" presId="urn:microsoft.com/office/officeart/2009/3/layout/HorizontalOrganizationChart"/>
    <dgm:cxn modelId="{2B49E68F-9309-460F-8EF6-38A3B3583118}" type="presParOf" srcId="{3477ECF8-F62D-4270-85C9-169BC8A45057}" destId="{AAFA0FD4-BBAC-42B9-9B0E-2C4AE8AA2683}" srcOrd="1" destOrd="0" presId="urn:microsoft.com/office/officeart/2009/3/layout/HorizontalOrganizationChart"/>
    <dgm:cxn modelId="{E8C85CCF-F2C1-43E7-BEAD-E6EC5F01A8BD}" type="presParOf" srcId="{AC24F74E-BC92-4905-B6F3-C700104D6607}" destId="{5D0B231D-F781-405C-BBBA-EE26FC37C5E6}" srcOrd="1" destOrd="0" presId="urn:microsoft.com/office/officeart/2009/3/layout/HorizontalOrganizationChart"/>
    <dgm:cxn modelId="{F5EDEB84-CCD6-428E-A6A1-B287AF6AF7E1}" type="presParOf" srcId="{5D0B231D-F781-405C-BBBA-EE26FC37C5E6}" destId="{58EC19AD-7B1B-4484-A4E3-467231E18CD1}" srcOrd="0" destOrd="0" presId="urn:microsoft.com/office/officeart/2009/3/layout/HorizontalOrganizationChart"/>
    <dgm:cxn modelId="{2A22C0A3-B422-4751-A472-8F8BB0D93ED5}" type="presParOf" srcId="{5D0B231D-F781-405C-BBBA-EE26FC37C5E6}" destId="{14D14D23-AA9A-4CF1-B269-F5F772A64138}" srcOrd="1" destOrd="0" presId="urn:microsoft.com/office/officeart/2009/3/layout/HorizontalOrganizationChart"/>
    <dgm:cxn modelId="{256476EA-1F67-48E0-ADDE-8B8BEA13C52D}" type="presParOf" srcId="{14D14D23-AA9A-4CF1-B269-F5F772A64138}" destId="{F71CE380-E6E2-4705-A1A2-47D5E1063ACE}" srcOrd="0" destOrd="0" presId="urn:microsoft.com/office/officeart/2009/3/layout/HorizontalOrganizationChart"/>
    <dgm:cxn modelId="{39B068BF-8C21-43A8-8744-E96B2148FD1F}" type="presParOf" srcId="{F71CE380-E6E2-4705-A1A2-47D5E1063ACE}" destId="{438DC445-AEFE-47A6-8FF8-E3F444AFE38B}" srcOrd="0" destOrd="0" presId="urn:microsoft.com/office/officeart/2009/3/layout/HorizontalOrganizationChart"/>
    <dgm:cxn modelId="{2004BCA5-756E-4199-B7F4-7387E07788AB}" type="presParOf" srcId="{F71CE380-E6E2-4705-A1A2-47D5E1063ACE}" destId="{ACBE84C3-F04A-419D-A51D-C0151C7A069D}" srcOrd="1" destOrd="0" presId="urn:microsoft.com/office/officeart/2009/3/layout/HorizontalOrganizationChart"/>
    <dgm:cxn modelId="{A40F83E4-83B4-4E62-ABE4-DDE70DE76F47}" type="presParOf" srcId="{14D14D23-AA9A-4CF1-B269-F5F772A64138}" destId="{93F4A910-7EF1-421B-928B-42234B56B203}" srcOrd="1" destOrd="0" presId="urn:microsoft.com/office/officeart/2009/3/layout/HorizontalOrganizationChart"/>
    <dgm:cxn modelId="{0FB5B844-D2FF-47AE-9E69-FE9F74F2B091}" type="presParOf" srcId="{14D14D23-AA9A-4CF1-B269-F5F772A64138}" destId="{37A913CC-F239-447D-A371-198E6F13E26F}" srcOrd="2" destOrd="0" presId="urn:microsoft.com/office/officeart/2009/3/layout/HorizontalOrganizationChart"/>
    <dgm:cxn modelId="{1684C95D-24DF-4F35-B62C-E69946E3BACF}" type="presParOf" srcId="{5D0B231D-F781-405C-BBBA-EE26FC37C5E6}" destId="{42872424-86AF-4D6E-A58C-B326EB5D0BFA}" srcOrd="2" destOrd="0" presId="urn:microsoft.com/office/officeart/2009/3/layout/HorizontalOrganizationChart"/>
    <dgm:cxn modelId="{3AD185C8-6A6A-4886-B791-4B68AA9A2E5D}" type="presParOf" srcId="{5D0B231D-F781-405C-BBBA-EE26FC37C5E6}" destId="{2499BB9B-D2E7-4967-9018-D36F1DA59587}" srcOrd="3" destOrd="0" presId="urn:microsoft.com/office/officeart/2009/3/layout/HorizontalOrganizationChart"/>
    <dgm:cxn modelId="{F0D6BC68-4405-42E2-AA66-B9835D22B7E8}" type="presParOf" srcId="{2499BB9B-D2E7-4967-9018-D36F1DA59587}" destId="{A7B1C041-800D-4EB2-9141-3F400047AAFF}" srcOrd="0" destOrd="0" presId="urn:microsoft.com/office/officeart/2009/3/layout/HorizontalOrganizationChart"/>
    <dgm:cxn modelId="{C91A55F1-21DF-4685-8B25-C350C5BB1319}" type="presParOf" srcId="{A7B1C041-800D-4EB2-9141-3F400047AAFF}" destId="{FC148155-0C51-4AE3-9AF9-174902AC10CF}" srcOrd="0" destOrd="0" presId="urn:microsoft.com/office/officeart/2009/3/layout/HorizontalOrganizationChart"/>
    <dgm:cxn modelId="{C2848C71-2773-44A4-8530-DD91CA861B0F}" type="presParOf" srcId="{A7B1C041-800D-4EB2-9141-3F400047AAFF}" destId="{891DFB86-00D1-4CD5-8E86-D08B701AF529}" srcOrd="1" destOrd="0" presId="urn:microsoft.com/office/officeart/2009/3/layout/HorizontalOrganizationChart"/>
    <dgm:cxn modelId="{F9F9C286-9462-4CE1-9EDF-CD37D6A6AFF8}" type="presParOf" srcId="{2499BB9B-D2E7-4967-9018-D36F1DA59587}" destId="{28B554DB-6BBE-4F2E-A74B-5083AF8C22C1}" srcOrd="1" destOrd="0" presId="urn:microsoft.com/office/officeart/2009/3/layout/HorizontalOrganizationChart"/>
    <dgm:cxn modelId="{2939CD66-1DCE-4DA5-9D59-169A40D0E946}" type="presParOf" srcId="{2499BB9B-D2E7-4967-9018-D36F1DA59587}" destId="{C866642C-E390-4814-BB58-9749FF13DB6C}" srcOrd="2" destOrd="0" presId="urn:microsoft.com/office/officeart/2009/3/layout/HorizontalOrganizationChart"/>
    <dgm:cxn modelId="{1F840F95-A8DD-4374-AE35-6A845A0F5DF7}" type="presParOf" srcId="{5D0B231D-F781-405C-BBBA-EE26FC37C5E6}" destId="{4C397E7E-21FE-49A6-B72A-BEE023228DB5}" srcOrd="4" destOrd="0" presId="urn:microsoft.com/office/officeart/2009/3/layout/HorizontalOrganizationChart"/>
    <dgm:cxn modelId="{F2FC69F6-D7CD-4D12-B763-984A0F1F611C}" type="presParOf" srcId="{5D0B231D-F781-405C-BBBA-EE26FC37C5E6}" destId="{F119EE4B-2A7F-4E8B-9737-58C48BF87C81}" srcOrd="5" destOrd="0" presId="urn:microsoft.com/office/officeart/2009/3/layout/HorizontalOrganizationChart"/>
    <dgm:cxn modelId="{83A3B15D-740B-4D6B-9260-90E38FB9E5AB}" type="presParOf" srcId="{F119EE4B-2A7F-4E8B-9737-58C48BF87C81}" destId="{37E730E2-FE52-4CCE-9521-75540DE69612}" srcOrd="0" destOrd="0" presId="urn:microsoft.com/office/officeart/2009/3/layout/HorizontalOrganizationChart"/>
    <dgm:cxn modelId="{31D9FFA5-F9BD-489D-B9C3-42591287351E}" type="presParOf" srcId="{37E730E2-FE52-4CCE-9521-75540DE69612}" destId="{05D0B71A-DE02-4957-9385-A8C9F26BFEB9}" srcOrd="0" destOrd="0" presId="urn:microsoft.com/office/officeart/2009/3/layout/HorizontalOrganizationChart"/>
    <dgm:cxn modelId="{821EDBE6-313D-4F45-853C-184AB4C48B81}" type="presParOf" srcId="{37E730E2-FE52-4CCE-9521-75540DE69612}" destId="{E9AEA492-EA2B-462D-A2F4-F0614657A226}" srcOrd="1" destOrd="0" presId="urn:microsoft.com/office/officeart/2009/3/layout/HorizontalOrganizationChart"/>
    <dgm:cxn modelId="{3B6DA8A8-0F42-43D0-8837-DB3EB441FB4D}" type="presParOf" srcId="{F119EE4B-2A7F-4E8B-9737-58C48BF87C81}" destId="{31E8646D-21A0-46BF-A1D8-BD5445FC7FF7}" srcOrd="1" destOrd="0" presId="urn:microsoft.com/office/officeart/2009/3/layout/HorizontalOrganizationChart"/>
    <dgm:cxn modelId="{D10E0547-50A7-4C44-90EF-883967280499}" type="presParOf" srcId="{F119EE4B-2A7F-4E8B-9737-58C48BF87C81}" destId="{C7E9B0E3-8DB8-448D-95A2-A004474ADC56}" srcOrd="2" destOrd="0" presId="urn:microsoft.com/office/officeart/2009/3/layout/HorizontalOrganizationChart"/>
    <dgm:cxn modelId="{754C1984-6B7C-4F19-9AED-A61FBB4893B9}" type="presParOf" srcId="{AC24F74E-BC92-4905-B6F3-C700104D6607}" destId="{4E4276DC-06F6-4383-B604-426B9B093515}" srcOrd="2" destOrd="0" presId="urn:microsoft.com/office/officeart/2009/3/layout/HorizontalOrganizationChart"/>
    <dgm:cxn modelId="{DF44B0A2-8DA3-4F18-ABBB-7AE080DDE87C}" type="presParOf" srcId="{CA8CF14D-C889-4772-9129-9B2380D5E7A0}" destId="{6917D9F5-7FA3-441B-8414-08FC468420D3}" srcOrd="4" destOrd="0" presId="urn:microsoft.com/office/officeart/2009/3/layout/HorizontalOrganizationChart"/>
    <dgm:cxn modelId="{36B489B3-61A2-46BB-A876-7444D465162D}" type="presParOf" srcId="{CA8CF14D-C889-4772-9129-9B2380D5E7A0}" destId="{598340E4-462F-4568-AC3E-F527889E5DAE}" srcOrd="5" destOrd="0" presId="urn:microsoft.com/office/officeart/2009/3/layout/HorizontalOrganizationChart"/>
    <dgm:cxn modelId="{9CEE8EA2-EAD5-47FE-AECA-B09EF5B3CD96}" type="presParOf" srcId="{598340E4-462F-4568-AC3E-F527889E5DAE}" destId="{1E1B92AE-1FEF-4A67-914B-A5E3F8B7E05A}" srcOrd="0" destOrd="0" presId="urn:microsoft.com/office/officeart/2009/3/layout/HorizontalOrganizationChart"/>
    <dgm:cxn modelId="{1838BD31-A6BB-4F25-9604-D64B02244135}" type="presParOf" srcId="{1E1B92AE-1FEF-4A67-914B-A5E3F8B7E05A}" destId="{45BF1031-B0F7-4BAA-A3C6-6F27EE63DC7F}" srcOrd="0" destOrd="0" presId="urn:microsoft.com/office/officeart/2009/3/layout/HorizontalOrganizationChart"/>
    <dgm:cxn modelId="{E3D206BE-DEC4-4AF2-B07E-2AD7AF62A7FC}" type="presParOf" srcId="{1E1B92AE-1FEF-4A67-914B-A5E3F8B7E05A}" destId="{627DF522-82CA-4D83-AC13-E59146CD01C8}" srcOrd="1" destOrd="0" presId="urn:microsoft.com/office/officeart/2009/3/layout/HorizontalOrganizationChart"/>
    <dgm:cxn modelId="{BB0FBBE8-8C11-470D-BEF7-D31331B7B0B2}" type="presParOf" srcId="{598340E4-462F-4568-AC3E-F527889E5DAE}" destId="{99859DD8-5EE7-4D97-AE27-0310981A7C50}" srcOrd="1" destOrd="0" presId="urn:microsoft.com/office/officeart/2009/3/layout/HorizontalOrganizationChart"/>
    <dgm:cxn modelId="{D7EF87C6-E9BC-4908-8611-516C65060A7D}" type="presParOf" srcId="{99859DD8-5EE7-4D97-AE27-0310981A7C50}" destId="{A1F73E54-60B5-41A5-BA13-429998765AB4}" srcOrd="0" destOrd="0" presId="urn:microsoft.com/office/officeart/2009/3/layout/HorizontalOrganizationChart"/>
    <dgm:cxn modelId="{DB813CF0-E964-44EA-8EA1-A876DC7651EB}" type="presParOf" srcId="{99859DD8-5EE7-4D97-AE27-0310981A7C50}" destId="{F3E98212-AC8B-448D-9626-07CF06D27996}" srcOrd="1" destOrd="0" presId="urn:microsoft.com/office/officeart/2009/3/layout/HorizontalOrganizationChart"/>
    <dgm:cxn modelId="{68283A85-FC2A-48A0-B01F-9520E6E15009}" type="presParOf" srcId="{F3E98212-AC8B-448D-9626-07CF06D27996}" destId="{7623C5C9-1112-471D-B932-F5C2BC489745}" srcOrd="0" destOrd="0" presId="urn:microsoft.com/office/officeart/2009/3/layout/HorizontalOrganizationChart"/>
    <dgm:cxn modelId="{8313ABEA-F31E-45B3-A370-613EA0162FC7}" type="presParOf" srcId="{7623C5C9-1112-471D-B932-F5C2BC489745}" destId="{D9676CBF-5713-45F9-8B5B-7D91A1C88C11}" srcOrd="0" destOrd="0" presId="urn:microsoft.com/office/officeart/2009/3/layout/HorizontalOrganizationChart"/>
    <dgm:cxn modelId="{93DE5C53-AAE5-430A-B144-1145591CBB67}" type="presParOf" srcId="{7623C5C9-1112-471D-B932-F5C2BC489745}" destId="{66BED873-1265-4890-B6CD-F8E497348D18}" srcOrd="1" destOrd="0" presId="urn:microsoft.com/office/officeart/2009/3/layout/HorizontalOrganizationChart"/>
    <dgm:cxn modelId="{31CD5697-BD45-4E96-B478-C2790897F3B7}" type="presParOf" srcId="{F3E98212-AC8B-448D-9626-07CF06D27996}" destId="{C722BD78-2285-40C7-95F5-70D39A652982}" srcOrd="1" destOrd="0" presId="urn:microsoft.com/office/officeart/2009/3/layout/HorizontalOrganizationChart"/>
    <dgm:cxn modelId="{15D7296F-0683-49A4-88C9-6C8A27F76B50}" type="presParOf" srcId="{F3E98212-AC8B-448D-9626-07CF06D27996}" destId="{CC5EBFA2-6F8C-4892-BFAC-1DA4ECA5DCA8}" srcOrd="2" destOrd="0" presId="urn:microsoft.com/office/officeart/2009/3/layout/HorizontalOrganizationChart"/>
    <dgm:cxn modelId="{C717E039-33B7-4A8C-8391-A08A474C0404}" type="presParOf" srcId="{99859DD8-5EE7-4D97-AE27-0310981A7C50}" destId="{F284C887-6EC8-41C1-960B-2639EB465FBC}" srcOrd="2" destOrd="0" presId="urn:microsoft.com/office/officeart/2009/3/layout/HorizontalOrganizationChart"/>
    <dgm:cxn modelId="{9D5CAC27-48E9-4CF8-9107-533ED39DBFEE}" type="presParOf" srcId="{99859DD8-5EE7-4D97-AE27-0310981A7C50}" destId="{DFB1B12D-7599-4E49-90B1-2319A5F4125E}" srcOrd="3" destOrd="0" presId="urn:microsoft.com/office/officeart/2009/3/layout/HorizontalOrganizationChart"/>
    <dgm:cxn modelId="{368ED535-E943-47C7-A946-CCFF7F4FDCCF}" type="presParOf" srcId="{DFB1B12D-7599-4E49-90B1-2319A5F4125E}" destId="{783A8342-6437-4E51-A71C-BFDF39653159}" srcOrd="0" destOrd="0" presId="urn:microsoft.com/office/officeart/2009/3/layout/HorizontalOrganizationChart"/>
    <dgm:cxn modelId="{938D83F3-BFF0-4995-A3B1-2AC270722397}" type="presParOf" srcId="{783A8342-6437-4E51-A71C-BFDF39653159}" destId="{2229CD19-F048-4E41-AF07-7B6C60C9D08E}" srcOrd="0" destOrd="0" presId="urn:microsoft.com/office/officeart/2009/3/layout/HorizontalOrganizationChart"/>
    <dgm:cxn modelId="{A9643BE9-40E8-474E-B7EE-A0E188D8CE7D}" type="presParOf" srcId="{783A8342-6437-4E51-A71C-BFDF39653159}" destId="{95B10F74-2839-4313-870C-9518C6417A3D}" srcOrd="1" destOrd="0" presId="urn:microsoft.com/office/officeart/2009/3/layout/HorizontalOrganizationChart"/>
    <dgm:cxn modelId="{33992A1A-5C31-45C9-873F-D6840C2E3153}" type="presParOf" srcId="{DFB1B12D-7599-4E49-90B1-2319A5F4125E}" destId="{50DB5D40-4D77-481C-8491-1B4542D1DEB3}" srcOrd="1" destOrd="0" presId="urn:microsoft.com/office/officeart/2009/3/layout/HorizontalOrganizationChart"/>
    <dgm:cxn modelId="{77C7EA77-05A7-4D3E-B62E-4412E28170F0}" type="presParOf" srcId="{DFB1B12D-7599-4E49-90B1-2319A5F4125E}" destId="{C2AC4F3E-546D-4589-962F-97F53E586A48}" srcOrd="2" destOrd="0" presId="urn:microsoft.com/office/officeart/2009/3/layout/HorizontalOrganizationChart"/>
    <dgm:cxn modelId="{67F738AD-B859-4241-A5E7-90695628519E}" type="presParOf" srcId="{99859DD8-5EE7-4D97-AE27-0310981A7C50}" destId="{5AAA1A8E-D4F9-4A30-85A9-22637DC2192F}" srcOrd="4" destOrd="0" presId="urn:microsoft.com/office/officeart/2009/3/layout/HorizontalOrganizationChart"/>
    <dgm:cxn modelId="{2FAFBA3B-4095-48EE-80F2-BAA46681D449}" type="presParOf" srcId="{99859DD8-5EE7-4D97-AE27-0310981A7C50}" destId="{4DE58332-0AC8-43D1-86E2-CF763C4C3923}" srcOrd="5" destOrd="0" presId="urn:microsoft.com/office/officeart/2009/3/layout/HorizontalOrganizationChart"/>
    <dgm:cxn modelId="{076EAFED-5895-454D-A8A9-A9EB698DF5D1}" type="presParOf" srcId="{4DE58332-0AC8-43D1-86E2-CF763C4C3923}" destId="{5D534B11-3537-40C8-BD15-3DFA1ACB8B34}" srcOrd="0" destOrd="0" presId="urn:microsoft.com/office/officeart/2009/3/layout/HorizontalOrganizationChart"/>
    <dgm:cxn modelId="{86D61EF3-FFD5-4DB0-99F5-1F9DBBB03772}" type="presParOf" srcId="{5D534B11-3537-40C8-BD15-3DFA1ACB8B34}" destId="{6FE8A7D5-DCC2-460F-85B1-6582ADEE04D3}" srcOrd="0" destOrd="0" presId="urn:microsoft.com/office/officeart/2009/3/layout/HorizontalOrganizationChart"/>
    <dgm:cxn modelId="{69CE46DD-BF26-4EAA-B073-E569C5C7B613}" type="presParOf" srcId="{5D534B11-3537-40C8-BD15-3DFA1ACB8B34}" destId="{F21CC989-6033-469D-ACE1-1C31B52E6DA5}" srcOrd="1" destOrd="0" presId="urn:microsoft.com/office/officeart/2009/3/layout/HorizontalOrganizationChart"/>
    <dgm:cxn modelId="{A511EEAB-3663-4CDB-BE4F-CCCF2806D170}" type="presParOf" srcId="{4DE58332-0AC8-43D1-86E2-CF763C4C3923}" destId="{B889EC56-A568-4E32-8E44-08C2F0167D8C}" srcOrd="1" destOrd="0" presId="urn:microsoft.com/office/officeart/2009/3/layout/HorizontalOrganizationChart"/>
    <dgm:cxn modelId="{361A9DB3-ECDE-452F-9134-8ADC689955B4}" type="presParOf" srcId="{4DE58332-0AC8-43D1-86E2-CF763C4C3923}" destId="{33EC3C70-0A6C-4FFA-9EF5-73D1FFFE870C}" srcOrd="2" destOrd="0" presId="urn:microsoft.com/office/officeart/2009/3/layout/HorizontalOrganizationChart"/>
    <dgm:cxn modelId="{FAAB53FE-D049-4ACE-B279-2C98A044A846}" type="presParOf" srcId="{99859DD8-5EE7-4D97-AE27-0310981A7C50}" destId="{FC9ECD22-6A3A-48B6-98E7-A777D12BAAF9}" srcOrd="6" destOrd="0" presId="urn:microsoft.com/office/officeart/2009/3/layout/HorizontalOrganizationChart"/>
    <dgm:cxn modelId="{EB59EDB2-8BEC-4406-A1B9-4BF5573282DE}" type="presParOf" srcId="{99859DD8-5EE7-4D97-AE27-0310981A7C50}" destId="{C995887E-D0FA-4F54-8F93-CBBD9A089187}" srcOrd="7" destOrd="0" presId="urn:microsoft.com/office/officeart/2009/3/layout/HorizontalOrganizationChart"/>
    <dgm:cxn modelId="{0D25207C-9428-46D1-B5B7-A7A684C82186}" type="presParOf" srcId="{C995887E-D0FA-4F54-8F93-CBBD9A089187}" destId="{A1E9F136-34A5-43AF-9C48-FFF279E77BBA}" srcOrd="0" destOrd="0" presId="urn:microsoft.com/office/officeart/2009/3/layout/HorizontalOrganizationChart"/>
    <dgm:cxn modelId="{CF5549E4-F65C-45E8-A049-D54FE6E542D2}" type="presParOf" srcId="{A1E9F136-34A5-43AF-9C48-FFF279E77BBA}" destId="{F4F566B1-44D4-4B76-B80D-E8DCC579BFB2}" srcOrd="0" destOrd="0" presId="urn:microsoft.com/office/officeart/2009/3/layout/HorizontalOrganizationChart"/>
    <dgm:cxn modelId="{9DBC444D-68ED-4F0F-9793-F483D5F9313D}" type="presParOf" srcId="{A1E9F136-34A5-43AF-9C48-FFF279E77BBA}" destId="{18AADE00-C6A4-4056-BDA3-3E080D703708}" srcOrd="1" destOrd="0" presId="urn:microsoft.com/office/officeart/2009/3/layout/HorizontalOrganizationChart"/>
    <dgm:cxn modelId="{C36F6E57-0EBA-429D-BE78-ECFC2E590446}" type="presParOf" srcId="{C995887E-D0FA-4F54-8F93-CBBD9A089187}" destId="{CCD12368-152F-43EC-A1AA-53989766905D}" srcOrd="1" destOrd="0" presId="urn:microsoft.com/office/officeart/2009/3/layout/HorizontalOrganizationChart"/>
    <dgm:cxn modelId="{B20DBB44-0111-4740-9CC1-4EE95F15788E}" type="presParOf" srcId="{C995887E-D0FA-4F54-8F93-CBBD9A089187}" destId="{DC68306A-0ACB-40C3-955E-08B42E23E534}" srcOrd="2" destOrd="0" presId="urn:microsoft.com/office/officeart/2009/3/layout/HorizontalOrganizationChart"/>
    <dgm:cxn modelId="{90FBDD3B-D8F5-4D40-9B57-6034FDC5012F}" type="presParOf" srcId="{598340E4-462F-4568-AC3E-F527889E5DAE}" destId="{D36197D8-A673-4DE0-9164-87AA08957C1C}" srcOrd="2" destOrd="0" presId="urn:microsoft.com/office/officeart/2009/3/layout/HorizontalOrganizationChart"/>
    <dgm:cxn modelId="{AB51922C-9916-4BC6-95A2-679F8A414E76}" type="presParOf" srcId="{CA8CF14D-C889-4772-9129-9B2380D5E7A0}" destId="{BB28D811-19FE-4ACD-8550-5CBD951E5B84}" srcOrd="6" destOrd="0" presId="urn:microsoft.com/office/officeart/2009/3/layout/HorizontalOrganizationChart"/>
    <dgm:cxn modelId="{68CC0D5E-67C1-48DF-B6C6-B93F8505A0AA}" type="presParOf" srcId="{CA8CF14D-C889-4772-9129-9B2380D5E7A0}" destId="{A3350E6F-453C-4D0E-8DFA-223E070ABF79}" srcOrd="7" destOrd="0" presId="urn:microsoft.com/office/officeart/2009/3/layout/HorizontalOrganizationChart"/>
    <dgm:cxn modelId="{F5070A35-3DE5-4D04-B419-C5F24D9C6DBE}" type="presParOf" srcId="{A3350E6F-453C-4D0E-8DFA-223E070ABF79}" destId="{1B84AF9A-5204-45BB-B3F9-D78D5A01BD06}" srcOrd="0" destOrd="0" presId="urn:microsoft.com/office/officeart/2009/3/layout/HorizontalOrganizationChart"/>
    <dgm:cxn modelId="{264CC512-7DA0-4959-BF06-C04F9D383B62}" type="presParOf" srcId="{1B84AF9A-5204-45BB-B3F9-D78D5A01BD06}" destId="{4E82BFED-1075-403A-A03D-C60D120195E6}" srcOrd="0" destOrd="0" presId="urn:microsoft.com/office/officeart/2009/3/layout/HorizontalOrganizationChart"/>
    <dgm:cxn modelId="{DC7F0B58-A969-4F4A-92EB-3AD76181BE8C}" type="presParOf" srcId="{1B84AF9A-5204-45BB-B3F9-D78D5A01BD06}" destId="{C67E3152-ECE5-4D93-AC43-8742E0E37FC2}" srcOrd="1" destOrd="0" presId="urn:microsoft.com/office/officeart/2009/3/layout/HorizontalOrganizationChart"/>
    <dgm:cxn modelId="{968A11EB-551E-4D4E-B627-CDD09A5C0C05}" type="presParOf" srcId="{A3350E6F-453C-4D0E-8DFA-223E070ABF79}" destId="{92BA9EB1-4CF0-4CB9-A5B2-AF7A3F781D3C}" srcOrd="1" destOrd="0" presId="urn:microsoft.com/office/officeart/2009/3/layout/HorizontalOrganizationChart"/>
    <dgm:cxn modelId="{C1842919-D668-4F3F-BEE5-B95587BF56EF}" type="presParOf" srcId="{92BA9EB1-4CF0-4CB9-A5B2-AF7A3F781D3C}" destId="{21F7D3F8-C7FA-408C-84BD-C15560EA10A5}" srcOrd="0" destOrd="0" presId="urn:microsoft.com/office/officeart/2009/3/layout/HorizontalOrganizationChart"/>
    <dgm:cxn modelId="{DC236606-8D19-4C78-9086-B6DB7BE330C7}" type="presParOf" srcId="{92BA9EB1-4CF0-4CB9-A5B2-AF7A3F781D3C}" destId="{C675E158-7FB3-4D0C-86E7-54324ECD560C}" srcOrd="1" destOrd="0" presId="urn:microsoft.com/office/officeart/2009/3/layout/HorizontalOrganizationChart"/>
    <dgm:cxn modelId="{71A2219E-BDAE-4311-BFB7-C868D82B2DCC}" type="presParOf" srcId="{C675E158-7FB3-4D0C-86E7-54324ECD560C}" destId="{F4451019-B2E9-4E1A-9FEB-B984D7D8F6C8}" srcOrd="0" destOrd="0" presId="urn:microsoft.com/office/officeart/2009/3/layout/HorizontalOrganizationChart"/>
    <dgm:cxn modelId="{A0F13ABE-847D-4701-9758-643BD9FC3AAA}" type="presParOf" srcId="{F4451019-B2E9-4E1A-9FEB-B984D7D8F6C8}" destId="{D7EDED93-96F9-401F-AAB6-77CBD7043764}" srcOrd="0" destOrd="0" presId="urn:microsoft.com/office/officeart/2009/3/layout/HorizontalOrganizationChart"/>
    <dgm:cxn modelId="{237951DB-2DAE-478C-9B46-EC012112ADA6}" type="presParOf" srcId="{F4451019-B2E9-4E1A-9FEB-B984D7D8F6C8}" destId="{E3A06FA8-A8C1-47E0-BA22-2A920EF39AA6}" srcOrd="1" destOrd="0" presId="urn:microsoft.com/office/officeart/2009/3/layout/HorizontalOrganizationChart"/>
    <dgm:cxn modelId="{7338F74D-1474-4602-B628-5A44038983C6}" type="presParOf" srcId="{C675E158-7FB3-4D0C-86E7-54324ECD560C}" destId="{997AE59F-397D-4395-B4FC-313324639D51}" srcOrd="1" destOrd="0" presId="urn:microsoft.com/office/officeart/2009/3/layout/HorizontalOrganizationChart"/>
    <dgm:cxn modelId="{DC21270E-0777-44FB-984E-E4B7F8818858}" type="presParOf" srcId="{C675E158-7FB3-4D0C-86E7-54324ECD560C}" destId="{5940C343-125E-424F-A46D-7A2A1EF37DB6}" srcOrd="2" destOrd="0" presId="urn:microsoft.com/office/officeart/2009/3/layout/HorizontalOrganizationChart"/>
    <dgm:cxn modelId="{979F105B-558F-44BA-AF90-D157C8DCF0B2}" type="presParOf" srcId="{92BA9EB1-4CF0-4CB9-A5B2-AF7A3F781D3C}" destId="{E316B364-93FC-4BF8-B1BF-4678B86A2A0B}" srcOrd="2" destOrd="0" presId="urn:microsoft.com/office/officeart/2009/3/layout/HorizontalOrganizationChart"/>
    <dgm:cxn modelId="{81F8AFE5-1B8E-469A-94DB-0C741123D17F}" type="presParOf" srcId="{92BA9EB1-4CF0-4CB9-A5B2-AF7A3F781D3C}" destId="{F48E392B-08AC-4C6D-BF85-F006C01044BD}" srcOrd="3" destOrd="0" presId="urn:microsoft.com/office/officeart/2009/3/layout/HorizontalOrganizationChart"/>
    <dgm:cxn modelId="{9996E6B2-F9BB-4817-97FE-826E94CBBD29}" type="presParOf" srcId="{F48E392B-08AC-4C6D-BF85-F006C01044BD}" destId="{0DD7A57E-4CC3-4D06-937D-F46D90531DBD}" srcOrd="0" destOrd="0" presId="urn:microsoft.com/office/officeart/2009/3/layout/HorizontalOrganizationChart"/>
    <dgm:cxn modelId="{D1793347-7685-4DEC-8C16-1A86507AD1E3}" type="presParOf" srcId="{0DD7A57E-4CC3-4D06-937D-F46D90531DBD}" destId="{63B301CC-B220-409E-823D-60AEE3AA27AE}" srcOrd="0" destOrd="0" presId="urn:microsoft.com/office/officeart/2009/3/layout/HorizontalOrganizationChart"/>
    <dgm:cxn modelId="{76369107-8622-4F4F-B4DC-30CD7F622D03}" type="presParOf" srcId="{0DD7A57E-4CC3-4D06-937D-F46D90531DBD}" destId="{C2B03417-EE47-4AFF-8B1A-5A3629E5F764}" srcOrd="1" destOrd="0" presId="urn:microsoft.com/office/officeart/2009/3/layout/HorizontalOrganizationChart"/>
    <dgm:cxn modelId="{1303D966-5F62-4D30-919B-1993546B033B}" type="presParOf" srcId="{F48E392B-08AC-4C6D-BF85-F006C01044BD}" destId="{52B58F88-AFF5-4374-BFC0-54FCDAFC55D0}" srcOrd="1" destOrd="0" presId="urn:microsoft.com/office/officeart/2009/3/layout/HorizontalOrganizationChart"/>
    <dgm:cxn modelId="{27BA692B-E7CC-49BD-A5CC-0AF797AE1A08}" type="presParOf" srcId="{F48E392B-08AC-4C6D-BF85-F006C01044BD}" destId="{399B978B-F3B4-4E98-9122-4162AD184070}" srcOrd="2" destOrd="0" presId="urn:microsoft.com/office/officeart/2009/3/layout/HorizontalOrganizationChart"/>
    <dgm:cxn modelId="{2C3B7627-AED7-4B1A-9DC7-3E33397B2F4D}" type="presParOf" srcId="{92BA9EB1-4CF0-4CB9-A5B2-AF7A3F781D3C}" destId="{E02F0DBD-EAA5-4C27-8DF3-1E41C3087A8B}" srcOrd="4" destOrd="0" presId="urn:microsoft.com/office/officeart/2009/3/layout/HorizontalOrganizationChart"/>
    <dgm:cxn modelId="{BB011C33-8E0E-4EE2-A1AC-30266E8B4B99}" type="presParOf" srcId="{92BA9EB1-4CF0-4CB9-A5B2-AF7A3F781D3C}" destId="{530878D4-0189-40FC-B6D9-FEE9C02543DC}" srcOrd="5" destOrd="0" presId="urn:microsoft.com/office/officeart/2009/3/layout/HorizontalOrganizationChart"/>
    <dgm:cxn modelId="{4CE4D1D6-107D-47C6-8E13-A0D4CF0A57C6}" type="presParOf" srcId="{530878D4-0189-40FC-B6D9-FEE9C02543DC}" destId="{D6C0EF1B-119E-49BE-A14E-331B3275CE7F}" srcOrd="0" destOrd="0" presId="urn:microsoft.com/office/officeart/2009/3/layout/HorizontalOrganizationChart"/>
    <dgm:cxn modelId="{68B3F959-193B-4A5A-9725-843BC335CC40}" type="presParOf" srcId="{D6C0EF1B-119E-49BE-A14E-331B3275CE7F}" destId="{033EAEF9-15C8-4590-A430-327E2F67D8B3}" srcOrd="0" destOrd="0" presId="urn:microsoft.com/office/officeart/2009/3/layout/HorizontalOrganizationChart"/>
    <dgm:cxn modelId="{84F410CD-7D7D-4DE6-9A24-B837C7CA492D}" type="presParOf" srcId="{D6C0EF1B-119E-49BE-A14E-331B3275CE7F}" destId="{04B5558A-DA53-4F98-BE80-CD896617F082}" srcOrd="1" destOrd="0" presId="urn:microsoft.com/office/officeart/2009/3/layout/HorizontalOrganizationChart"/>
    <dgm:cxn modelId="{BF818E03-0AA2-43A4-8C83-94863A831FBB}" type="presParOf" srcId="{530878D4-0189-40FC-B6D9-FEE9C02543DC}" destId="{C0DAC6B9-D907-447F-BCC2-4FE59E19F154}" srcOrd="1" destOrd="0" presId="urn:microsoft.com/office/officeart/2009/3/layout/HorizontalOrganizationChart"/>
    <dgm:cxn modelId="{DDB38E39-F809-43EB-8B44-999DAC373AF3}" type="presParOf" srcId="{530878D4-0189-40FC-B6D9-FEE9C02543DC}" destId="{1166D04B-C3F7-4E1F-B262-C1C5E1CEA128}" srcOrd="2" destOrd="0" presId="urn:microsoft.com/office/officeart/2009/3/layout/HorizontalOrganizationChart"/>
    <dgm:cxn modelId="{1B88AC7E-C8B4-49C3-9015-71F2CAF0C207}" type="presParOf" srcId="{A3350E6F-453C-4D0E-8DFA-223E070ABF79}" destId="{6DA9F39E-226D-4F39-A2A4-E803AC82842F}" srcOrd="2" destOrd="0" presId="urn:microsoft.com/office/officeart/2009/3/layout/HorizontalOrganizationChart"/>
    <dgm:cxn modelId="{7951E08F-514E-4984-B260-93D097582357}" type="presParOf" srcId="{264A9302-6DD6-4C1F-922E-0D766092125E}" destId="{9817727B-1549-4D24-8596-A8FDE9B65A0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6D7373-02B2-40A7-BFD5-376DF330036B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20D09E-C6AC-443C-A876-BAA400A56215}">
      <dgm:prSet phldrT="[文本]" custT="1"/>
      <dgm:spPr/>
      <dgm:t>
        <a:bodyPr/>
        <a:lstStyle/>
        <a:p>
          <a:r>
            <a: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反馈系统</a:t>
          </a:r>
          <a:endParaRPr lang="en-US" altLang="zh-CN" sz="20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517AF9-F918-43B9-8489-6BCEB38F2B69}" type="parTrans" cxnId="{B1238FBE-7EE0-467B-89F2-2D1FF77E6464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C6D7EA-E636-456C-8B83-691E7620BCD6}" type="sibTrans" cxnId="{B1238FBE-7EE0-467B-89F2-2D1FF77E6464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7A844-EB5F-4E8E-B991-0E2BAC86A073}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学生反馈表</a:t>
          </a:r>
          <a:endParaRPr lang="zh-CN" altLang="en-US"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AED3C-805D-45FE-85A8-7CA9EB4B603A}" type="parTrans" cxnId="{1719780B-620F-476C-B93F-8BC85F9EC730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BE396E-D555-4EBC-91BE-C7AA229736A4}" type="sibTrans" cxnId="{1719780B-620F-476C-B93F-8BC85F9EC730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4F7FF-47E0-4E2D-956A-528EB8220622}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匿名调查问卷</a:t>
          </a:r>
          <a:endParaRPr lang="zh-CN" altLang="en-US"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77A220-BEF4-4547-9F2A-355F0FDD8108}" type="parTrans" cxnId="{E9E75AA2-90E8-4535-8A20-B6AE9DBB2BCB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8E6ACD-5DBD-44E6-8184-D58FBF7A575F}" type="sibTrans" cxnId="{E9E75AA2-90E8-4535-8A20-B6AE9DBB2BCB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E6C606-E81E-49DA-99FF-7ADEB2ADD975}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学生交流</a:t>
          </a:r>
          <a:endParaRPr lang="zh-CN" altLang="en-US"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70432-4BB2-470B-9940-EB7FB41F9C44}" type="parTrans" cxnId="{1E158E2C-7016-4809-98C8-EF25FB9C285F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53D83-DE7E-4804-AC20-13B22CE5B709}" type="sibTrans" cxnId="{1E158E2C-7016-4809-98C8-EF25FB9C285F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51003A-FB8E-4404-9D90-44A4E3E5F7B1}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教学反馈表</a:t>
          </a:r>
          <a:endParaRPr lang="zh-CN" altLang="en-US"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27C03E-2E2D-451E-A606-295811303BCB}" type="parTrans" cxnId="{90B7C0A7-8409-476E-ABA8-8A524D2060B8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4EF0C-0AB8-4413-BE17-95E134A25EF5}" type="sibTrans" cxnId="{90B7C0A7-8409-476E-ABA8-8A524D2060B8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027BA5-C32F-4BFD-879A-70CAE2945734}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校长邮箱</a:t>
          </a:r>
          <a:endParaRPr lang="zh-CN" altLang="en-US"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D62D1-C227-4336-B11E-76A06B4562AD}" type="parTrans" cxnId="{0487ADA1-DD8A-46D7-9B38-248324519F04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4DDE0-28EB-49F9-A6F6-59F3D02D1821}" type="sibTrans" cxnId="{0487ADA1-DD8A-46D7-9B38-248324519F04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76BB3-FB62-4CF1-B83A-8C6A66DB4D19}" type="asst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由讲师填写，每周反馈学生学习状态，存在问题</a:t>
          </a:r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96BC0-9B8C-4B2F-B24F-FBDD40975AA6}" type="parTrans" cxnId="{72D49722-35E7-4488-9633-66007B59D20C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818E6F-17D1-4A96-B5B1-530DD99B05CC}" type="sibTrans" cxnId="{72D49722-35E7-4488-9633-66007B59D20C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A2455-C942-47C2-A353-32EDE69420CB}" type="asst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由学生填写，每周反馈自己的状态，薄弱环节，进步程度</a:t>
          </a:r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2681F-D50F-4186-B60E-06EE536B0344}" type="parTrans" cxnId="{079698E9-AAE7-4102-AAA9-57246BDD0F1A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DBA648-582A-4431-ADB8-42EFCAF04CC1}" type="sibTrans" cxnId="{079698E9-AAE7-4102-AAA9-57246BDD0F1A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80922-D11F-4257-A84E-A37C17CFE15C}" type="asst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学生每个月填写一次，匿名调查，从市场、后勤、教务、教学多个方面反馈问题，</a:t>
          </a:r>
          <a:r>
            <a: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24</a:t>
          </a:r>
          <a:r>
            <a:rPr lang="zh-CN" altLang="en-US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小时</a:t>
          </a:r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之内得到相应的回复。</a:t>
          </a:r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782FDE-BBBF-4DF5-AB25-AA2696D34D9A}" type="parTrans" cxnId="{8ECD8F48-92BF-47B8-A1C1-D8CDFCC6A46B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64272C-090C-4BFF-899E-047EF95A68C3}" type="sibTrans" cxnId="{8ECD8F48-92BF-47B8-A1C1-D8CDFCC6A46B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E4E9F-548C-4F89-9DBD-3A6065A0147F}" type="asst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对讲师的强制要求，每周与至少</a:t>
          </a:r>
          <a:r>
            <a: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个学生谈话交流，认真指导帮助学生</a:t>
          </a:r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68FC4E-A99F-4D04-BD2C-9D7EC8BB2CA0}" type="parTrans" cxnId="{B6EBDBC5-B01C-490A-AA57-F38938C30B78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D074-13AD-4F9E-9C87-9C750156AD4F}" type="sibTrans" cxnId="{B6EBDBC5-B01C-490A-AA57-F38938C30B78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B06420-D8C3-4AFB-B5A8-A7390B6A86E8}" type="asst">
      <dgm:prSet custT="1"/>
      <dgm:spPr/>
      <dgm:t>
        <a:bodyPr/>
        <a:lstStyle/>
        <a:p>
          <a:r>
            <a: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学生随时都可以发送投诉建议至校长邮箱，反馈自己的任何问题。</a:t>
          </a:r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650FAB-9132-4127-A899-2265D047BBD5}" type="parTrans" cxnId="{12C1112A-E94A-4F77-810D-A7B7FECE950B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76E040-6A83-482F-9B2A-35079DC5142A}" type="sibTrans" cxnId="{12C1112A-E94A-4F77-810D-A7B7FECE950B}">
      <dgm:prSet/>
      <dgm:spPr/>
      <dgm:t>
        <a:bodyPr/>
        <a:lstStyle/>
        <a:p>
          <a:endParaRPr lang="zh-CN" altLang="en-US" sz="1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179690-C896-49CE-80DB-16F42883F4B7}" type="pres">
      <dgm:prSet presAssocID="{C66D7373-02B2-40A7-BFD5-376DF33003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16138AF-4EA0-44A3-A797-5D655E1EE6F6}" type="pres">
      <dgm:prSet presAssocID="{0320D09E-C6AC-443C-A876-BAA400A56215}" presName="thickLine" presStyleLbl="alignNode1" presStyleIdx="0" presStyleCnt="1"/>
      <dgm:spPr/>
    </dgm:pt>
    <dgm:pt modelId="{D13D9D7F-AD34-45DB-A7A7-E2A0D9B42F3A}" type="pres">
      <dgm:prSet presAssocID="{0320D09E-C6AC-443C-A876-BAA400A56215}" presName="horz1" presStyleCnt="0"/>
      <dgm:spPr/>
    </dgm:pt>
    <dgm:pt modelId="{7AC710F8-A16F-4F0A-8A40-D1C727E6C6F2}" type="pres">
      <dgm:prSet presAssocID="{0320D09E-C6AC-443C-A876-BAA400A56215}" presName="tx1" presStyleLbl="revTx" presStyleIdx="0" presStyleCnt="11"/>
      <dgm:spPr/>
      <dgm:t>
        <a:bodyPr/>
        <a:lstStyle/>
        <a:p>
          <a:endParaRPr lang="zh-CN" altLang="en-US"/>
        </a:p>
      </dgm:t>
    </dgm:pt>
    <dgm:pt modelId="{837F616D-B8A2-4205-BDD2-9320DCE974FF}" type="pres">
      <dgm:prSet presAssocID="{0320D09E-C6AC-443C-A876-BAA400A56215}" presName="vert1" presStyleCnt="0"/>
      <dgm:spPr/>
    </dgm:pt>
    <dgm:pt modelId="{1F2E5DE3-994E-44F6-9C3D-633E26EDC192}" type="pres">
      <dgm:prSet presAssocID="{FE51003A-FB8E-4404-9D90-44A4E3E5F7B1}" presName="vertSpace2a" presStyleCnt="0"/>
      <dgm:spPr/>
    </dgm:pt>
    <dgm:pt modelId="{79129E61-F00A-4B8C-9330-5B50C278D7D7}" type="pres">
      <dgm:prSet presAssocID="{FE51003A-FB8E-4404-9D90-44A4E3E5F7B1}" presName="horz2" presStyleCnt="0"/>
      <dgm:spPr/>
    </dgm:pt>
    <dgm:pt modelId="{E1A336B0-9515-42FA-817B-89B7A2FD00E5}" type="pres">
      <dgm:prSet presAssocID="{FE51003A-FB8E-4404-9D90-44A4E3E5F7B1}" presName="horzSpace2" presStyleCnt="0"/>
      <dgm:spPr/>
    </dgm:pt>
    <dgm:pt modelId="{D66E5BA6-365C-4B3B-A52D-1A8BE8C1205F}" type="pres">
      <dgm:prSet presAssocID="{FE51003A-FB8E-4404-9D90-44A4E3E5F7B1}" presName="tx2" presStyleLbl="revTx" presStyleIdx="1" presStyleCnt="11"/>
      <dgm:spPr/>
      <dgm:t>
        <a:bodyPr/>
        <a:lstStyle/>
        <a:p>
          <a:endParaRPr lang="zh-CN" altLang="en-US"/>
        </a:p>
      </dgm:t>
    </dgm:pt>
    <dgm:pt modelId="{2778E1CA-F043-4574-BCF0-814913141DDD}" type="pres">
      <dgm:prSet presAssocID="{FE51003A-FB8E-4404-9D90-44A4E3E5F7B1}" presName="vert2" presStyleCnt="0"/>
      <dgm:spPr/>
    </dgm:pt>
    <dgm:pt modelId="{2DA40D76-0B1A-4435-8646-357504E351EA}" type="pres">
      <dgm:prSet presAssocID="{C5A76BB3-FB62-4CF1-B83A-8C6A66DB4D19}" presName="horz3" presStyleCnt="0"/>
      <dgm:spPr/>
    </dgm:pt>
    <dgm:pt modelId="{D9A207E0-FF01-4958-9DC4-BE93A1FEFC5A}" type="pres">
      <dgm:prSet presAssocID="{C5A76BB3-FB62-4CF1-B83A-8C6A66DB4D19}" presName="horzSpace3" presStyleCnt="0"/>
      <dgm:spPr/>
    </dgm:pt>
    <dgm:pt modelId="{E540C86F-5B02-4F84-90E0-B16FBA76C459}" type="pres">
      <dgm:prSet presAssocID="{C5A76BB3-FB62-4CF1-B83A-8C6A66DB4D19}" presName="tx3" presStyleLbl="revTx" presStyleIdx="2" presStyleCnt="11"/>
      <dgm:spPr/>
      <dgm:t>
        <a:bodyPr/>
        <a:lstStyle/>
        <a:p>
          <a:endParaRPr lang="zh-CN" altLang="en-US"/>
        </a:p>
      </dgm:t>
    </dgm:pt>
    <dgm:pt modelId="{6C4C85B6-8DCC-414C-9F9B-129FD0B6F971}" type="pres">
      <dgm:prSet presAssocID="{C5A76BB3-FB62-4CF1-B83A-8C6A66DB4D19}" presName="vert3" presStyleCnt="0"/>
      <dgm:spPr/>
    </dgm:pt>
    <dgm:pt modelId="{21FE87B6-A244-4CCC-9EF9-5419A62CA7EB}" type="pres">
      <dgm:prSet presAssocID="{FE51003A-FB8E-4404-9D90-44A4E3E5F7B1}" presName="thinLine2b" presStyleLbl="callout" presStyleIdx="0" presStyleCnt="5"/>
      <dgm:spPr/>
    </dgm:pt>
    <dgm:pt modelId="{8FDC1A8B-E729-4C7D-9AB0-CA6A272E3E40}" type="pres">
      <dgm:prSet presAssocID="{FE51003A-FB8E-4404-9D90-44A4E3E5F7B1}" presName="vertSpace2b" presStyleCnt="0"/>
      <dgm:spPr/>
    </dgm:pt>
    <dgm:pt modelId="{14280F4B-6E8D-45C8-B621-D4170DF35084}" type="pres">
      <dgm:prSet presAssocID="{DBE7A844-EB5F-4E8E-B991-0E2BAC86A073}" presName="horz2" presStyleCnt="0"/>
      <dgm:spPr/>
    </dgm:pt>
    <dgm:pt modelId="{F78634C7-3823-4509-B20A-B9C7495EA7EE}" type="pres">
      <dgm:prSet presAssocID="{DBE7A844-EB5F-4E8E-B991-0E2BAC86A073}" presName="horzSpace2" presStyleCnt="0"/>
      <dgm:spPr/>
    </dgm:pt>
    <dgm:pt modelId="{A6C9DD17-3122-473D-BF4E-297C27E8FC5C}" type="pres">
      <dgm:prSet presAssocID="{DBE7A844-EB5F-4E8E-B991-0E2BAC86A073}" presName="tx2" presStyleLbl="revTx" presStyleIdx="3" presStyleCnt="11"/>
      <dgm:spPr/>
      <dgm:t>
        <a:bodyPr/>
        <a:lstStyle/>
        <a:p>
          <a:endParaRPr lang="zh-CN" altLang="en-US"/>
        </a:p>
      </dgm:t>
    </dgm:pt>
    <dgm:pt modelId="{D3D28F59-5CF4-4706-BA8A-B9D4A063D53D}" type="pres">
      <dgm:prSet presAssocID="{DBE7A844-EB5F-4E8E-B991-0E2BAC86A073}" presName="vert2" presStyleCnt="0"/>
      <dgm:spPr/>
    </dgm:pt>
    <dgm:pt modelId="{FC68453A-1C23-45E5-A0E0-357F40A4CFAE}" type="pres">
      <dgm:prSet presAssocID="{7DFA2455-C942-47C2-A353-32EDE69420CB}" presName="horz3" presStyleCnt="0"/>
      <dgm:spPr/>
    </dgm:pt>
    <dgm:pt modelId="{8E980368-B494-450D-AE0A-E6C41AD44D1A}" type="pres">
      <dgm:prSet presAssocID="{7DFA2455-C942-47C2-A353-32EDE69420CB}" presName="horzSpace3" presStyleCnt="0"/>
      <dgm:spPr/>
    </dgm:pt>
    <dgm:pt modelId="{638AD509-1FCD-4C2C-B032-AE1B3AB8BA0D}" type="pres">
      <dgm:prSet presAssocID="{7DFA2455-C942-47C2-A353-32EDE69420CB}" presName="tx3" presStyleLbl="revTx" presStyleIdx="4" presStyleCnt="11"/>
      <dgm:spPr/>
      <dgm:t>
        <a:bodyPr/>
        <a:lstStyle/>
        <a:p>
          <a:endParaRPr lang="zh-CN" altLang="en-US"/>
        </a:p>
      </dgm:t>
    </dgm:pt>
    <dgm:pt modelId="{16456ADB-849C-4E62-A13A-E3A6A5AD729E}" type="pres">
      <dgm:prSet presAssocID="{7DFA2455-C942-47C2-A353-32EDE69420CB}" presName="vert3" presStyleCnt="0"/>
      <dgm:spPr/>
    </dgm:pt>
    <dgm:pt modelId="{632DA26A-8233-4E17-970A-7D16CE995269}" type="pres">
      <dgm:prSet presAssocID="{DBE7A844-EB5F-4E8E-B991-0E2BAC86A073}" presName="thinLine2b" presStyleLbl="callout" presStyleIdx="1" presStyleCnt="5"/>
      <dgm:spPr/>
    </dgm:pt>
    <dgm:pt modelId="{51D98F00-C66C-4F9A-A1FC-E6291FBED695}" type="pres">
      <dgm:prSet presAssocID="{DBE7A844-EB5F-4E8E-B991-0E2BAC86A073}" presName="vertSpace2b" presStyleCnt="0"/>
      <dgm:spPr/>
    </dgm:pt>
    <dgm:pt modelId="{6974DCAC-EC93-44FD-84FB-4717F84097EC}" type="pres">
      <dgm:prSet presAssocID="{5334F7FF-47E0-4E2D-956A-528EB8220622}" presName="horz2" presStyleCnt="0"/>
      <dgm:spPr/>
    </dgm:pt>
    <dgm:pt modelId="{8D75155E-DEC2-4493-99E6-1EE6EE7C207B}" type="pres">
      <dgm:prSet presAssocID="{5334F7FF-47E0-4E2D-956A-528EB8220622}" presName="horzSpace2" presStyleCnt="0"/>
      <dgm:spPr/>
    </dgm:pt>
    <dgm:pt modelId="{63B9829C-BF7B-47D9-A987-ECE8C8E108A6}" type="pres">
      <dgm:prSet presAssocID="{5334F7FF-47E0-4E2D-956A-528EB8220622}" presName="tx2" presStyleLbl="revTx" presStyleIdx="5" presStyleCnt="11"/>
      <dgm:spPr/>
      <dgm:t>
        <a:bodyPr/>
        <a:lstStyle/>
        <a:p>
          <a:endParaRPr lang="zh-CN" altLang="en-US"/>
        </a:p>
      </dgm:t>
    </dgm:pt>
    <dgm:pt modelId="{39EF0BAC-A992-4101-963D-9E531AFB8228}" type="pres">
      <dgm:prSet presAssocID="{5334F7FF-47E0-4E2D-956A-528EB8220622}" presName="vert2" presStyleCnt="0"/>
      <dgm:spPr/>
    </dgm:pt>
    <dgm:pt modelId="{806731DE-0C1F-4CB3-8BC9-627F15A55851}" type="pres">
      <dgm:prSet presAssocID="{D2580922-D11F-4257-A84E-A37C17CFE15C}" presName="horz3" presStyleCnt="0"/>
      <dgm:spPr/>
    </dgm:pt>
    <dgm:pt modelId="{915A949D-1A4B-477C-83A3-2DEA5F204193}" type="pres">
      <dgm:prSet presAssocID="{D2580922-D11F-4257-A84E-A37C17CFE15C}" presName="horzSpace3" presStyleCnt="0"/>
      <dgm:spPr/>
    </dgm:pt>
    <dgm:pt modelId="{F219D3B6-1386-4761-8281-DD5793E8631E}" type="pres">
      <dgm:prSet presAssocID="{D2580922-D11F-4257-A84E-A37C17CFE15C}" presName="tx3" presStyleLbl="revTx" presStyleIdx="6" presStyleCnt="11"/>
      <dgm:spPr/>
      <dgm:t>
        <a:bodyPr/>
        <a:lstStyle/>
        <a:p>
          <a:endParaRPr lang="zh-CN" altLang="en-US"/>
        </a:p>
      </dgm:t>
    </dgm:pt>
    <dgm:pt modelId="{1B8AC996-5EFD-4DB7-ADE1-BA08854DFB05}" type="pres">
      <dgm:prSet presAssocID="{D2580922-D11F-4257-A84E-A37C17CFE15C}" presName="vert3" presStyleCnt="0"/>
      <dgm:spPr/>
    </dgm:pt>
    <dgm:pt modelId="{E51514CD-733F-40A8-815B-5C7E0157EA08}" type="pres">
      <dgm:prSet presAssocID="{5334F7FF-47E0-4E2D-956A-528EB8220622}" presName="thinLine2b" presStyleLbl="callout" presStyleIdx="2" presStyleCnt="5"/>
      <dgm:spPr/>
    </dgm:pt>
    <dgm:pt modelId="{FD4A944D-1C1D-4C97-94DB-1A30E18420E2}" type="pres">
      <dgm:prSet presAssocID="{5334F7FF-47E0-4E2D-956A-528EB8220622}" presName="vertSpace2b" presStyleCnt="0"/>
      <dgm:spPr/>
    </dgm:pt>
    <dgm:pt modelId="{C4D3ECAA-308D-4F2D-85BE-727FAFC0F850}" type="pres">
      <dgm:prSet presAssocID="{D1E6C606-E81E-49DA-99FF-7ADEB2ADD975}" presName="horz2" presStyleCnt="0"/>
      <dgm:spPr/>
    </dgm:pt>
    <dgm:pt modelId="{E52D92AA-A262-4ED7-9281-4291FE6F4382}" type="pres">
      <dgm:prSet presAssocID="{D1E6C606-E81E-49DA-99FF-7ADEB2ADD975}" presName="horzSpace2" presStyleCnt="0"/>
      <dgm:spPr/>
    </dgm:pt>
    <dgm:pt modelId="{BE60D73B-7797-4F6D-B25C-CDB88A14BBD8}" type="pres">
      <dgm:prSet presAssocID="{D1E6C606-E81E-49DA-99FF-7ADEB2ADD975}" presName="tx2" presStyleLbl="revTx" presStyleIdx="7" presStyleCnt="11"/>
      <dgm:spPr/>
      <dgm:t>
        <a:bodyPr/>
        <a:lstStyle/>
        <a:p>
          <a:endParaRPr lang="zh-CN" altLang="en-US"/>
        </a:p>
      </dgm:t>
    </dgm:pt>
    <dgm:pt modelId="{5B154C5B-810F-4245-BD2B-CF7DB6CA7B9B}" type="pres">
      <dgm:prSet presAssocID="{D1E6C606-E81E-49DA-99FF-7ADEB2ADD975}" presName="vert2" presStyleCnt="0"/>
      <dgm:spPr/>
    </dgm:pt>
    <dgm:pt modelId="{E0A3EBDC-9FC0-4100-9B00-B97A7A3E3C17}" type="pres">
      <dgm:prSet presAssocID="{75AE4E9F-548C-4F89-9DBD-3A6065A0147F}" presName="horz3" presStyleCnt="0"/>
      <dgm:spPr/>
    </dgm:pt>
    <dgm:pt modelId="{4F1ACA8E-A3F9-4E22-96CA-10BABAACF702}" type="pres">
      <dgm:prSet presAssocID="{75AE4E9F-548C-4F89-9DBD-3A6065A0147F}" presName="horzSpace3" presStyleCnt="0"/>
      <dgm:spPr/>
    </dgm:pt>
    <dgm:pt modelId="{9F41C523-3D88-4AEE-A4A6-9C21C9B61EDD}" type="pres">
      <dgm:prSet presAssocID="{75AE4E9F-548C-4F89-9DBD-3A6065A0147F}" presName="tx3" presStyleLbl="revTx" presStyleIdx="8" presStyleCnt="11"/>
      <dgm:spPr/>
      <dgm:t>
        <a:bodyPr/>
        <a:lstStyle/>
        <a:p>
          <a:endParaRPr lang="zh-CN" altLang="en-US"/>
        </a:p>
      </dgm:t>
    </dgm:pt>
    <dgm:pt modelId="{79C4A908-953C-4272-8261-236E15DBC130}" type="pres">
      <dgm:prSet presAssocID="{75AE4E9F-548C-4F89-9DBD-3A6065A0147F}" presName="vert3" presStyleCnt="0"/>
      <dgm:spPr/>
    </dgm:pt>
    <dgm:pt modelId="{77AC7945-D9C9-434B-AE68-4A18975B817F}" type="pres">
      <dgm:prSet presAssocID="{D1E6C606-E81E-49DA-99FF-7ADEB2ADD975}" presName="thinLine2b" presStyleLbl="callout" presStyleIdx="3" presStyleCnt="5"/>
      <dgm:spPr/>
    </dgm:pt>
    <dgm:pt modelId="{B8087530-F1DD-431F-A3FE-C7B4E829879F}" type="pres">
      <dgm:prSet presAssocID="{D1E6C606-E81E-49DA-99FF-7ADEB2ADD975}" presName="vertSpace2b" presStyleCnt="0"/>
      <dgm:spPr/>
    </dgm:pt>
    <dgm:pt modelId="{BDD127A6-5258-406F-AF61-C1257E9E2606}" type="pres">
      <dgm:prSet presAssocID="{C4027BA5-C32F-4BFD-879A-70CAE2945734}" presName="horz2" presStyleCnt="0"/>
      <dgm:spPr/>
    </dgm:pt>
    <dgm:pt modelId="{348EBBCA-5AC6-4EF1-8927-21A853E66B81}" type="pres">
      <dgm:prSet presAssocID="{C4027BA5-C32F-4BFD-879A-70CAE2945734}" presName="horzSpace2" presStyleCnt="0"/>
      <dgm:spPr/>
    </dgm:pt>
    <dgm:pt modelId="{29F6013C-8F6C-4C60-83DC-162D09BA9719}" type="pres">
      <dgm:prSet presAssocID="{C4027BA5-C32F-4BFD-879A-70CAE2945734}" presName="tx2" presStyleLbl="revTx" presStyleIdx="9" presStyleCnt="11"/>
      <dgm:spPr/>
      <dgm:t>
        <a:bodyPr/>
        <a:lstStyle/>
        <a:p>
          <a:endParaRPr lang="zh-CN" altLang="en-US"/>
        </a:p>
      </dgm:t>
    </dgm:pt>
    <dgm:pt modelId="{41A590E9-7F60-45CC-8E2D-AB1133CE84BE}" type="pres">
      <dgm:prSet presAssocID="{C4027BA5-C32F-4BFD-879A-70CAE2945734}" presName="vert2" presStyleCnt="0"/>
      <dgm:spPr/>
    </dgm:pt>
    <dgm:pt modelId="{C4CC304B-BF72-4B88-841E-AC4D8399EA37}" type="pres">
      <dgm:prSet presAssocID="{D2B06420-D8C3-4AFB-B5A8-A7390B6A86E8}" presName="horz3" presStyleCnt="0"/>
      <dgm:spPr/>
    </dgm:pt>
    <dgm:pt modelId="{9DDE6767-025C-4444-A0EE-367D6A6F8612}" type="pres">
      <dgm:prSet presAssocID="{D2B06420-D8C3-4AFB-B5A8-A7390B6A86E8}" presName="horzSpace3" presStyleCnt="0"/>
      <dgm:spPr/>
    </dgm:pt>
    <dgm:pt modelId="{244509C6-C295-4788-B129-795DA9FAD662}" type="pres">
      <dgm:prSet presAssocID="{D2B06420-D8C3-4AFB-B5A8-A7390B6A86E8}" presName="tx3" presStyleLbl="revTx" presStyleIdx="10" presStyleCnt="11"/>
      <dgm:spPr/>
      <dgm:t>
        <a:bodyPr/>
        <a:lstStyle/>
        <a:p>
          <a:endParaRPr lang="zh-CN" altLang="en-US"/>
        </a:p>
      </dgm:t>
    </dgm:pt>
    <dgm:pt modelId="{6B7F116C-7C63-484F-9F20-D3851C5351E6}" type="pres">
      <dgm:prSet presAssocID="{D2B06420-D8C3-4AFB-B5A8-A7390B6A86E8}" presName="vert3" presStyleCnt="0"/>
      <dgm:spPr/>
    </dgm:pt>
    <dgm:pt modelId="{43821A9C-F055-4BFD-A656-988A63C7A91F}" type="pres">
      <dgm:prSet presAssocID="{C4027BA5-C32F-4BFD-879A-70CAE2945734}" presName="thinLine2b" presStyleLbl="callout" presStyleIdx="4" presStyleCnt="5"/>
      <dgm:spPr/>
    </dgm:pt>
    <dgm:pt modelId="{361A6604-24BD-40D0-B435-6A912F71A4CE}" type="pres">
      <dgm:prSet presAssocID="{C4027BA5-C32F-4BFD-879A-70CAE2945734}" presName="vertSpace2b" presStyleCnt="0"/>
      <dgm:spPr/>
    </dgm:pt>
  </dgm:ptLst>
  <dgm:cxnLst>
    <dgm:cxn modelId="{72D49722-35E7-4488-9633-66007B59D20C}" srcId="{FE51003A-FB8E-4404-9D90-44A4E3E5F7B1}" destId="{C5A76BB3-FB62-4CF1-B83A-8C6A66DB4D19}" srcOrd="0" destOrd="0" parTransId="{B2296BC0-9B8C-4B2F-B24F-FBDD40975AA6}" sibTransId="{87818E6F-17D1-4A96-B5B1-530DD99B05CC}"/>
    <dgm:cxn modelId="{87CD3FD9-5B96-42F0-BCEA-8AD8AD85E8B6}" type="presOf" srcId="{C66D7373-02B2-40A7-BFD5-376DF330036B}" destId="{C9179690-C896-49CE-80DB-16F42883F4B7}" srcOrd="0" destOrd="0" presId="urn:microsoft.com/office/officeart/2008/layout/LinedList"/>
    <dgm:cxn modelId="{90B7C0A7-8409-476E-ABA8-8A524D2060B8}" srcId="{0320D09E-C6AC-443C-A876-BAA400A56215}" destId="{FE51003A-FB8E-4404-9D90-44A4E3E5F7B1}" srcOrd="0" destOrd="0" parTransId="{AF27C03E-2E2D-451E-A606-295811303BCB}" sibTransId="{0FC4EF0C-0AB8-4413-BE17-95E134A25EF5}"/>
    <dgm:cxn modelId="{E9E75AA2-90E8-4535-8A20-B6AE9DBB2BCB}" srcId="{0320D09E-C6AC-443C-A876-BAA400A56215}" destId="{5334F7FF-47E0-4E2D-956A-528EB8220622}" srcOrd="2" destOrd="0" parTransId="{3C77A220-BEF4-4547-9F2A-355F0FDD8108}" sibTransId="{D08E6ACD-5DBD-44E6-8184-D58FBF7A575F}"/>
    <dgm:cxn modelId="{34426596-07F2-43CD-8C86-631193ECC742}" type="presOf" srcId="{C5A76BB3-FB62-4CF1-B83A-8C6A66DB4D19}" destId="{E540C86F-5B02-4F84-90E0-B16FBA76C459}" srcOrd="0" destOrd="0" presId="urn:microsoft.com/office/officeart/2008/layout/LinedList"/>
    <dgm:cxn modelId="{0487ADA1-DD8A-46D7-9B38-248324519F04}" srcId="{0320D09E-C6AC-443C-A876-BAA400A56215}" destId="{C4027BA5-C32F-4BFD-879A-70CAE2945734}" srcOrd="4" destOrd="0" parTransId="{257D62D1-C227-4336-B11E-76A06B4562AD}" sibTransId="{29D4DDE0-28EB-49F9-A6F6-59F3D02D1821}"/>
    <dgm:cxn modelId="{1E158E2C-7016-4809-98C8-EF25FB9C285F}" srcId="{0320D09E-C6AC-443C-A876-BAA400A56215}" destId="{D1E6C606-E81E-49DA-99FF-7ADEB2ADD975}" srcOrd="3" destOrd="0" parTransId="{29D70432-4BB2-470B-9940-EB7FB41F9C44}" sibTransId="{CDE53D83-DE7E-4804-AC20-13B22CE5B709}"/>
    <dgm:cxn modelId="{1719780B-620F-476C-B93F-8BC85F9EC730}" srcId="{0320D09E-C6AC-443C-A876-BAA400A56215}" destId="{DBE7A844-EB5F-4E8E-B991-0E2BAC86A073}" srcOrd="1" destOrd="0" parTransId="{9F4AED3C-805D-45FE-85A8-7CA9EB4B603A}" sibTransId="{0CBE396E-D555-4EBC-91BE-C7AA229736A4}"/>
    <dgm:cxn modelId="{031AEC76-85F9-48CF-B2A4-23D4E7A66BD4}" type="presOf" srcId="{75AE4E9F-548C-4F89-9DBD-3A6065A0147F}" destId="{9F41C523-3D88-4AEE-A4A6-9C21C9B61EDD}" srcOrd="0" destOrd="0" presId="urn:microsoft.com/office/officeart/2008/layout/LinedList"/>
    <dgm:cxn modelId="{D830926B-D103-4F09-97E6-62A6FC9CDCB2}" type="presOf" srcId="{D1E6C606-E81E-49DA-99FF-7ADEB2ADD975}" destId="{BE60D73B-7797-4F6D-B25C-CDB88A14BBD8}" srcOrd="0" destOrd="0" presId="urn:microsoft.com/office/officeart/2008/layout/LinedList"/>
    <dgm:cxn modelId="{003FF08E-52F8-473F-B07C-918E176C912D}" type="presOf" srcId="{C4027BA5-C32F-4BFD-879A-70CAE2945734}" destId="{29F6013C-8F6C-4C60-83DC-162D09BA9719}" srcOrd="0" destOrd="0" presId="urn:microsoft.com/office/officeart/2008/layout/LinedList"/>
    <dgm:cxn modelId="{12C1112A-E94A-4F77-810D-A7B7FECE950B}" srcId="{C4027BA5-C32F-4BFD-879A-70CAE2945734}" destId="{D2B06420-D8C3-4AFB-B5A8-A7390B6A86E8}" srcOrd="0" destOrd="0" parTransId="{11650FAB-9132-4127-A899-2265D047BBD5}" sibTransId="{8576E040-6A83-482F-9B2A-35079DC5142A}"/>
    <dgm:cxn modelId="{DA6F2E99-1A06-4448-959C-76B356341CBC}" type="presOf" srcId="{D2580922-D11F-4257-A84E-A37C17CFE15C}" destId="{F219D3B6-1386-4761-8281-DD5793E8631E}" srcOrd="0" destOrd="0" presId="urn:microsoft.com/office/officeart/2008/layout/LinedList"/>
    <dgm:cxn modelId="{B1238FBE-7EE0-467B-89F2-2D1FF77E6464}" srcId="{C66D7373-02B2-40A7-BFD5-376DF330036B}" destId="{0320D09E-C6AC-443C-A876-BAA400A56215}" srcOrd="0" destOrd="0" parTransId="{75517AF9-F918-43B9-8489-6BCEB38F2B69}" sibTransId="{A6C6D7EA-E636-456C-8B83-691E7620BCD6}"/>
    <dgm:cxn modelId="{8ECD8F48-92BF-47B8-A1C1-D8CDFCC6A46B}" srcId="{5334F7FF-47E0-4E2D-956A-528EB8220622}" destId="{D2580922-D11F-4257-A84E-A37C17CFE15C}" srcOrd="0" destOrd="0" parTransId="{B7782FDE-BBBF-4DF5-AB25-AA2696D34D9A}" sibTransId="{2964272C-090C-4BFF-899E-047EF95A68C3}"/>
    <dgm:cxn modelId="{6D8B1C2A-23F9-4025-BD35-9DE3E4183767}" type="presOf" srcId="{D2B06420-D8C3-4AFB-B5A8-A7390B6A86E8}" destId="{244509C6-C295-4788-B129-795DA9FAD662}" srcOrd="0" destOrd="0" presId="urn:microsoft.com/office/officeart/2008/layout/LinedList"/>
    <dgm:cxn modelId="{3CC60D8A-7406-421F-9835-C14980529FF2}" type="presOf" srcId="{DBE7A844-EB5F-4E8E-B991-0E2BAC86A073}" destId="{A6C9DD17-3122-473D-BF4E-297C27E8FC5C}" srcOrd="0" destOrd="0" presId="urn:microsoft.com/office/officeart/2008/layout/LinedList"/>
    <dgm:cxn modelId="{C1DD31E5-A347-4D9D-B301-651E482D0416}" type="presOf" srcId="{0320D09E-C6AC-443C-A876-BAA400A56215}" destId="{7AC710F8-A16F-4F0A-8A40-D1C727E6C6F2}" srcOrd="0" destOrd="0" presId="urn:microsoft.com/office/officeart/2008/layout/LinedList"/>
    <dgm:cxn modelId="{7A7244B6-8225-494D-8276-2746BED85483}" type="presOf" srcId="{5334F7FF-47E0-4E2D-956A-528EB8220622}" destId="{63B9829C-BF7B-47D9-A987-ECE8C8E108A6}" srcOrd="0" destOrd="0" presId="urn:microsoft.com/office/officeart/2008/layout/LinedList"/>
    <dgm:cxn modelId="{91BFC335-F7E9-4675-AC38-A8168CE065B4}" type="presOf" srcId="{FE51003A-FB8E-4404-9D90-44A4E3E5F7B1}" destId="{D66E5BA6-365C-4B3B-A52D-1A8BE8C1205F}" srcOrd="0" destOrd="0" presId="urn:microsoft.com/office/officeart/2008/layout/LinedList"/>
    <dgm:cxn modelId="{079698E9-AAE7-4102-AAA9-57246BDD0F1A}" srcId="{DBE7A844-EB5F-4E8E-B991-0E2BAC86A073}" destId="{7DFA2455-C942-47C2-A353-32EDE69420CB}" srcOrd="0" destOrd="0" parTransId="{7712681F-D50F-4186-B60E-06EE536B0344}" sibTransId="{7ADBA648-582A-4431-ADB8-42EFCAF04CC1}"/>
    <dgm:cxn modelId="{C244264E-9420-4A6A-BBAF-96DBE79741B3}" type="presOf" srcId="{7DFA2455-C942-47C2-A353-32EDE69420CB}" destId="{638AD509-1FCD-4C2C-B032-AE1B3AB8BA0D}" srcOrd="0" destOrd="0" presId="urn:microsoft.com/office/officeart/2008/layout/LinedList"/>
    <dgm:cxn modelId="{B6EBDBC5-B01C-490A-AA57-F38938C30B78}" srcId="{D1E6C606-E81E-49DA-99FF-7ADEB2ADD975}" destId="{75AE4E9F-548C-4F89-9DBD-3A6065A0147F}" srcOrd="0" destOrd="0" parTransId="{AF68FC4E-A99F-4D04-BD2C-9D7EC8BB2CA0}" sibTransId="{F97FD074-13AD-4F9E-9C87-9C750156AD4F}"/>
    <dgm:cxn modelId="{B40AFD19-A189-41BA-A65E-336A6D18B6FB}" type="presParOf" srcId="{C9179690-C896-49CE-80DB-16F42883F4B7}" destId="{916138AF-4EA0-44A3-A797-5D655E1EE6F6}" srcOrd="0" destOrd="0" presId="urn:microsoft.com/office/officeart/2008/layout/LinedList"/>
    <dgm:cxn modelId="{BEBB71AA-C474-4541-93F1-10541F9A3D8B}" type="presParOf" srcId="{C9179690-C896-49CE-80DB-16F42883F4B7}" destId="{D13D9D7F-AD34-45DB-A7A7-E2A0D9B42F3A}" srcOrd="1" destOrd="0" presId="urn:microsoft.com/office/officeart/2008/layout/LinedList"/>
    <dgm:cxn modelId="{D827D5FD-E0D5-48A0-AAC7-87C46F1B5404}" type="presParOf" srcId="{D13D9D7F-AD34-45DB-A7A7-E2A0D9B42F3A}" destId="{7AC710F8-A16F-4F0A-8A40-D1C727E6C6F2}" srcOrd="0" destOrd="0" presId="urn:microsoft.com/office/officeart/2008/layout/LinedList"/>
    <dgm:cxn modelId="{9BEC296D-529B-4B29-B8E4-C8306F9B440E}" type="presParOf" srcId="{D13D9D7F-AD34-45DB-A7A7-E2A0D9B42F3A}" destId="{837F616D-B8A2-4205-BDD2-9320DCE974FF}" srcOrd="1" destOrd="0" presId="urn:microsoft.com/office/officeart/2008/layout/LinedList"/>
    <dgm:cxn modelId="{371858DF-6333-4BB6-947A-9EBB2142BED7}" type="presParOf" srcId="{837F616D-B8A2-4205-BDD2-9320DCE974FF}" destId="{1F2E5DE3-994E-44F6-9C3D-633E26EDC192}" srcOrd="0" destOrd="0" presId="urn:microsoft.com/office/officeart/2008/layout/LinedList"/>
    <dgm:cxn modelId="{17C7CAF7-5BBD-45F5-8B8E-441930434205}" type="presParOf" srcId="{837F616D-B8A2-4205-BDD2-9320DCE974FF}" destId="{79129E61-F00A-4B8C-9330-5B50C278D7D7}" srcOrd="1" destOrd="0" presId="urn:microsoft.com/office/officeart/2008/layout/LinedList"/>
    <dgm:cxn modelId="{9862F3C9-BCDD-4031-A204-B16C1EA53FDC}" type="presParOf" srcId="{79129E61-F00A-4B8C-9330-5B50C278D7D7}" destId="{E1A336B0-9515-42FA-817B-89B7A2FD00E5}" srcOrd="0" destOrd="0" presId="urn:microsoft.com/office/officeart/2008/layout/LinedList"/>
    <dgm:cxn modelId="{69B5F73B-1B82-4C5A-9075-855F834AED09}" type="presParOf" srcId="{79129E61-F00A-4B8C-9330-5B50C278D7D7}" destId="{D66E5BA6-365C-4B3B-A52D-1A8BE8C1205F}" srcOrd="1" destOrd="0" presId="urn:microsoft.com/office/officeart/2008/layout/LinedList"/>
    <dgm:cxn modelId="{10223259-271A-4A95-AB08-1C545E13860C}" type="presParOf" srcId="{79129E61-F00A-4B8C-9330-5B50C278D7D7}" destId="{2778E1CA-F043-4574-BCF0-814913141DDD}" srcOrd="2" destOrd="0" presId="urn:microsoft.com/office/officeart/2008/layout/LinedList"/>
    <dgm:cxn modelId="{9ED416A6-59EB-4910-B9B5-37EE1AFFE023}" type="presParOf" srcId="{2778E1CA-F043-4574-BCF0-814913141DDD}" destId="{2DA40D76-0B1A-4435-8646-357504E351EA}" srcOrd="0" destOrd="0" presId="urn:microsoft.com/office/officeart/2008/layout/LinedList"/>
    <dgm:cxn modelId="{1A05FE81-0BA2-4D97-820F-5DB9312BCA5A}" type="presParOf" srcId="{2DA40D76-0B1A-4435-8646-357504E351EA}" destId="{D9A207E0-FF01-4958-9DC4-BE93A1FEFC5A}" srcOrd="0" destOrd="0" presId="urn:microsoft.com/office/officeart/2008/layout/LinedList"/>
    <dgm:cxn modelId="{8BCF647F-7F78-46E7-A0D7-30133EA01AA1}" type="presParOf" srcId="{2DA40D76-0B1A-4435-8646-357504E351EA}" destId="{E540C86F-5B02-4F84-90E0-B16FBA76C459}" srcOrd="1" destOrd="0" presId="urn:microsoft.com/office/officeart/2008/layout/LinedList"/>
    <dgm:cxn modelId="{9A21B492-A095-4ADA-B899-AAEDCAEBCF27}" type="presParOf" srcId="{2DA40D76-0B1A-4435-8646-357504E351EA}" destId="{6C4C85B6-8DCC-414C-9F9B-129FD0B6F971}" srcOrd="2" destOrd="0" presId="urn:microsoft.com/office/officeart/2008/layout/LinedList"/>
    <dgm:cxn modelId="{64B737ED-67BD-4805-916E-39A01DE034B4}" type="presParOf" srcId="{837F616D-B8A2-4205-BDD2-9320DCE974FF}" destId="{21FE87B6-A244-4CCC-9EF9-5419A62CA7EB}" srcOrd="2" destOrd="0" presId="urn:microsoft.com/office/officeart/2008/layout/LinedList"/>
    <dgm:cxn modelId="{AD19B54B-88B8-40EE-BEA3-BF282C5C7BA7}" type="presParOf" srcId="{837F616D-B8A2-4205-BDD2-9320DCE974FF}" destId="{8FDC1A8B-E729-4C7D-9AB0-CA6A272E3E40}" srcOrd="3" destOrd="0" presId="urn:microsoft.com/office/officeart/2008/layout/LinedList"/>
    <dgm:cxn modelId="{DA160FC0-EA70-457C-9335-8BCC0EA338F0}" type="presParOf" srcId="{837F616D-B8A2-4205-BDD2-9320DCE974FF}" destId="{14280F4B-6E8D-45C8-B621-D4170DF35084}" srcOrd="4" destOrd="0" presId="urn:microsoft.com/office/officeart/2008/layout/LinedList"/>
    <dgm:cxn modelId="{CC74996D-426C-4A5A-803B-EBE92891E9A9}" type="presParOf" srcId="{14280F4B-6E8D-45C8-B621-D4170DF35084}" destId="{F78634C7-3823-4509-B20A-B9C7495EA7EE}" srcOrd="0" destOrd="0" presId="urn:microsoft.com/office/officeart/2008/layout/LinedList"/>
    <dgm:cxn modelId="{FDD784CD-79CB-4FC6-B078-98185FB96E11}" type="presParOf" srcId="{14280F4B-6E8D-45C8-B621-D4170DF35084}" destId="{A6C9DD17-3122-473D-BF4E-297C27E8FC5C}" srcOrd="1" destOrd="0" presId="urn:microsoft.com/office/officeart/2008/layout/LinedList"/>
    <dgm:cxn modelId="{9C7852C9-3DCC-4912-BE86-A7B25B6F2837}" type="presParOf" srcId="{14280F4B-6E8D-45C8-B621-D4170DF35084}" destId="{D3D28F59-5CF4-4706-BA8A-B9D4A063D53D}" srcOrd="2" destOrd="0" presId="urn:microsoft.com/office/officeart/2008/layout/LinedList"/>
    <dgm:cxn modelId="{4774D656-B7EA-46FF-8C16-C6DB477A5D3B}" type="presParOf" srcId="{D3D28F59-5CF4-4706-BA8A-B9D4A063D53D}" destId="{FC68453A-1C23-45E5-A0E0-357F40A4CFAE}" srcOrd="0" destOrd="0" presId="urn:microsoft.com/office/officeart/2008/layout/LinedList"/>
    <dgm:cxn modelId="{A948551C-294C-4C5E-961D-905D0055E8E2}" type="presParOf" srcId="{FC68453A-1C23-45E5-A0E0-357F40A4CFAE}" destId="{8E980368-B494-450D-AE0A-E6C41AD44D1A}" srcOrd="0" destOrd="0" presId="urn:microsoft.com/office/officeart/2008/layout/LinedList"/>
    <dgm:cxn modelId="{337E38EB-75CB-45C9-9D1E-8629FB390038}" type="presParOf" srcId="{FC68453A-1C23-45E5-A0E0-357F40A4CFAE}" destId="{638AD509-1FCD-4C2C-B032-AE1B3AB8BA0D}" srcOrd="1" destOrd="0" presId="urn:microsoft.com/office/officeart/2008/layout/LinedList"/>
    <dgm:cxn modelId="{016A8A6B-6DA4-4540-B177-91A72E8C030A}" type="presParOf" srcId="{FC68453A-1C23-45E5-A0E0-357F40A4CFAE}" destId="{16456ADB-849C-4E62-A13A-E3A6A5AD729E}" srcOrd="2" destOrd="0" presId="urn:microsoft.com/office/officeart/2008/layout/LinedList"/>
    <dgm:cxn modelId="{01181BD5-7EC3-48FA-B59D-659C6275D429}" type="presParOf" srcId="{837F616D-B8A2-4205-BDD2-9320DCE974FF}" destId="{632DA26A-8233-4E17-970A-7D16CE995269}" srcOrd="5" destOrd="0" presId="urn:microsoft.com/office/officeart/2008/layout/LinedList"/>
    <dgm:cxn modelId="{122962CB-BAA0-4196-9D38-0682856D09ED}" type="presParOf" srcId="{837F616D-B8A2-4205-BDD2-9320DCE974FF}" destId="{51D98F00-C66C-4F9A-A1FC-E6291FBED695}" srcOrd="6" destOrd="0" presId="urn:microsoft.com/office/officeart/2008/layout/LinedList"/>
    <dgm:cxn modelId="{F7BEF078-C034-41C5-82C3-F6A3649916E3}" type="presParOf" srcId="{837F616D-B8A2-4205-BDD2-9320DCE974FF}" destId="{6974DCAC-EC93-44FD-84FB-4717F84097EC}" srcOrd="7" destOrd="0" presId="urn:microsoft.com/office/officeart/2008/layout/LinedList"/>
    <dgm:cxn modelId="{5AF77B27-2A3D-4261-830B-B9C8720374D2}" type="presParOf" srcId="{6974DCAC-EC93-44FD-84FB-4717F84097EC}" destId="{8D75155E-DEC2-4493-99E6-1EE6EE7C207B}" srcOrd="0" destOrd="0" presId="urn:microsoft.com/office/officeart/2008/layout/LinedList"/>
    <dgm:cxn modelId="{3F115F04-E511-403C-A2CF-FCC945C6EAF6}" type="presParOf" srcId="{6974DCAC-EC93-44FD-84FB-4717F84097EC}" destId="{63B9829C-BF7B-47D9-A987-ECE8C8E108A6}" srcOrd="1" destOrd="0" presId="urn:microsoft.com/office/officeart/2008/layout/LinedList"/>
    <dgm:cxn modelId="{16E7ED81-04C5-4DF9-95FB-C4502AEDEF40}" type="presParOf" srcId="{6974DCAC-EC93-44FD-84FB-4717F84097EC}" destId="{39EF0BAC-A992-4101-963D-9E531AFB8228}" srcOrd="2" destOrd="0" presId="urn:microsoft.com/office/officeart/2008/layout/LinedList"/>
    <dgm:cxn modelId="{0E0E3331-444D-49E5-B226-DFF394BA1B69}" type="presParOf" srcId="{39EF0BAC-A992-4101-963D-9E531AFB8228}" destId="{806731DE-0C1F-4CB3-8BC9-627F15A55851}" srcOrd="0" destOrd="0" presId="urn:microsoft.com/office/officeart/2008/layout/LinedList"/>
    <dgm:cxn modelId="{9BD5BB65-8CD9-44F8-9429-FF472555323A}" type="presParOf" srcId="{806731DE-0C1F-4CB3-8BC9-627F15A55851}" destId="{915A949D-1A4B-477C-83A3-2DEA5F204193}" srcOrd="0" destOrd="0" presId="urn:microsoft.com/office/officeart/2008/layout/LinedList"/>
    <dgm:cxn modelId="{CA1A2EF4-D327-4B17-8665-89EB4B99BDD2}" type="presParOf" srcId="{806731DE-0C1F-4CB3-8BC9-627F15A55851}" destId="{F219D3B6-1386-4761-8281-DD5793E8631E}" srcOrd="1" destOrd="0" presId="urn:microsoft.com/office/officeart/2008/layout/LinedList"/>
    <dgm:cxn modelId="{297D0178-E58F-40AF-ABD8-B4CC1A1B0A43}" type="presParOf" srcId="{806731DE-0C1F-4CB3-8BC9-627F15A55851}" destId="{1B8AC996-5EFD-4DB7-ADE1-BA08854DFB05}" srcOrd="2" destOrd="0" presId="urn:microsoft.com/office/officeart/2008/layout/LinedList"/>
    <dgm:cxn modelId="{1B4B3DF3-7E02-49D2-A317-EC717F31427D}" type="presParOf" srcId="{837F616D-B8A2-4205-BDD2-9320DCE974FF}" destId="{E51514CD-733F-40A8-815B-5C7E0157EA08}" srcOrd="8" destOrd="0" presId="urn:microsoft.com/office/officeart/2008/layout/LinedList"/>
    <dgm:cxn modelId="{8FB42075-0958-4749-B5B2-B8EE721C3301}" type="presParOf" srcId="{837F616D-B8A2-4205-BDD2-9320DCE974FF}" destId="{FD4A944D-1C1D-4C97-94DB-1A30E18420E2}" srcOrd="9" destOrd="0" presId="urn:microsoft.com/office/officeart/2008/layout/LinedList"/>
    <dgm:cxn modelId="{45C0983D-AAC7-4A93-AAD9-54BE8D05F71A}" type="presParOf" srcId="{837F616D-B8A2-4205-BDD2-9320DCE974FF}" destId="{C4D3ECAA-308D-4F2D-85BE-727FAFC0F850}" srcOrd="10" destOrd="0" presId="urn:microsoft.com/office/officeart/2008/layout/LinedList"/>
    <dgm:cxn modelId="{CE0C22E2-AD10-43D2-9109-BF84C0AA288A}" type="presParOf" srcId="{C4D3ECAA-308D-4F2D-85BE-727FAFC0F850}" destId="{E52D92AA-A262-4ED7-9281-4291FE6F4382}" srcOrd="0" destOrd="0" presId="urn:microsoft.com/office/officeart/2008/layout/LinedList"/>
    <dgm:cxn modelId="{079EDD9A-45C7-4788-B925-AC7085FF88DE}" type="presParOf" srcId="{C4D3ECAA-308D-4F2D-85BE-727FAFC0F850}" destId="{BE60D73B-7797-4F6D-B25C-CDB88A14BBD8}" srcOrd="1" destOrd="0" presId="urn:microsoft.com/office/officeart/2008/layout/LinedList"/>
    <dgm:cxn modelId="{D47A50D0-D0A1-46A5-9F11-D00E4FF5A573}" type="presParOf" srcId="{C4D3ECAA-308D-4F2D-85BE-727FAFC0F850}" destId="{5B154C5B-810F-4245-BD2B-CF7DB6CA7B9B}" srcOrd="2" destOrd="0" presId="urn:microsoft.com/office/officeart/2008/layout/LinedList"/>
    <dgm:cxn modelId="{8AC0C147-B5AE-4D55-B250-774A09888904}" type="presParOf" srcId="{5B154C5B-810F-4245-BD2B-CF7DB6CA7B9B}" destId="{E0A3EBDC-9FC0-4100-9B00-B97A7A3E3C17}" srcOrd="0" destOrd="0" presId="urn:microsoft.com/office/officeart/2008/layout/LinedList"/>
    <dgm:cxn modelId="{4C415EC1-76D4-4FDF-B958-1D1E1558520D}" type="presParOf" srcId="{E0A3EBDC-9FC0-4100-9B00-B97A7A3E3C17}" destId="{4F1ACA8E-A3F9-4E22-96CA-10BABAACF702}" srcOrd="0" destOrd="0" presId="urn:microsoft.com/office/officeart/2008/layout/LinedList"/>
    <dgm:cxn modelId="{9319E10D-BE3B-4C06-8E82-8B08E26DDEE6}" type="presParOf" srcId="{E0A3EBDC-9FC0-4100-9B00-B97A7A3E3C17}" destId="{9F41C523-3D88-4AEE-A4A6-9C21C9B61EDD}" srcOrd="1" destOrd="0" presId="urn:microsoft.com/office/officeart/2008/layout/LinedList"/>
    <dgm:cxn modelId="{23AD7B57-404E-405A-A0E5-28AD967067B6}" type="presParOf" srcId="{E0A3EBDC-9FC0-4100-9B00-B97A7A3E3C17}" destId="{79C4A908-953C-4272-8261-236E15DBC130}" srcOrd="2" destOrd="0" presId="urn:microsoft.com/office/officeart/2008/layout/LinedList"/>
    <dgm:cxn modelId="{18983051-6863-4A05-A0DC-7B9F855C0722}" type="presParOf" srcId="{837F616D-B8A2-4205-BDD2-9320DCE974FF}" destId="{77AC7945-D9C9-434B-AE68-4A18975B817F}" srcOrd="11" destOrd="0" presId="urn:microsoft.com/office/officeart/2008/layout/LinedList"/>
    <dgm:cxn modelId="{460AD423-265C-4DEE-BB6A-633B8D183962}" type="presParOf" srcId="{837F616D-B8A2-4205-BDD2-9320DCE974FF}" destId="{B8087530-F1DD-431F-A3FE-C7B4E829879F}" srcOrd="12" destOrd="0" presId="urn:microsoft.com/office/officeart/2008/layout/LinedList"/>
    <dgm:cxn modelId="{43526E6D-CBC2-418A-AE69-FC06381A3344}" type="presParOf" srcId="{837F616D-B8A2-4205-BDD2-9320DCE974FF}" destId="{BDD127A6-5258-406F-AF61-C1257E9E2606}" srcOrd="13" destOrd="0" presId="urn:microsoft.com/office/officeart/2008/layout/LinedList"/>
    <dgm:cxn modelId="{83EB9016-FCA5-42A4-A0F1-9A1735C6BA79}" type="presParOf" srcId="{BDD127A6-5258-406F-AF61-C1257E9E2606}" destId="{348EBBCA-5AC6-4EF1-8927-21A853E66B81}" srcOrd="0" destOrd="0" presId="urn:microsoft.com/office/officeart/2008/layout/LinedList"/>
    <dgm:cxn modelId="{DC579983-3DFF-4826-963F-6998E0DAD08E}" type="presParOf" srcId="{BDD127A6-5258-406F-AF61-C1257E9E2606}" destId="{29F6013C-8F6C-4C60-83DC-162D09BA9719}" srcOrd="1" destOrd="0" presId="urn:microsoft.com/office/officeart/2008/layout/LinedList"/>
    <dgm:cxn modelId="{DCE69D47-A47A-4F36-8C1C-94AE7BFB2BEF}" type="presParOf" srcId="{BDD127A6-5258-406F-AF61-C1257E9E2606}" destId="{41A590E9-7F60-45CC-8E2D-AB1133CE84BE}" srcOrd="2" destOrd="0" presId="urn:microsoft.com/office/officeart/2008/layout/LinedList"/>
    <dgm:cxn modelId="{B4844F64-DE7C-4A25-848C-0185472307B9}" type="presParOf" srcId="{41A590E9-7F60-45CC-8E2D-AB1133CE84BE}" destId="{C4CC304B-BF72-4B88-841E-AC4D8399EA37}" srcOrd="0" destOrd="0" presId="urn:microsoft.com/office/officeart/2008/layout/LinedList"/>
    <dgm:cxn modelId="{0B3AD0A5-2ED8-4351-931C-1AE0CB993257}" type="presParOf" srcId="{C4CC304B-BF72-4B88-841E-AC4D8399EA37}" destId="{9DDE6767-025C-4444-A0EE-367D6A6F8612}" srcOrd="0" destOrd="0" presId="urn:microsoft.com/office/officeart/2008/layout/LinedList"/>
    <dgm:cxn modelId="{AAEEB79F-8E75-47D3-8694-904B57996D17}" type="presParOf" srcId="{C4CC304B-BF72-4B88-841E-AC4D8399EA37}" destId="{244509C6-C295-4788-B129-795DA9FAD662}" srcOrd="1" destOrd="0" presId="urn:microsoft.com/office/officeart/2008/layout/LinedList"/>
    <dgm:cxn modelId="{D9DAC8D2-1072-4FB3-973C-21E627230DD5}" type="presParOf" srcId="{C4CC304B-BF72-4B88-841E-AC4D8399EA37}" destId="{6B7F116C-7C63-484F-9F20-D3851C5351E6}" srcOrd="2" destOrd="0" presId="urn:microsoft.com/office/officeart/2008/layout/LinedList"/>
    <dgm:cxn modelId="{6363C912-8726-4661-A98E-63CFB225AB27}" type="presParOf" srcId="{837F616D-B8A2-4205-BDD2-9320DCE974FF}" destId="{43821A9C-F055-4BFD-A656-988A63C7A91F}" srcOrd="14" destOrd="0" presId="urn:microsoft.com/office/officeart/2008/layout/LinedList"/>
    <dgm:cxn modelId="{341B3E63-5467-4DAE-8A14-45C66229A670}" type="presParOf" srcId="{837F616D-B8A2-4205-BDD2-9320DCE974FF}" destId="{361A6604-24BD-40D0-B435-6A912F71A4C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D7373-02B2-40A7-BFD5-376DF330036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320D09E-C6AC-443C-A876-BAA400A56215}">
      <dgm:prSet phldrT="[文本]"/>
      <dgm:spPr/>
      <dgm:t>
        <a:bodyPr/>
        <a:lstStyle/>
        <a:p>
          <a:r>
            <a:rPr lang="zh-CN" altLang="en-US" dirty="0" smtClean="0"/>
            <a:t>课程</a:t>
          </a:r>
          <a:endParaRPr lang="zh-CN" altLang="en-US" dirty="0"/>
        </a:p>
      </dgm:t>
    </dgm:pt>
    <dgm:pt modelId="{75517AF9-F918-43B9-8489-6BCEB38F2B69}" type="parTrans" cxnId="{B1238FBE-7EE0-467B-89F2-2D1FF77E6464}">
      <dgm:prSet/>
      <dgm:spPr/>
      <dgm:t>
        <a:bodyPr/>
        <a:lstStyle/>
        <a:p>
          <a:endParaRPr lang="zh-CN" altLang="en-US"/>
        </a:p>
      </dgm:t>
    </dgm:pt>
    <dgm:pt modelId="{A6C6D7EA-E636-456C-8B83-691E7620BCD6}" type="sibTrans" cxnId="{B1238FBE-7EE0-467B-89F2-2D1FF77E6464}">
      <dgm:prSet/>
      <dgm:spPr/>
      <dgm:t>
        <a:bodyPr/>
        <a:lstStyle/>
        <a:p>
          <a:endParaRPr lang="zh-CN" altLang="en-US"/>
        </a:p>
      </dgm:t>
    </dgm:pt>
    <dgm:pt modelId="{DBE7A844-EB5F-4E8E-B991-0E2BAC86A073}">
      <dgm:prSet/>
      <dgm:spPr/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前端</a:t>
          </a:r>
          <a:endParaRPr lang="zh-CN" altLang="en-US" dirty="0"/>
        </a:p>
      </dgm:t>
    </dgm:pt>
    <dgm:pt modelId="{9F4AED3C-805D-45FE-85A8-7CA9EB4B603A}" type="parTrans" cxnId="{1719780B-620F-476C-B93F-8BC85F9EC730}">
      <dgm:prSet/>
      <dgm:spPr/>
      <dgm:t>
        <a:bodyPr/>
        <a:lstStyle/>
        <a:p>
          <a:endParaRPr lang="zh-CN" altLang="en-US"/>
        </a:p>
      </dgm:t>
    </dgm:pt>
    <dgm:pt modelId="{0CBE396E-D555-4EBC-91BE-C7AA229736A4}" type="sibTrans" cxnId="{1719780B-620F-476C-B93F-8BC85F9EC730}">
      <dgm:prSet/>
      <dgm:spPr/>
      <dgm:t>
        <a:bodyPr/>
        <a:lstStyle/>
        <a:p>
          <a:endParaRPr lang="zh-CN" altLang="en-US"/>
        </a:p>
      </dgm:t>
    </dgm:pt>
    <dgm:pt modelId="{5334F7FF-47E0-4E2D-956A-528EB8220622}">
      <dgm:prSet/>
      <dgm:spPr/>
      <dgm:t>
        <a:bodyPr/>
        <a:lstStyle/>
        <a:p>
          <a:r>
            <a:rPr lang="en-US" b="0" i="0" dirty="0" smtClean="0"/>
            <a:t>Python</a:t>
          </a:r>
          <a:endParaRPr lang="zh-CN" altLang="en-US" dirty="0"/>
        </a:p>
      </dgm:t>
    </dgm:pt>
    <dgm:pt modelId="{3C77A220-BEF4-4547-9F2A-355F0FDD8108}" type="parTrans" cxnId="{E9E75AA2-90E8-4535-8A20-B6AE9DBB2BCB}">
      <dgm:prSet/>
      <dgm:spPr/>
      <dgm:t>
        <a:bodyPr/>
        <a:lstStyle/>
        <a:p>
          <a:endParaRPr lang="zh-CN" altLang="en-US"/>
        </a:p>
      </dgm:t>
    </dgm:pt>
    <dgm:pt modelId="{D08E6ACD-5DBD-44E6-8184-D58FBF7A575F}" type="sibTrans" cxnId="{E9E75AA2-90E8-4535-8A20-B6AE9DBB2BCB}">
      <dgm:prSet/>
      <dgm:spPr/>
      <dgm:t>
        <a:bodyPr/>
        <a:lstStyle/>
        <a:p>
          <a:endParaRPr lang="zh-CN" altLang="en-US"/>
        </a:p>
      </dgm:t>
    </dgm:pt>
    <dgm:pt modelId="{D1E6C606-E81E-49DA-99FF-7ADEB2ADD975}">
      <dgm:prSet/>
      <dgm:spPr/>
      <dgm:t>
        <a:bodyPr/>
        <a:lstStyle/>
        <a:p>
          <a:r>
            <a:rPr lang="en-US" altLang="zh-CN" dirty="0" smtClean="0"/>
            <a:t>Java+</a:t>
          </a:r>
          <a:r>
            <a:rPr lang="zh-CN" altLang="en-US" dirty="0" smtClean="0"/>
            <a:t>大数据</a:t>
          </a:r>
          <a:endParaRPr lang="zh-CN" altLang="en-US" dirty="0"/>
        </a:p>
      </dgm:t>
    </dgm:pt>
    <dgm:pt modelId="{29D70432-4BB2-470B-9940-EB7FB41F9C44}" type="parTrans" cxnId="{1E158E2C-7016-4809-98C8-EF25FB9C285F}">
      <dgm:prSet/>
      <dgm:spPr/>
      <dgm:t>
        <a:bodyPr/>
        <a:lstStyle/>
        <a:p>
          <a:endParaRPr lang="zh-CN" altLang="en-US"/>
        </a:p>
      </dgm:t>
    </dgm:pt>
    <dgm:pt modelId="{CDE53D83-DE7E-4804-AC20-13B22CE5B709}" type="sibTrans" cxnId="{1E158E2C-7016-4809-98C8-EF25FB9C285F}">
      <dgm:prSet/>
      <dgm:spPr/>
      <dgm:t>
        <a:bodyPr/>
        <a:lstStyle/>
        <a:p>
          <a:endParaRPr lang="zh-CN" altLang="en-US"/>
        </a:p>
      </dgm:t>
    </dgm:pt>
    <dgm:pt modelId="{FE51003A-FB8E-4404-9D90-44A4E3E5F7B1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AF27C03E-2E2D-451E-A606-295811303BCB}" type="parTrans" cxnId="{90B7C0A7-8409-476E-ABA8-8A524D2060B8}">
      <dgm:prSet/>
      <dgm:spPr/>
      <dgm:t>
        <a:bodyPr/>
        <a:lstStyle/>
        <a:p>
          <a:endParaRPr lang="zh-CN" altLang="en-US"/>
        </a:p>
      </dgm:t>
    </dgm:pt>
    <dgm:pt modelId="{0FC4EF0C-0AB8-4413-BE17-95E134A25EF5}" type="sibTrans" cxnId="{90B7C0A7-8409-476E-ABA8-8A524D2060B8}">
      <dgm:prSet/>
      <dgm:spPr/>
      <dgm:t>
        <a:bodyPr/>
        <a:lstStyle/>
        <a:p>
          <a:endParaRPr lang="zh-CN" altLang="en-US"/>
        </a:p>
      </dgm:t>
    </dgm:pt>
    <dgm:pt modelId="{E7255AF2-F91E-41EB-BB81-40DE0CF3CCF0}" type="pres">
      <dgm:prSet presAssocID="{C66D7373-02B2-40A7-BFD5-376DF33003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4A9302-6DD6-4C1F-922E-0D766092125E}" type="pres">
      <dgm:prSet presAssocID="{0320D09E-C6AC-443C-A876-BAA400A56215}" presName="hierRoot1" presStyleCnt="0">
        <dgm:presLayoutVars>
          <dgm:hierBranch val="init"/>
        </dgm:presLayoutVars>
      </dgm:prSet>
      <dgm:spPr/>
    </dgm:pt>
    <dgm:pt modelId="{1602CC0A-DD29-4689-9CD6-A936279A3734}" type="pres">
      <dgm:prSet presAssocID="{0320D09E-C6AC-443C-A876-BAA400A56215}" presName="rootComposite1" presStyleCnt="0"/>
      <dgm:spPr/>
    </dgm:pt>
    <dgm:pt modelId="{996F579D-0C02-4F53-A046-3EF70B21B323}" type="pres">
      <dgm:prSet presAssocID="{0320D09E-C6AC-443C-A876-BAA400A56215}" presName="rootText1" presStyleLbl="node0" presStyleIdx="0" presStyleCnt="1" custLinFactNeighborX="-35230" custLinFactNeighborY="21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EA2C97-A2E5-4495-92B3-E17EE46FBC85}" type="pres">
      <dgm:prSet presAssocID="{0320D09E-C6AC-443C-A876-BAA400A5621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8CF14D-C889-4772-9129-9B2380D5E7A0}" type="pres">
      <dgm:prSet presAssocID="{0320D09E-C6AC-443C-A876-BAA400A56215}" presName="hierChild2" presStyleCnt="0"/>
      <dgm:spPr/>
    </dgm:pt>
    <dgm:pt modelId="{648539C4-FF14-429E-96D8-D1A5F95E4817}" type="pres">
      <dgm:prSet presAssocID="{AF27C03E-2E2D-451E-A606-295811303BCB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9EAB8AD0-BE6F-4013-AD56-E97912786B37}" type="pres">
      <dgm:prSet presAssocID="{FE51003A-FB8E-4404-9D90-44A4E3E5F7B1}" presName="hierRoot2" presStyleCnt="0">
        <dgm:presLayoutVars>
          <dgm:hierBranch val="init"/>
        </dgm:presLayoutVars>
      </dgm:prSet>
      <dgm:spPr/>
    </dgm:pt>
    <dgm:pt modelId="{48CDCE46-47F2-4DE4-8EFA-A43AA866622D}" type="pres">
      <dgm:prSet presAssocID="{FE51003A-FB8E-4404-9D90-44A4E3E5F7B1}" presName="rootComposite" presStyleCnt="0"/>
      <dgm:spPr/>
    </dgm:pt>
    <dgm:pt modelId="{F6D6D617-9383-4CCC-B45F-63AE8A6AB0DF}" type="pres">
      <dgm:prSet presAssocID="{FE51003A-FB8E-4404-9D90-44A4E3E5F7B1}" presName="rootText" presStyleLbl="node2" presStyleIdx="0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4892C0-160C-4DB9-9BBC-315A9FAD3DC1}" type="pres">
      <dgm:prSet presAssocID="{FE51003A-FB8E-4404-9D90-44A4E3E5F7B1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C602A6C0-8E0A-4D29-868A-77B65A5ABC10}" type="pres">
      <dgm:prSet presAssocID="{FE51003A-FB8E-4404-9D90-44A4E3E5F7B1}" presName="hierChild4" presStyleCnt="0"/>
      <dgm:spPr/>
    </dgm:pt>
    <dgm:pt modelId="{409AE953-C708-4699-9F24-EE211CE56615}" type="pres">
      <dgm:prSet presAssocID="{FE51003A-FB8E-4404-9D90-44A4E3E5F7B1}" presName="hierChild5" presStyleCnt="0"/>
      <dgm:spPr/>
    </dgm:pt>
    <dgm:pt modelId="{A99E83AF-50CB-4469-A0BD-CEB1151ADED3}" type="pres">
      <dgm:prSet presAssocID="{9F4AED3C-805D-45FE-85A8-7CA9EB4B603A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C24F74E-BC92-4905-B6F3-C700104D6607}" type="pres">
      <dgm:prSet presAssocID="{DBE7A844-EB5F-4E8E-B991-0E2BAC86A073}" presName="hierRoot2" presStyleCnt="0">
        <dgm:presLayoutVars>
          <dgm:hierBranch val="init"/>
        </dgm:presLayoutVars>
      </dgm:prSet>
      <dgm:spPr/>
    </dgm:pt>
    <dgm:pt modelId="{3477ECF8-F62D-4270-85C9-169BC8A45057}" type="pres">
      <dgm:prSet presAssocID="{DBE7A844-EB5F-4E8E-B991-0E2BAC86A073}" presName="rootComposite" presStyleCnt="0"/>
      <dgm:spPr/>
    </dgm:pt>
    <dgm:pt modelId="{BA664F74-FEDC-4423-A911-7012B29910BE}" type="pres">
      <dgm:prSet presAssocID="{DBE7A844-EB5F-4E8E-B991-0E2BAC86A073}" presName="rootText" presStyleLbl="node2" presStyleIdx="1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FA0FD4-BBAC-42B9-9B0E-2C4AE8AA2683}" type="pres">
      <dgm:prSet presAssocID="{DBE7A844-EB5F-4E8E-B991-0E2BAC86A07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5D0B231D-F781-405C-BBBA-EE26FC37C5E6}" type="pres">
      <dgm:prSet presAssocID="{DBE7A844-EB5F-4E8E-B991-0E2BAC86A073}" presName="hierChild4" presStyleCnt="0"/>
      <dgm:spPr/>
    </dgm:pt>
    <dgm:pt modelId="{4E4276DC-06F6-4383-B604-426B9B093515}" type="pres">
      <dgm:prSet presAssocID="{DBE7A844-EB5F-4E8E-B991-0E2BAC86A073}" presName="hierChild5" presStyleCnt="0"/>
      <dgm:spPr/>
    </dgm:pt>
    <dgm:pt modelId="{6917D9F5-7FA3-441B-8414-08FC468420D3}" type="pres">
      <dgm:prSet presAssocID="{3C77A220-BEF4-4547-9F2A-355F0FDD8108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598340E4-462F-4568-AC3E-F527889E5DAE}" type="pres">
      <dgm:prSet presAssocID="{5334F7FF-47E0-4E2D-956A-528EB8220622}" presName="hierRoot2" presStyleCnt="0">
        <dgm:presLayoutVars>
          <dgm:hierBranch val="init"/>
        </dgm:presLayoutVars>
      </dgm:prSet>
      <dgm:spPr/>
    </dgm:pt>
    <dgm:pt modelId="{1E1B92AE-1FEF-4A67-914B-A5E3F8B7E05A}" type="pres">
      <dgm:prSet presAssocID="{5334F7FF-47E0-4E2D-956A-528EB8220622}" presName="rootComposite" presStyleCnt="0"/>
      <dgm:spPr/>
    </dgm:pt>
    <dgm:pt modelId="{45BF1031-B0F7-4BAA-A3C6-6F27EE63DC7F}" type="pres">
      <dgm:prSet presAssocID="{5334F7FF-47E0-4E2D-956A-528EB8220622}" presName="rootText" presStyleLbl="node2" presStyleIdx="2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7DF522-82CA-4D83-AC13-E59146CD01C8}" type="pres">
      <dgm:prSet presAssocID="{5334F7FF-47E0-4E2D-956A-528EB8220622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99859DD8-5EE7-4D97-AE27-0310981A7C50}" type="pres">
      <dgm:prSet presAssocID="{5334F7FF-47E0-4E2D-956A-528EB8220622}" presName="hierChild4" presStyleCnt="0"/>
      <dgm:spPr/>
    </dgm:pt>
    <dgm:pt modelId="{D36197D8-A673-4DE0-9164-87AA08957C1C}" type="pres">
      <dgm:prSet presAssocID="{5334F7FF-47E0-4E2D-956A-528EB8220622}" presName="hierChild5" presStyleCnt="0"/>
      <dgm:spPr/>
    </dgm:pt>
    <dgm:pt modelId="{BB28D811-19FE-4ACD-8550-5CBD951E5B84}" type="pres">
      <dgm:prSet presAssocID="{29D70432-4BB2-470B-9940-EB7FB41F9C4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A3350E6F-453C-4D0E-8DFA-223E070ABF79}" type="pres">
      <dgm:prSet presAssocID="{D1E6C606-E81E-49DA-99FF-7ADEB2ADD975}" presName="hierRoot2" presStyleCnt="0">
        <dgm:presLayoutVars>
          <dgm:hierBranch val="init"/>
        </dgm:presLayoutVars>
      </dgm:prSet>
      <dgm:spPr/>
    </dgm:pt>
    <dgm:pt modelId="{1B84AF9A-5204-45BB-B3F9-D78D5A01BD06}" type="pres">
      <dgm:prSet presAssocID="{D1E6C606-E81E-49DA-99FF-7ADEB2ADD975}" presName="rootComposite" presStyleCnt="0"/>
      <dgm:spPr/>
    </dgm:pt>
    <dgm:pt modelId="{4E82BFED-1075-403A-A03D-C60D120195E6}" type="pres">
      <dgm:prSet presAssocID="{D1E6C606-E81E-49DA-99FF-7ADEB2ADD975}" presName="rootText" presStyleLbl="node2" presStyleIdx="3" presStyleCnt="4" custLinFactNeighborX="-3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7E3152-ECE5-4D93-AC43-8742E0E37FC2}" type="pres">
      <dgm:prSet presAssocID="{D1E6C606-E81E-49DA-99FF-7ADEB2ADD97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92BA9EB1-4CF0-4CB9-A5B2-AF7A3F781D3C}" type="pres">
      <dgm:prSet presAssocID="{D1E6C606-E81E-49DA-99FF-7ADEB2ADD975}" presName="hierChild4" presStyleCnt="0"/>
      <dgm:spPr/>
    </dgm:pt>
    <dgm:pt modelId="{6DA9F39E-226D-4F39-A2A4-E803AC82842F}" type="pres">
      <dgm:prSet presAssocID="{D1E6C606-E81E-49DA-99FF-7ADEB2ADD975}" presName="hierChild5" presStyleCnt="0"/>
      <dgm:spPr/>
    </dgm:pt>
    <dgm:pt modelId="{9817727B-1549-4D24-8596-A8FDE9B65A09}" type="pres">
      <dgm:prSet presAssocID="{0320D09E-C6AC-443C-A876-BAA400A56215}" presName="hierChild3" presStyleCnt="0"/>
      <dgm:spPr/>
    </dgm:pt>
  </dgm:ptLst>
  <dgm:cxnLst>
    <dgm:cxn modelId="{90B7C0A7-8409-476E-ABA8-8A524D2060B8}" srcId="{0320D09E-C6AC-443C-A876-BAA400A56215}" destId="{FE51003A-FB8E-4404-9D90-44A4E3E5F7B1}" srcOrd="0" destOrd="0" parTransId="{AF27C03E-2E2D-451E-A606-295811303BCB}" sibTransId="{0FC4EF0C-0AB8-4413-BE17-95E134A25EF5}"/>
    <dgm:cxn modelId="{1E158E2C-7016-4809-98C8-EF25FB9C285F}" srcId="{0320D09E-C6AC-443C-A876-BAA400A56215}" destId="{D1E6C606-E81E-49DA-99FF-7ADEB2ADD975}" srcOrd="3" destOrd="0" parTransId="{29D70432-4BB2-470B-9940-EB7FB41F9C44}" sibTransId="{CDE53D83-DE7E-4804-AC20-13B22CE5B709}"/>
    <dgm:cxn modelId="{B9F9EC68-2050-4606-B0C1-B8434D9D5367}" type="presOf" srcId="{0320D09E-C6AC-443C-A876-BAA400A56215}" destId="{996F579D-0C02-4F53-A046-3EF70B21B323}" srcOrd="0" destOrd="0" presId="urn:microsoft.com/office/officeart/2009/3/layout/HorizontalOrganizationChart"/>
    <dgm:cxn modelId="{2606123E-43B7-4941-904D-06D55DF6C4ED}" type="presOf" srcId="{9F4AED3C-805D-45FE-85A8-7CA9EB4B603A}" destId="{A99E83AF-50CB-4469-A0BD-CEB1151ADED3}" srcOrd="0" destOrd="0" presId="urn:microsoft.com/office/officeart/2009/3/layout/HorizontalOrganizationChart"/>
    <dgm:cxn modelId="{2E9A384E-D51D-4D27-AE28-099C76AC0692}" type="presOf" srcId="{5334F7FF-47E0-4E2D-956A-528EB8220622}" destId="{627DF522-82CA-4D83-AC13-E59146CD01C8}" srcOrd="1" destOrd="0" presId="urn:microsoft.com/office/officeart/2009/3/layout/HorizontalOrganizationChart"/>
    <dgm:cxn modelId="{D75CF0A4-F965-4877-A697-E45364DF0409}" type="presOf" srcId="{5334F7FF-47E0-4E2D-956A-528EB8220622}" destId="{45BF1031-B0F7-4BAA-A3C6-6F27EE63DC7F}" srcOrd="0" destOrd="0" presId="urn:microsoft.com/office/officeart/2009/3/layout/HorizontalOrganizationChart"/>
    <dgm:cxn modelId="{6E6D0C22-50D9-4BC3-8811-9C2805808570}" type="presOf" srcId="{D1E6C606-E81E-49DA-99FF-7ADEB2ADD975}" destId="{C67E3152-ECE5-4D93-AC43-8742E0E37FC2}" srcOrd="1" destOrd="0" presId="urn:microsoft.com/office/officeart/2009/3/layout/HorizontalOrganizationChart"/>
    <dgm:cxn modelId="{C68C531A-A5A8-4858-85A7-1814DA1F241E}" type="presOf" srcId="{FE51003A-FB8E-4404-9D90-44A4E3E5F7B1}" destId="{F6D6D617-9383-4CCC-B45F-63AE8A6AB0DF}" srcOrd="0" destOrd="0" presId="urn:microsoft.com/office/officeart/2009/3/layout/HorizontalOrganizationChart"/>
    <dgm:cxn modelId="{B1238FBE-7EE0-467B-89F2-2D1FF77E6464}" srcId="{C66D7373-02B2-40A7-BFD5-376DF330036B}" destId="{0320D09E-C6AC-443C-A876-BAA400A56215}" srcOrd="0" destOrd="0" parTransId="{75517AF9-F918-43B9-8489-6BCEB38F2B69}" sibTransId="{A6C6D7EA-E636-456C-8B83-691E7620BCD6}"/>
    <dgm:cxn modelId="{1A39B977-D6EF-4CC2-8B3A-D41BFBBC8920}" type="presOf" srcId="{C66D7373-02B2-40A7-BFD5-376DF330036B}" destId="{E7255AF2-F91E-41EB-BB81-40DE0CF3CCF0}" srcOrd="0" destOrd="0" presId="urn:microsoft.com/office/officeart/2009/3/layout/HorizontalOrganizationChart"/>
    <dgm:cxn modelId="{A6B1D1C1-DFAC-4706-89DC-996E38F8B2CD}" type="presOf" srcId="{FE51003A-FB8E-4404-9D90-44A4E3E5F7B1}" destId="{574892C0-160C-4DB9-9BBC-315A9FAD3DC1}" srcOrd="1" destOrd="0" presId="urn:microsoft.com/office/officeart/2009/3/layout/HorizontalOrganizationChart"/>
    <dgm:cxn modelId="{9AC76357-7087-4AE8-B1B5-DF1807207C15}" type="presOf" srcId="{D1E6C606-E81E-49DA-99FF-7ADEB2ADD975}" destId="{4E82BFED-1075-403A-A03D-C60D120195E6}" srcOrd="0" destOrd="0" presId="urn:microsoft.com/office/officeart/2009/3/layout/HorizontalOrganizationChart"/>
    <dgm:cxn modelId="{906C3DEB-EBE2-451E-B29D-FAE7B338096D}" type="presOf" srcId="{29D70432-4BB2-470B-9940-EB7FB41F9C44}" destId="{BB28D811-19FE-4ACD-8550-5CBD951E5B84}" srcOrd="0" destOrd="0" presId="urn:microsoft.com/office/officeart/2009/3/layout/HorizontalOrganizationChart"/>
    <dgm:cxn modelId="{D732AFC3-0EB0-41E8-8AC4-4117E10AD712}" type="presOf" srcId="{DBE7A844-EB5F-4E8E-B991-0E2BAC86A073}" destId="{AAFA0FD4-BBAC-42B9-9B0E-2C4AE8AA2683}" srcOrd="1" destOrd="0" presId="urn:microsoft.com/office/officeart/2009/3/layout/HorizontalOrganizationChart"/>
    <dgm:cxn modelId="{A6381BE3-6E84-4891-9DC9-A34F15CCC90A}" type="presOf" srcId="{AF27C03E-2E2D-451E-A606-295811303BCB}" destId="{648539C4-FF14-429E-96D8-D1A5F95E4817}" srcOrd="0" destOrd="0" presId="urn:microsoft.com/office/officeart/2009/3/layout/HorizontalOrganizationChart"/>
    <dgm:cxn modelId="{310AE63C-6F8A-4B54-875F-A90B9AE78AD3}" type="presOf" srcId="{0320D09E-C6AC-443C-A876-BAA400A56215}" destId="{BFEA2C97-A2E5-4495-92B3-E17EE46FBC85}" srcOrd="1" destOrd="0" presId="urn:microsoft.com/office/officeart/2009/3/layout/HorizontalOrganizationChart"/>
    <dgm:cxn modelId="{1719780B-620F-476C-B93F-8BC85F9EC730}" srcId="{0320D09E-C6AC-443C-A876-BAA400A56215}" destId="{DBE7A844-EB5F-4E8E-B991-0E2BAC86A073}" srcOrd="1" destOrd="0" parTransId="{9F4AED3C-805D-45FE-85A8-7CA9EB4B603A}" sibTransId="{0CBE396E-D555-4EBC-91BE-C7AA229736A4}"/>
    <dgm:cxn modelId="{E9E75AA2-90E8-4535-8A20-B6AE9DBB2BCB}" srcId="{0320D09E-C6AC-443C-A876-BAA400A56215}" destId="{5334F7FF-47E0-4E2D-956A-528EB8220622}" srcOrd="2" destOrd="0" parTransId="{3C77A220-BEF4-4547-9F2A-355F0FDD8108}" sibTransId="{D08E6ACD-5DBD-44E6-8184-D58FBF7A575F}"/>
    <dgm:cxn modelId="{8CF1E107-F678-4269-B9D0-194A78F470AC}" type="presOf" srcId="{3C77A220-BEF4-4547-9F2A-355F0FDD8108}" destId="{6917D9F5-7FA3-441B-8414-08FC468420D3}" srcOrd="0" destOrd="0" presId="urn:microsoft.com/office/officeart/2009/3/layout/HorizontalOrganizationChart"/>
    <dgm:cxn modelId="{76F5B1D5-3C0B-49F8-9DD7-7F4E9DE9BD48}" type="presOf" srcId="{DBE7A844-EB5F-4E8E-B991-0E2BAC86A073}" destId="{BA664F74-FEDC-4423-A911-7012B29910BE}" srcOrd="0" destOrd="0" presId="urn:microsoft.com/office/officeart/2009/3/layout/HorizontalOrganizationChart"/>
    <dgm:cxn modelId="{3C60FDE3-1614-4078-BF75-35CEAB2D3CB6}" type="presParOf" srcId="{E7255AF2-F91E-41EB-BB81-40DE0CF3CCF0}" destId="{264A9302-6DD6-4C1F-922E-0D766092125E}" srcOrd="0" destOrd="0" presId="urn:microsoft.com/office/officeart/2009/3/layout/HorizontalOrganizationChart"/>
    <dgm:cxn modelId="{F463D1AB-7BC6-4AB5-98D6-068B78685AA5}" type="presParOf" srcId="{264A9302-6DD6-4C1F-922E-0D766092125E}" destId="{1602CC0A-DD29-4689-9CD6-A936279A3734}" srcOrd="0" destOrd="0" presId="urn:microsoft.com/office/officeart/2009/3/layout/HorizontalOrganizationChart"/>
    <dgm:cxn modelId="{D5442EC6-0AEF-49DD-AB01-4FA37334983A}" type="presParOf" srcId="{1602CC0A-DD29-4689-9CD6-A936279A3734}" destId="{996F579D-0C02-4F53-A046-3EF70B21B323}" srcOrd="0" destOrd="0" presId="urn:microsoft.com/office/officeart/2009/3/layout/HorizontalOrganizationChart"/>
    <dgm:cxn modelId="{26062496-8E5B-4A7A-B0E0-1EE529B8F31B}" type="presParOf" srcId="{1602CC0A-DD29-4689-9CD6-A936279A3734}" destId="{BFEA2C97-A2E5-4495-92B3-E17EE46FBC85}" srcOrd="1" destOrd="0" presId="urn:microsoft.com/office/officeart/2009/3/layout/HorizontalOrganizationChart"/>
    <dgm:cxn modelId="{2FDAC100-D72C-4147-8578-7045C3DAE733}" type="presParOf" srcId="{264A9302-6DD6-4C1F-922E-0D766092125E}" destId="{CA8CF14D-C889-4772-9129-9B2380D5E7A0}" srcOrd="1" destOrd="0" presId="urn:microsoft.com/office/officeart/2009/3/layout/HorizontalOrganizationChart"/>
    <dgm:cxn modelId="{5416CC85-AA3C-4307-896D-22F4680C6A03}" type="presParOf" srcId="{CA8CF14D-C889-4772-9129-9B2380D5E7A0}" destId="{648539C4-FF14-429E-96D8-D1A5F95E4817}" srcOrd="0" destOrd="0" presId="urn:microsoft.com/office/officeart/2009/3/layout/HorizontalOrganizationChart"/>
    <dgm:cxn modelId="{93184D73-5CBA-4416-BBF7-6EF09B568D84}" type="presParOf" srcId="{CA8CF14D-C889-4772-9129-9B2380D5E7A0}" destId="{9EAB8AD0-BE6F-4013-AD56-E97912786B37}" srcOrd="1" destOrd="0" presId="urn:microsoft.com/office/officeart/2009/3/layout/HorizontalOrganizationChart"/>
    <dgm:cxn modelId="{F76DAA8E-9A65-4B8E-8AA0-16179CA41649}" type="presParOf" srcId="{9EAB8AD0-BE6F-4013-AD56-E97912786B37}" destId="{48CDCE46-47F2-4DE4-8EFA-A43AA866622D}" srcOrd="0" destOrd="0" presId="urn:microsoft.com/office/officeart/2009/3/layout/HorizontalOrganizationChart"/>
    <dgm:cxn modelId="{E6B1340D-CBE7-4615-B339-C51E5A787558}" type="presParOf" srcId="{48CDCE46-47F2-4DE4-8EFA-A43AA866622D}" destId="{F6D6D617-9383-4CCC-B45F-63AE8A6AB0DF}" srcOrd="0" destOrd="0" presId="urn:microsoft.com/office/officeart/2009/3/layout/HorizontalOrganizationChart"/>
    <dgm:cxn modelId="{0320EFA0-DAD7-4FD4-97C2-0BBABEFDD000}" type="presParOf" srcId="{48CDCE46-47F2-4DE4-8EFA-A43AA866622D}" destId="{574892C0-160C-4DB9-9BBC-315A9FAD3DC1}" srcOrd="1" destOrd="0" presId="urn:microsoft.com/office/officeart/2009/3/layout/HorizontalOrganizationChart"/>
    <dgm:cxn modelId="{2CE77CD0-ECB6-446D-ADE4-67D3E816E089}" type="presParOf" srcId="{9EAB8AD0-BE6F-4013-AD56-E97912786B37}" destId="{C602A6C0-8E0A-4D29-868A-77B65A5ABC10}" srcOrd="1" destOrd="0" presId="urn:microsoft.com/office/officeart/2009/3/layout/HorizontalOrganizationChart"/>
    <dgm:cxn modelId="{7639720A-F1BD-4026-B00B-586EC33C7A4A}" type="presParOf" srcId="{9EAB8AD0-BE6F-4013-AD56-E97912786B37}" destId="{409AE953-C708-4699-9F24-EE211CE56615}" srcOrd="2" destOrd="0" presId="urn:microsoft.com/office/officeart/2009/3/layout/HorizontalOrganizationChart"/>
    <dgm:cxn modelId="{4A628986-6A1B-4E77-AB19-3D62A6725C1F}" type="presParOf" srcId="{CA8CF14D-C889-4772-9129-9B2380D5E7A0}" destId="{A99E83AF-50CB-4469-A0BD-CEB1151ADED3}" srcOrd="2" destOrd="0" presId="urn:microsoft.com/office/officeart/2009/3/layout/HorizontalOrganizationChart"/>
    <dgm:cxn modelId="{9804F315-B52D-4547-9441-1412062452D1}" type="presParOf" srcId="{CA8CF14D-C889-4772-9129-9B2380D5E7A0}" destId="{AC24F74E-BC92-4905-B6F3-C700104D6607}" srcOrd="3" destOrd="0" presId="urn:microsoft.com/office/officeart/2009/3/layout/HorizontalOrganizationChart"/>
    <dgm:cxn modelId="{19D15353-2443-457F-9550-DA9FE9ABE7B6}" type="presParOf" srcId="{AC24F74E-BC92-4905-B6F3-C700104D6607}" destId="{3477ECF8-F62D-4270-85C9-169BC8A45057}" srcOrd="0" destOrd="0" presId="urn:microsoft.com/office/officeart/2009/3/layout/HorizontalOrganizationChart"/>
    <dgm:cxn modelId="{B1C61B05-6DDE-4FEF-A058-750C93BAD3D1}" type="presParOf" srcId="{3477ECF8-F62D-4270-85C9-169BC8A45057}" destId="{BA664F74-FEDC-4423-A911-7012B29910BE}" srcOrd="0" destOrd="0" presId="urn:microsoft.com/office/officeart/2009/3/layout/HorizontalOrganizationChart"/>
    <dgm:cxn modelId="{2B49E68F-9309-460F-8EF6-38A3B3583118}" type="presParOf" srcId="{3477ECF8-F62D-4270-85C9-169BC8A45057}" destId="{AAFA0FD4-BBAC-42B9-9B0E-2C4AE8AA2683}" srcOrd="1" destOrd="0" presId="urn:microsoft.com/office/officeart/2009/3/layout/HorizontalOrganizationChart"/>
    <dgm:cxn modelId="{E8C85CCF-F2C1-43E7-BEAD-E6EC5F01A8BD}" type="presParOf" srcId="{AC24F74E-BC92-4905-B6F3-C700104D6607}" destId="{5D0B231D-F781-405C-BBBA-EE26FC37C5E6}" srcOrd="1" destOrd="0" presId="urn:microsoft.com/office/officeart/2009/3/layout/HorizontalOrganizationChart"/>
    <dgm:cxn modelId="{754C1984-6B7C-4F19-9AED-A61FBB4893B9}" type="presParOf" srcId="{AC24F74E-BC92-4905-B6F3-C700104D6607}" destId="{4E4276DC-06F6-4383-B604-426B9B093515}" srcOrd="2" destOrd="0" presId="urn:microsoft.com/office/officeart/2009/3/layout/HorizontalOrganizationChart"/>
    <dgm:cxn modelId="{DF44B0A2-8DA3-4F18-ABBB-7AE080DDE87C}" type="presParOf" srcId="{CA8CF14D-C889-4772-9129-9B2380D5E7A0}" destId="{6917D9F5-7FA3-441B-8414-08FC468420D3}" srcOrd="4" destOrd="0" presId="urn:microsoft.com/office/officeart/2009/3/layout/HorizontalOrganizationChart"/>
    <dgm:cxn modelId="{36B489B3-61A2-46BB-A876-7444D465162D}" type="presParOf" srcId="{CA8CF14D-C889-4772-9129-9B2380D5E7A0}" destId="{598340E4-462F-4568-AC3E-F527889E5DAE}" srcOrd="5" destOrd="0" presId="urn:microsoft.com/office/officeart/2009/3/layout/HorizontalOrganizationChart"/>
    <dgm:cxn modelId="{9CEE8EA2-EAD5-47FE-AECA-B09EF5B3CD96}" type="presParOf" srcId="{598340E4-462F-4568-AC3E-F527889E5DAE}" destId="{1E1B92AE-1FEF-4A67-914B-A5E3F8B7E05A}" srcOrd="0" destOrd="0" presId="urn:microsoft.com/office/officeart/2009/3/layout/HorizontalOrganizationChart"/>
    <dgm:cxn modelId="{1838BD31-A6BB-4F25-9604-D64B02244135}" type="presParOf" srcId="{1E1B92AE-1FEF-4A67-914B-A5E3F8B7E05A}" destId="{45BF1031-B0F7-4BAA-A3C6-6F27EE63DC7F}" srcOrd="0" destOrd="0" presId="urn:microsoft.com/office/officeart/2009/3/layout/HorizontalOrganizationChart"/>
    <dgm:cxn modelId="{E3D206BE-DEC4-4AF2-B07E-2AD7AF62A7FC}" type="presParOf" srcId="{1E1B92AE-1FEF-4A67-914B-A5E3F8B7E05A}" destId="{627DF522-82CA-4D83-AC13-E59146CD01C8}" srcOrd="1" destOrd="0" presId="urn:microsoft.com/office/officeart/2009/3/layout/HorizontalOrganizationChart"/>
    <dgm:cxn modelId="{BB0FBBE8-8C11-470D-BEF7-D31331B7B0B2}" type="presParOf" srcId="{598340E4-462F-4568-AC3E-F527889E5DAE}" destId="{99859DD8-5EE7-4D97-AE27-0310981A7C50}" srcOrd="1" destOrd="0" presId="urn:microsoft.com/office/officeart/2009/3/layout/HorizontalOrganizationChart"/>
    <dgm:cxn modelId="{90FBDD3B-D8F5-4D40-9B57-6034FDC5012F}" type="presParOf" srcId="{598340E4-462F-4568-AC3E-F527889E5DAE}" destId="{D36197D8-A673-4DE0-9164-87AA08957C1C}" srcOrd="2" destOrd="0" presId="urn:microsoft.com/office/officeart/2009/3/layout/HorizontalOrganizationChart"/>
    <dgm:cxn modelId="{AB51922C-9916-4BC6-95A2-679F8A414E76}" type="presParOf" srcId="{CA8CF14D-C889-4772-9129-9B2380D5E7A0}" destId="{BB28D811-19FE-4ACD-8550-5CBD951E5B84}" srcOrd="6" destOrd="0" presId="urn:microsoft.com/office/officeart/2009/3/layout/HorizontalOrganizationChart"/>
    <dgm:cxn modelId="{68CC0D5E-67C1-48DF-B6C6-B93F8505A0AA}" type="presParOf" srcId="{CA8CF14D-C889-4772-9129-9B2380D5E7A0}" destId="{A3350E6F-453C-4D0E-8DFA-223E070ABF79}" srcOrd="7" destOrd="0" presId="urn:microsoft.com/office/officeart/2009/3/layout/HorizontalOrganizationChart"/>
    <dgm:cxn modelId="{F5070A35-3DE5-4D04-B419-C5F24D9C6DBE}" type="presParOf" srcId="{A3350E6F-453C-4D0E-8DFA-223E070ABF79}" destId="{1B84AF9A-5204-45BB-B3F9-D78D5A01BD06}" srcOrd="0" destOrd="0" presId="urn:microsoft.com/office/officeart/2009/3/layout/HorizontalOrganizationChart"/>
    <dgm:cxn modelId="{264CC512-7DA0-4959-BF06-C04F9D383B62}" type="presParOf" srcId="{1B84AF9A-5204-45BB-B3F9-D78D5A01BD06}" destId="{4E82BFED-1075-403A-A03D-C60D120195E6}" srcOrd="0" destOrd="0" presId="urn:microsoft.com/office/officeart/2009/3/layout/HorizontalOrganizationChart"/>
    <dgm:cxn modelId="{DC7F0B58-A969-4F4A-92EB-3AD76181BE8C}" type="presParOf" srcId="{1B84AF9A-5204-45BB-B3F9-D78D5A01BD06}" destId="{C67E3152-ECE5-4D93-AC43-8742E0E37FC2}" srcOrd="1" destOrd="0" presId="urn:microsoft.com/office/officeart/2009/3/layout/HorizontalOrganizationChart"/>
    <dgm:cxn modelId="{968A11EB-551E-4D4E-B627-CDD09A5C0C05}" type="presParOf" srcId="{A3350E6F-453C-4D0E-8DFA-223E070ABF79}" destId="{92BA9EB1-4CF0-4CB9-A5B2-AF7A3F781D3C}" srcOrd="1" destOrd="0" presId="urn:microsoft.com/office/officeart/2009/3/layout/HorizontalOrganizationChart"/>
    <dgm:cxn modelId="{1B88AC7E-C8B4-49C3-9015-71F2CAF0C207}" type="presParOf" srcId="{A3350E6F-453C-4D0E-8DFA-223E070ABF79}" destId="{6DA9F39E-226D-4F39-A2A4-E803AC82842F}" srcOrd="2" destOrd="0" presId="urn:microsoft.com/office/officeart/2009/3/layout/HorizontalOrganizationChart"/>
    <dgm:cxn modelId="{7951E08F-514E-4984-B260-93D097582357}" type="presParOf" srcId="{264A9302-6DD6-4C1F-922E-0D766092125E}" destId="{9817727B-1549-4D24-8596-A8FDE9B65A0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5E611-D8B2-40D6-85C1-DFD8AFBA5F8E}">
      <dsp:nvSpPr>
        <dsp:cNvPr id="0" name=""/>
        <dsp:cNvSpPr/>
      </dsp:nvSpPr>
      <dsp:spPr>
        <a:xfrm>
          <a:off x="2656954" y="277455"/>
          <a:ext cx="2039391" cy="13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作业</a:t>
          </a:r>
          <a:endParaRPr lang="zh-CN" altLang="en-US" sz="3300" kern="1200" dirty="0"/>
        </a:p>
      </dsp:txBody>
      <dsp:txXfrm>
        <a:off x="2696775" y="317276"/>
        <a:ext cx="1959749" cy="1279952"/>
      </dsp:txXfrm>
    </dsp:sp>
    <dsp:sp modelId="{BE0BF263-57B2-4DAD-B20C-9A2F0A9B7AAF}">
      <dsp:nvSpPr>
        <dsp:cNvPr id="0" name=""/>
        <dsp:cNvSpPr/>
      </dsp:nvSpPr>
      <dsp:spPr>
        <a:xfrm>
          <a:off x="1025440" y="1637050"/>
          <a:ext cx="2651209" cy="543837"/>
        </a:xfrm>
        <a:custGeom>
          <a:avLst/>
          <a:gdLst/>
          <a:ahLst/>
          <a:cxnLst/>
          <a:rect l="0" t="0" r="0" b="0"/>
          <a:pathLst>
            <a:path>
              <a:moveTo>
                <a:pt x="2651209" y="0"/>
              </a:moveTo>
              <a:lnTo>
                <a:pt x="2651209" y="271918"/>
              </a:lnTo>
              <a:lnTo>
                <a:pt x="0" y="271918"/>
              </a:lnTo>
              <a:lnTo>
                <a:pt x="0" y="543837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AAA45-5F02-4AAE-93A5-5A1F6C28A13F}">
      <dsp:nvSpPr>
        <dsp:cNvPr id="0" name=""/>
        <dsp:cNvSpPr/>
      </dsp:nvSpPr>
      <dsp:spPr>
        <a:xfrm>
          <a:off x="5744" y="2180887"/>
          <a:ext cx="2039391" cy="13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日常作业</a:t>
          </a:r>
          <a:endParaRPr lang="zh-CN" altLang="en-US" sz="3300" kern="1200" dirty="0"/>
        </a:p>
      </dsp:txBody>
      <dsp:txXfrm>
        <a:off x="45565" y="2220708"/>
        <a:ext cx="1959749" cy="1279952"/>
      </dsp:txXfrm>
    </dsp:sp>
    <dsp:sp modelId="{451C9AA6-B0CE-4866-A692-D29135500172}">
      <dsp:nvSpPr>
        <dsp:cNvPr id="0" name=""/>
        <dsp:cNvSpPr/>
      </dsp:nvSpPr>
      <dsp:spPr>
        <a:xfrm>
          <a:off x="3630930" y="1637050"/>
          <a:ext cx="91440" cy="543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837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AE6D6-1E99-460B-8FEF-4432B1657C80}">
      <dsp:nvSpPr>
        <dsp:cNvPr id="0" name=""/>
        <dsp:cNvSpPr/>
      </dsp:nvSpPr>
      <dsp:spPr>
        <a:xfrm>
          <a:off x="2656954" y="2180887"/>
          <a:ext cx="2039391" cy="13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周测试</a:t>
          </a:r>
          <a:endParaRPr lang="zh-CN" altLang="en-US" sz="3300" kern="1200" dirty="0"/>
        </a:p>
      </dsp:txBody>
      <dsp:txXfrm>
        <a:off x="2696775" y="2220708"/>
        <a:ext cx="1959749" cy="1279952"/>
      </dsp:txXfrm>
    </dsp:sp>
    <dsp:sp modelId="{A6F8D83F-3F4C-4DB8-894A-3C6E8F8A93ED}">
      <dsp:nvSpPr>
        <dsp:cNvPr id="0" name=""/>
        <dsp:cNvSpPr/>
      </dsp:nvSpPr>
      <dsp:spPr>
        <a:xfrm>
          <a:off x="3676650" y="1637050"/>
          <a:ext cx="2651209" cy="54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918"/>
              </a:lnTo>
              <a:lnTo>
                <a:pt x="2651209" y="271918"/>
              </a:lnTo>
              <a:lnTo>
                <a:pt x="2651209" y="543837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AEFA4-B704-4A35-A1AE-5E0C9BC80C15}">
      <dsp:nvSpPr>
        <dsp:cNvPr id="0" name=""/>
        <dsp:cNvSpPr/>
      </dsp:nvSpPr>
      <dsp:spPr>
        <a:xfrm>
          <a:off x="5308163" y="2180887"/>
          <a:ext cx="2039391" cy="13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月测试</a:t>
          </a:r>
          <a:endParaRPr lang="zh-CN" altLang="en-US" sz="3300" kern="1200" dirty="0"/>
        </a:p>
      </dsp:txBody>
      <dsp:txXfrm>
        <a:off x="5347984" y="2220708"/>
        <a:ext cx="1959749" cy="1279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F0DBD-EAA5-4C27-8DF3-1E41C3087A8B}">
      <dsp:nvSpPr>
        <dsp:cNvPr id="0" name=""/>
        <dsp:cNvSpPr/>
      </dsp:nvSpPr>
      <dsp:spPr>
        <a:xfrm>
          <a:off x="4171947" y="4831395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412" y="0"/>
              </a:lnTo>
              <a:lnTo>
                <a:pt x="412412" y="425259"/>
              </a:lnTo>
              <a:lnTo>
                <a:pt x="511309" y="425259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B364-93FC-4BF8-B1BF-4678B86A2A0B}">
      <dsp:nvSpPr>
        <dsp:cNvPr id="0" name=""/>
        <dsp:cNvSpPr/>
      </dsp:nvSpPr>
      <dsp:spPr>
        <a:xfrm>
          <a:off x="4171947" y="4785675"/>
          <a:ext cx="51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309" y="4572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7D3F8-C7FA-408C-84BD-C15560EA10A5}">
      <dsp:nvSpPr>
        <dsp:cNvPr id="0" name=""/>
        <dsp:cNvSpPr/>
      </dsp:nvSpPr>
      <dsp:spPr>
        <a:xfrm>
          <a:off x="4171947" y="4406136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425259"/>
              </a:moveTo>
              <a:lnTo>
                <a:pt x="412412" y="425259"/>
              </a:lnTo>
              <a:lnTo>
                <a:pt x="412412" y="0"/>
              </a:lnTo>
              <a:lnTo>
                <a:pt x="511309" y="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8D811-19FE-4ACD-8550-5CBD951E5B84}">
      <dsp:nvSpPr>
        <dsp:cNvPr id="0" name=""/>
        <dsp:cNvSpPr/>
      </dsp:nvSpPr>
      <dsp:spPr>
        <a:xfrm>
          <a:off x="2545648" y="2674637"/>
          <a:ext cx="637324" cy="215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8427" y="0"/>
              </a:lnTo>
              <a:lnTo>
                <a:pt x="538427" y="2156757"/>
              </a:lnTo>
              <a:lnTo>
                <a:pt x="637324" y="2156757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CD22-6A3A-48B6-98E7-A777D12BAAF9}">
      <dsp:nvSpPr>
        <dsp:cNvPr id="0" name=""/>
        <dsp:cNvSpPr/>
      </dsp:nvSpPr>
      <dsp:spPr>
        <a:xfrm>
          <a:off x="4171947" y="3342988"/>
          <a:ext cx="511309" cy="63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412" y="0"/>
              </a:lnTo>
              <a:lnTo>
                <a:pt x="412412" y="637888"/>
              </a:lnTo>
              <a:lnTo>
                <a:pt x="511309" y="637888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1A8E-D4F9-4A30-85A9-22637DC2192F}">
      <dsp:nvSpPr>
        <dsp:cNvPr id="0" name=""/>
        <dsp:cNvSpPr/>
      </dsp:nvSpPr>
      <dsp:spPr>
        <a:xfrm>
          <a:off x="4171947" y="3342988"/>
          <a:ext cx="511309" cy="21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412" y="0"/>
              </a:lnTo>
              <a:lnTo>
                <a:pt x="412412" y="212629"/>
              </a:lnTo>
              <a:lnTo>
                <a:pt x="511309" y="212629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4C887-6EC8-41C1-960B-2639EB465FBC}">
      <dsp:nvSpPr>
        <dsp:cNvPr id="0" name=""/>
        <dsp:cNvSpPr/>
      </dsp:nvSpPr>
      <dsp:spPr>
        <a:xfrm>
          <a:off x="4171947" y="3130359"/>
          <a:ext cx="511309" cy="212629"/>
        </a:xfrm>
        <a:custGeom>
          <a:avLst/>
          <a:gdLst/>
          <a:ahLst/>
          <a:cxnLst/>
          <a:rect l="0" t="0" r="0" b="0"/>
          <a:pathLst>
            <a:path>
              <a:moveTo>
                <a:pt x="0" y="212629"/>
              </a:moveTo>
              <a:lnTo>
                <a:pt x="412412" y="212629"/>
              </a:lnTo>
              <a:lnTo>
                <a:pt x="412412" y="0"/>
              </a:lnTo>
              <a:lnTo>
                <a:pt x="511309" y="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73E54-60B5-41A5-BA13-429998765AB4}">
      <dsp:nvSpPr>
        <dsp:cNvPr id="0" name=""/>
        <dsp:cNvSpPr/>
      </dsp:nvSpPr>
      <dsp:spPr>
        <a:xfrm>
          <a:off x="4171947" y="2705100"/>
          <a:ext cx="511309" cy="637888"/>
        </a:xfrm>
        <a:custGeom>
          <a:avLst/>
          <a:gdLst/>
          <a:ahLst/>
          <a:cxnLst/>
          <a:rect l="0" t="0" r="0" b="0"/>
          <a:pathLst>
            <a:path>
              <a:moveTo>
                <a:pt x="0" y="637888"/>
              </a:moveTo>
              <a:lnTo>
                <a:pt x="412412" y="637888"/>
              </a:lnTo>
              <a:lnTo>
                <a:pt x="412412" y="0"/>
              </a:lnTo>
              <a:lnTo>
                <a:pt x="511309" y="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7D9F5-7FA3-441B-8414-08FC468420D3}">
      <dsp:nvSpPr>
        <dsp:cNvPr id="0" name=""/>
        <dsp:cNvSpPr/>
      </dsp:nvSpPr>
      <dsp:spPr>
        <a:xfrm>
          <a:off x="2545648" y="2674637"/>
          <a:ext cx="637324" cy="66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8427" y="0"/>
              </a:lnTo>
              <a:lnTo>
                <a:pt x="538427" y="668350"/>
              </a:lnTo>
              <a:lnTo>
                <a:pt x="637324" y="668350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97E7E-21FE-49A6-B72A-BEE023228DB5}">
      <dsp:nvSpPr>
        <dsp:cNvPr id="0" name=""/>
        <dsp:cNvSpPr/>
      </dsp:nvSpPr>
      <dsp:spPr>
        <a:xfrm>
          <a:off x="4171947" y="1854581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412" y="0"/>
              </a:lnTo>
              <a:lnTo>
                <a:pt x="412412" y="425259"/>
              </a:lnTo>
              <a:lnTo>
                <a:pt x="511309" y="425259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72424-86AF-4D6E-A58C-B326EB5D0BFA}">
      <dsp:nvSpPr>
        <dsp:cNvPr id="0" name=""/>
        <dsp:cNvSpPr/>
      </dsp:nvSpPr>
      <dsp:spPr>
        <a:xfrm>
          <a:off x="4171947" y="1808861"/>
          <a:ext cx="51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309" y="4572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C19AD-7B1B-4484-A4E3-467231E18CD1}">
      <dsp:nvSpPr>
        <dsp:cNvPr id="0" name=""/>
        <dsp:cNvSpPr/>
      </dsp:nvSpPr>
      <dsp:spPr>
        <a:xfrm>
          <a:off x="4171947" y="1429322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425259"/>
              </a:moveTo>
              <a:lnTo>
                <a:pt x="412412" y="425259"/>
              </a:lnTo>
              <a:lnTo>
                <a:pt x="412412" y="0"/>
              </a:lnTo>
              <a:lnTo>
                <a:pt x="511309" y="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E83AF-50CB-4469-A0BD-CEB1151ADED3}">
      <dsp:nvSpPr>
        <dsp:cNvPr id="0" name=""/>
        <dsp:cNvSpPr/>
      </dsp:nvSpPr>
      <dsp:spPr>
        <a:xfrm>
          <a:off x="2545648" y="1854581"/>
          <a:ext cx="637324" cy="820055"/>
        </a:xfrm>
        <a:custGeom>
          <a:avLst/>
          <a:gdLst/>
          <a:ahLst/>
          <a:cxnLst/>
          <a:rect l="0" t="0" r="0" b="0"/>
          <a:pathLst>
            <a:path>
              <a:moveTo>
                <a:pt x="0" y="820055"/>
              </a:moveTo>
              <a:lnTo>
                <a:pt x="538427" y="820055"/>
              </a:lnTo>
              <a:lnTo>
                <a:pt x="538427" y="0"/>
              </a:lnTo>
              <a:lnTo>
                <a:pt x="637324" y="0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D329-9D66-4179-A878-AB3CC1E332C3}">
      <dsp:nvSpPr>
        <dsp:cNvPr id="0" name=""/>
        <dsp:cNvSpPr/>
      </dsp:nvSpPr>
      <dsp:spPr>
        <a:xfrm>
          <a:off x="4171947" y="578804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412" y="0"/>
              </a:lnTo>
              <a:lnTo>
                <a:pt x="412412" y="425259"/>
              </a:lnTo>
              <a:lnTo>
                <a:pt x="511309" y="425259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8A640-DAB4-400F-81A4-E07EB0077167}">
      <dsp:nvSpPr>
        <dsp:cNvPr id="0" name=""/>
        <dsp:cNvSpPr/>
      </dsp:nvSpPr>
      <dsp:spPr>
        <a:xfrm>
          <a:off x="4171947" y="533084"/>
          <a:ext cx="51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309" y="4572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06332-FCF7-44C9-B0EE-EDC79126035A}">
      <dsp:nvSpPr>
        <dsp:cNvPr id="0" name=""/>
        <dsp:cNvSpPr/>
      </dsp:nvSpPr>
      <dsp:spPr>
        <a:xfrm>
          <a:off x="4171947" y="153545"/>
          <a:ext cx="511309" cy="425259"/>
        </a:xfrm>
        <a:custGeom>
          <a:avLst/>
          <a:gdLst/>
          <a:ahLst/>
          <a:cxnLst/>
          <a:rect l="0" t="0" r="0" b="0"/>
          <a:pathLst>
            <a:path>
              <a:moveTo>
                <a:pt x="0" y="425259"/>
              </a:moveTo>
              <a:lnTo>
                <a:pt x="412412" y="425259"/>
              </a:lnTo>
              <a:lnTo>
                <a:pt x="412412" y="0"/>
              </a:lnTo>
              <a:lnTo>
                <a:pt x="511309" y="0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39C4-FF14-429E-96D8-D1A5F95E4817}">
      <dsp:nvSpPr>
        <dsp:cNvPr id="0" name=""/>
        <dsp:cNvSpPr/>
      </dsp:nvSpPr>
      <dsp:spPr>
        <a:xfrm>
          <a:off x="2545648" y="578804"/>
          <a:ext cx="637324" cy="2095832"/>
        </a:xfrm>
        <a:custGeom>
          <a:avLst/>
          <a:gdLst/>
          <a:ahLst/>
          <a:cxnLst/>
          <a:rect l="0" t="0" r="0" b="0"/>
          <a:pathLst>
            <a:path>
              <a:moveTo>
                <a:pt x="0" y="2095832"/>
              </a:moveTo>
              <a:lnTo>
                <a:pt x="538427" y="2095832"/>
              </a:lnTo>
              <a:lnTo>
                <a:pt x="538427" y="0"/>
              </a:lnTo>
              <a:lnTo>
                <a:pt x="637324" y="0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579D-0C02-4F53-A046-3EF70B21B323}">
      <dsp:nvSpPr>
        <dsp:cNvPr id="0" name=""/>
        <dsp:cNvSpPr/>
      </dsp:nvSpPr>
      <dsp:spPr>
        <a:xfrm>
          <a:off x="1556673" y="2523819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总积分</a:t>
          </a:r>
          <a:endParaRPr lang="zh-CN" altLang="en-US" sz="1700" kern="1200" dirty="0"/>
        </a:p>
      </dsp:txBody>
      <dsp:txXfrm>
        <a:off x="1556673" y="2523819"/>
        <a:ext cx="988974" cy="301637"/>
      </dsp:txXfrm>
    </dsp:sp>
    <dsp:sp modelId="{F6D6D617-9383-4CCC-B45F-63AE8A6AB0DF}">
      <dsp:nvSpPr>
        <dsp:cNvPr id="0" name=""/>
        <dsp:cNvSpPr/>
      </dsp:nvSpPr>
      <dsp:spPr>
        <a:xfrm>
          <a:off x="3182972" y="427986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考勤</a:t>
          </a:r>
          <a:endParaRPr lang="zh-CN" altLang="en-US" sz="1700" kern="1200" dirty="0"/>
        </a:p>
      </dsp:txBody>
      <dsp:txXfrm>
        <a:off x="3182972" y="427986"/>
        <a:ext cx="988974" cy="301637"/>
      </dsp:txXfrm>
    </dsp:sp>
    <dsp:sp modelId="{6122122D-069E-4B67-AF8B-F530479A2124}">
      <dsp:nvSpPr>
        <dsp:cNvPr id="0" name=""/>
        <dsp:cNvSpPr/>
      </dsp:nvSpPr>
      <dsp:spPr>
        <a:xfrm>
          <a:off x="4683257" y="2727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请假</a:t>
          </a:r>
          <a:endParaRPr lang="zh-CN" altLang="en-US" sz="1700" kern="1200" dirty="0"/>
        </a:p>
      </dsp:txBody>
      <dsp:txXfrm>
        <a:off x="4683257" y="2727"/>
        <a:ext cx="988974" cy="301637"/>
      </dsp:txXfrm>
    </dsp:sp>
    <dsp:sp modelId="{7A506883-FA9B-4C72-805B-8EE0229FBF56}">
      <dsp:nvSpPr>
        <dsp:cNvPr id="0" name=""/>
        <dsp:cNvSpPr/>
      </dsp:nvSpPr>
      <dsp:spPr>
        <a:xfrm>
          <a:off x="4683257" y="427986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打卡</a:t>
          </a:r>
          <a:endParaRPr lang="zh-CN" altLang="en-US" sz="1700" kern="1200" dirty="0"/>
        </a:p>
      </dsp:txBody>
      <dsp:txXfrm>
        <a:off x="4683257" y="427986"/>
        <a:ext cx="988974" cy="301637"/>
      </dsp:txXfrm>
    </dsp:sp>
    <dsp:sp modelId="{C0BC2FDD-4B2D-4C1A-B6A9-05A528855DC7}">
      <dsp:nvSpPr>
        <dsp:cNvPr id="0" name=""/>
        <dsp:cNvSpPr/>
      </dsp:nvSpPr>
      <dsp:spPr>
        <a:xfrm>
          <a:off x="4683257" y="853245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旷课</a:t>
          </a:r>
          <a:endParaRPr lang="zh-CN" altLang="en-US" sz="1700" kern="1200" dirty="0"/>
        </a:p>
      </dsp:txBody>
      <dsp:txXfrm>
        <a:off x="4683257" y="853245"/>
        <a:ext cx="988974" cy="301637"/>
      </dsp:txXfrm>
    </dsp:sp>
    <dsp:sp modelId="{BA664F74-FEDC-4423-A911-7012B29910BE}">
      <dsp:nvSpPr>
        <dsp:cNvPr id="0" name=""/>
        <dsp:cNvSpPr/>
      </dsp:nvSpPr>
      <dsp:spPr>
        <a:xfrm>
          <a:off x="3182972" y="1703763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管理</a:t>
          </a:r>
          <a:endParaRPr lang="zh-CN" altLang="en-US" sz="1700" kern="1200" dirty="0"/>
        </a:p>
      </dsp:txBody>
      <dsp:txXfrm>
        <a:off x="3182972" y="1703763"/>
        <a:ext cx="988974" cy="301637"/>
      </dsp:txXfrm>
    </dsp:sp>
    <dsp:sp modelId="{438DC445-AEFE-47A6-8FF8-E3F444AFE38B}">
      <dsp:nvSpPr>
        <dsp:cNvPr id="0" name=""/>
        <dsp:cNvSpPr/>
      </dsp:nvSpPr>
      <dsp:spPr>
        <a:xfrm>
          <a:off x="4683257" y="1278504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教务日常</a:t>
          </a:r>
          <a:endParaRPr lang="zh-CN" altLang="en-US" sz="1700" kern="1200" dirty="0"/>
        </a:p>
      </dsp:txBody>
      <dsp:txXfrm>
        <a:off x="4683257" y="1278504"/>
        <a:ext cx="988974" cy="301637"/>
      </dsp:txXfrm>
    </dsp:sp>
    <dsp:sp modelId="{FC148155-0C51-4AE3-9AF9-174902AC10CF}">
      <dsp:nvSpPr>
        <dsp:cNvPr id="0" name=""/>
        <dsp:cNvSpPr/>
      </dsp:nvSpPr>
      <dsp:spPr>
        <a:xfrm>
          <a:off x="4683257" y="1703763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课堂管理</a:t>
          </a:r>
          <a:endParaRPr lang="zh-CN" altLang="en-US" sz="1700" kern="1200" dirty="0"/>
        </a:p>
      </dsp:txBody>
      <dsp:txXfrm>
        <a:off x="4683257" y="1703763"/>
        <a:ext cx="988974" cy="301637"/>
      </dsp:txXfrm>
    </dsp:sp>
    <dsp:sp modelId="{05D0B71A-DE02-4957-9385-A8C9F26BFEB9}">
      <dsp:nvSpPr>
        <dsp:cNvPr id="0" name=""/>
        <dsp:cNvSpPr/>
      </dsp:nvSpPr>
      <dsp:spPr>
        <a:xfrm>
          <a:off x="4683257" y="2129022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教学日常</a:t>
          </a:r>
          <a:endParaRPr lang="zh-CN" altLang="en-US" sz="1700" kern="1200" dirty="0"/>
        </a:p>
      </dsp:txBody>
      <dsp:txXfrm>
        <a:off x="4683257" y="2129022"/>
        <a:ext cx="988974" cy="301637"/>
      </dsp:txXfrm>
    </dsp:sp>
    <dsp:sp modelId="{45BF1031-B0F7-4BAA-A3C6-6F27EE63DC7F}">
      <dsp:nvSpPr>
        <dsp:cNvPr id="0" name=""/>
        <dsp:cNvSpPr/>
      </dsp:nvSpPr>
      <dsp:spPr>
        <a:xfrm>
          <a:off x="3182972" y="3192169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学习</a:t>
          </a:r>
          <a:endParaRPr lang="zh-CN" altLang="en-US" sz="1700" kern="1200" dirty="0"/>
        </a:p>
      </dsp:txBody>
      <dsp:txXfrm>
        <a:off x="3182972" y="3192169"/>
        <a:ext cx="988974" cy="301637"/>
      </dsp:txXfrm>
    </dsp:sp>
    <dsp:sp modelId="{D9676CBF-5713-45F9-8B5B-7D91A1C88C11}">
      <dsp:nvSpPr>
        <dsp:cNvPr id="0" name=""/>
        <dsp:cNvSpPr/>
      </dsp:nvSpPr>
      <dsp:spPr>
        <a:xfrm>
          <a:off x="4683257" y="2554281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学生笔记</a:t>
          </a:r>
          <a:endParaRPr lang="zh-CN" altLang="en-US" sz="1700" kern="1200" dirty="0"/>
        </a:p>
      </dsp:txBody>
      <dsp:txXfrm>
        <a:off x="4683257" y="2554281"/>
        <a:ext cx="988974" cy="301637"/>
      </dsp:txXfrm>
    </dsp:sp>
    <dsp:sp modelId="{2229CD19-F048-4E41-AF07-7B6C60C9D08E}">
      <dsp:nvSpPr>
        <dsp:cNvPr id="0" name=""/>
        <dsp:cNvSpPr/>
      </dsp:nvSpPr>
      <dsp:spPr>
        <a:xfrm>
          <a:off x="4683257" y="2979540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日常作业</a:t>
          </a:r>
          <a:endParaRPr lang="zh-CN" altLang="en-US" sz="1700" kern="1200" dirty="0"/>
        </a:p>
      </dsp:txBody>
      <dsp:txXfrm>
        <a:off x="4683257" y="2979540"/>
        <a:ext cx="988974" cy="301637"/>
      </dsp:txXfrm>
    </dsp:sp>
    <dsp:sp modelId="{6FE8A7D5-DCC2-460F-85B1-6582ADEE04D3}">
      <dsp:nvSpPr>
        <dsp:cNvPr id="0" name=""/>
        <dsp:cNvSpPr/>
      </dsp:nvSpPr>
      <dsp:spPr>
        <a:xfrm>
          <a:off x="4683257" y="3404799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每周测试</a:t>
          </a:r>
          <a:endParaRPr lang="zh-CN" altLang="en-US" sz="1700" kern="1200" dirty="0"/>
        </a:p>
      </dsp:txBody>
      <dsp:txXfrm>
        <a:off x="4683257" y="3404799"/>
        <a:ext cx="988974" cy="301637"/>
      </dsp:txXfrm>
    </dsp:sp>
    <dsp:sp modelId="{F4F566B1-44D4-4B76-B80D-E8DCC579BFB2}">
      <dsp:nvSpPr>
        <dsp:cNvPr id="0" name=""/>
        <dsp:cNvSpPr/>
      </dsp:nvSpPr>
      <dsp:spPr>
        <a:xfrm>
          <a:off x="4683257" y="3830058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每月测试</a:t>
          </a:r>
          <a:endParaRPr lang="zh-CN" altLang="en-US" sz="1700" kern="1200" dirty="0"/>
        </a:p>
      </dsp:txBody>
      <dsp:txXfrm>
        <a:off x="4683257" y="3830058"/>
        <a:ext cx="988974" cy="301637"/>
      </dsp:txXfrm>
    </dsp:sp>
    <dsp:sp modelId="{4E82BFED-1075-403A-A03D-C60D120195E6}">
      <dsp:nvSpPr>
        <dsp:cNvPr id="0" name=""/>
        <dsp:cNvSpPr/>
      </dsp:nvSpPr>
      <dsp:spPr>
        <a:xfrm>
          <a:off x="3182972" y="4680576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就业</a:t>
          </a:r>
          <a:endParaRPr lang="zh-CN" altLang="en-US" sz="1700" kern="1200" dirty="0"/>
        </a:p>
      </dsp:txBody>
      <dsp:txXfrm>
        <a:off x="3182972" y="4680576"/>
        <a:ext cx="988974" cy="301637"/>
      </dsp:txXfrm>
    </dsp:sp>
    <dsp:sp modelId="{D7EDED93-96F9-401F-AAB6-77CBD7043764}">
      <dsp:nvSpPr>
        <dsp:cNvPr id="0" name=""/>
        <dsp:cNvSpPr/>
      </dsp:nvSpPr>
      <dsp:spPr>
        <a:xfrm>
          <a:off x="4683257" y="4255317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就业项目</a:t>
          </a:r>
          <a:endParaRPr lang="zh-CN" altLang="en-US" sz="1700" kern="1200" dirty="0"/>
        </a:p>
      </dsp:txBody>
      <dsp:txXfrm>
        <a:off x="4683257" y="4255317"/>
        <a:ext cx="988974" cy="301637"/>
      </dsp:txXfrm>
    </dsp:sp>
    <dsp:sp modelId="{63B301CC-B220-409E-823D-60AEE3AA27AE}">
      <dsp:nvSpPr>
        <dsp:cNvPr id="0" name=""/>
        <dsp:cNvSpPr/>
      </dsp:nvSpPr>
      <dsp:spPr>
        <a:xfrm>
          <a:off x="4683257" y="4680576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模拟面试</a:t>
          </a:r>
          <a:endParaRPr lang="zh-CN" altLang="en-US" sz="1700" kern="1200" dirty="0"/>
        </a:p>
      </dsp:txBody>
      <dsp:txXfrm>
        <a:off x="4683257" y="4680576"/>
        <a:ext cx="988974" cy="301637"/>
      </dsp:txXfrm>
    </dsp:sp>
    <dsp:sp modelId="{033EAEF9-15C8-4590-A430-327E2F67D8B3}">
      <dsp:nvSpPr>
        <dsp:cNvPr id="0" name=""/>
        <dsp:cNvSpPr/>
      </dsp:nvSpPr>
      <dsp:spPr>
        <a:xfrm>
          <a:off x="4683257" y="5105835"/>
          <a:ext cx="988974" cy="30163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模拟笔试</a:t>
          </a:r>
          <a:endParaRPr lang="zh-CN" altLang="en-US" sz="1700" kern="1200" dirty="0"/>
        </a:p>
      </dsp:txBody>
      <dsp:txXfrm>
        <a:off x="4683257" y="5105835"/>
        <a:ext cx="988974" cy="30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138AF-4EA0-44A3-A797-5D655E1EE6F6}">
      <dsp:nvSpPr>
        <dsp:cNvPr id="0" name=""/>
        <dsp:cNvSpPr/>
      </dsp:nvSpPr>
      <dsp:spPr>
        <a:xfrm>
          <a:off x="0" y="0"/>
          <a:ext cx="8763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710F8-A16F-4F0A-8A40-D1C727E6C6F2}">
      <dsp:nvSpPr>
        <dsp:cNvPr id="0" name=""/>
        <dsp:cNvSpPr/>
      </dsp:nvSpPr>
      <dsp:spPr>
        <a:xfrm>
          <a:off x="0" y="0"/>
          <a:ext cx="1752600" cy="541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反馈系统</a:t>
          </a:r>
          <a:endParaRPr lang="en-US" altLang="zh-CN" sz="2000" kern="12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752600" cy="5410200"/>
      </dsp:txXfrm>
    </dsp:sp>
    <dsp:sp modelId="{D66E5BA6-365C-4B3B-A52D-1A8BE8C1205F}">
      <dsp:nvSpPr>
        <dsp:cNvPr id="0" name=""/>
        <dsp:cNvSpPr/>
      </dsp:nvSpPr>
      <dsp:spPr>
        <a:xfrm>
          <a:off x="1884045" y="50984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教学反馈表</a:t>
          </a:r>
          <a:endParaRPr lang="zh-CN" altLang="en-US" sz="14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045" y="50984"/>
        <a:ext cx="3373755" cy="1019695"/>
      </dsp:txXfrm>
    </dsp:sp>
    <dsp:sp modelId="{E540C86F-5B02-4F84-90E0-B16FBA76C459}">
      <dsp:nvSpPr>
        <dsp:cNvPr id="0" name=""/>
        <dsp:cNvSpPr/>
      </dsp:nvSpPr>
      <dsp:spPr>
        <a:xfrm>
          <a:off x="5389245" y="50984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由讲师填写，每周反馈学生学习状态，存在问题</a:t>
          </a:r>
          <a:endParaRPr lang="zh-CN" altLang="en-US" sz="14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9245" y="50984"/>
        <a:ext cx="3373755" cy="1019695"/>
      </dsp:txXfrm>
    </dsp:sp>
    <dsp:sp modelId="{21FE87B6-A244-4CCC-9EF9-5419A62CA7EB}">
      <dsp:nvSpPr>
        <dsp:cNvPr id="0" name=""/>
        <dsp:cNvSpPr/>
      </dsp:nvSpPr>
      <dsp:spPr>
        <a:xfrm>
          <a:off x="1752600" y="1070680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C9DD17-3122-473D-BF4E-297C27E8FC5C}">
      <dsp:nvSpPr>
        <dsp:cNvPr id="0" name=""/>
        <dsp:cNvSpPr/>
      </dsp:nvSpPr>
      <dsp:spPr>
        <a:xfrm>
          <a:off x="1884045" y="1121665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学生反馈表</a:t>
          </a:r>
          <a:endParaRPr lang="zh-CN" altLang="en-US" sz="14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045" y="1121665"/>
        <a:ext cx="3373755" cy="1019695"/>
      </dsp:txXfrm>
    </dsp:sp>
    <dsp:sp modelId="{638AD509-1FCD-4C2C-B032-AE1B3AB8BA0D}">
      <dsp:nvSpPr>
        <dsp:cNvPr id="0" name=""/>
        <dsp:cNvSpPr/>
      </dsp:nvSpPr>
      <dsp:spPr>
        <a:xfrm>
          <a:off x="5389245" y="1121665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由学生填写，每周反馈自己的状态，薄弱环节，进步程度</a:t>
          </a:r>
          <a:endParaRPr lang="zh-CN" altLang="en-US" sz="14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9245" y="1121665"/>
        <a:ext cx="3373755" cy="1019695"/>
      </dsp:txXfrm>
    </dsp:sp>
    <dsp:sp modelId="{632DA26A-8233-4E17-970A-7D16CE995269}">
      <dsp:nvSpPr>
        <dsp:cNvPr id="0" name=""/>
        <dsp:cNvSpPr/>
      </dsp:nvSpPr>
      <dsp:spPr>
        <a:xfrm>
          <a:off x="1752600" y="2141361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B9829C-BF7B-47D9-A987-ECE8C8E108A6}">
      <dsp:nvSpPr>
        <dsp:cNvPr id="0" name=""/>
        <dsp:cNvSpPr/>
      </dsp:nvSpPr>
      <dsp:spPr>
        <a:xfrm>
          <a:off x="1884045" y="2192346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匿名调查问卷</a:t>
          </a:r>
          <a:endParaRPr lang="zh-CN" altLang="en-US" sz="14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045" y="2192346"/>
        <a:ext cx="3373755" cy="1019695"/>
      </dsp:txXfrm>
    </dsp:sp>
    <dsp:sp modelId="{F219D3B6-1386-4761-8281-DD5793E8631E}">
      <dsp:nvSpPr>
        <dsp:cNvPr id="0" name=""/>
        <dsp:cNvSpPr/>
      </dsp:nvSpPr>
      <dsp:spPr>
        <a:xfrm>
          <a:off x="5389245" y="2192346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学生每个月填写一次，匿名调查，从市场、后勤、教务、教学多个方面反馈问题，</a:t>
          </a:r>
          <a:r>
            <a:rPr lang="en-US" altLang="zh-CN" sz="1400" kern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24</a:t>
          </a:r>
          <a:r>
            <a:rPr lang="zh-CN" altLang="en-US" sz="1400" kern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小时</a:t>
          </a: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之内得到相应的回复。</a:t>
          </a:r>
          <a:endParaRPr lang="zh-CN" altLang="en-US" sz="14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9245" y="2192346"/>
        <a:ext cx="3373755" cy="1019695"/>
      </dsp:txXfrm>
    </dsp:sp>
    <dsp:sp modelId="{E51514CD-733F-40A8-815B-5C7E0157EA08}">
      <dsp:nvSpPr>
        <dsp:cNvPr id="0" name=""/>
        <dsp:cNvSpPr/>
      </dsp:nvSpPr>
      <dsp:spPr>
        <a:xfrm>
          <a:off x="1752600" y="3212042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60D73B-7797-4F6D-B25C-CDB88A14BBD8}">
      <dsp:nvSpPr>
        <dsp:cNvPr id="0" name=""/>
        <dsp:cNvSpPr/>
      </dsp:nvSpPr>
      <dsp:spPr>
        <a:xfrm>
          <a:off x="1884045" y="3263026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学生交流</a:t>
          </a:r>
          <a:endParaRPr lang="zh-CN" altLang="en-US" sz="14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045" y="3263026"/>
        <a:ext cx="3373755" cy="1019695"/>
      </dsp:txXfrm>
    </dsp:sp>
    <dsp:sp modelId="{9F41C523-3D88-4AEE-A4A6-9C21C9B61EDD}">
      <dsp:nvSpPr>
        <dsp:cNvPr id="0" name=""/>
        <dsp:cNvSpPr/>
      </dsp:nvSpPr>
      <dsp:spPr>
        <a:xfrm>
          <a:off x="5389245" y="3263026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对讲师的强制要求，每周与至少</a:t>
          </a:r>
          <a:r>
            <a:rPr lang="en-US" altLang="zh-CN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个学生谈话交流，认真指导帮助学生</a:t>
          </a:r>
          <a:endParaRPr lang="zh-CN" altLang="en-US" sz="14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9245" y="3263026"/>
        <a:ext cx="3373755" cy="1019695"/>
      </dsp:txXfrm>
    </dsp:sp>
    <dsp:sp modelId="{77AC7945-D9C9-434B-AE68-4A18975B817F}">
      <dsp:nvSpPr>
        <dsp:cNvPr id="0" name=""/>
        <dsp:cNvSpPr/>
      </dsp:nvSpPr>
      <dsp:spPr>
        <a:xfrm>
          <a:off x="1752600" y="4282722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F6013C-8F6C-4C60-83DC-162D09BA9719}">
      <dsp:nvSpPr>
        <dsp:cNvPr id="0" name=""/>
        <dsp:cNvSpPr/>
      </dsp:nvSpPr>
      <dsp:spPr>
        <a:xfrm>
          <a:off x="1884045" y="4333707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校长邮箱</a:t>
          </a:r>
          <a:endParaRPr lang="zh-CN" altLang="en-US" sz="14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045" y="4333707"/>
        <a:ext cx="3373755" cy="1019695"/>
      </dsp:txXfrm>
    </dsp:sp>
    <dsp:sp modelId="{244509C6-C295-4788-B129-795DA9FAD662}">
      <dsp:nvSpPr>
        <dsp:cNvPr id="0" name=""/>
        <dsp:cNvSpPr/>
      </dsp:nvSpPr>
      <dsp:spPr>
        <a:xfrm>
          <a:off x="5389245" y="4333707"/>
          <a:ext cx="3373755" cy="101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学生随时都可以发送投诉建议至校长邮箱，反馈自己的任何问题。</a:t>
          </a:r>
          <a:endParaRPr lang="zh-CN" altLang="en-US" sz="14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9245" y="4333707"/>
        <a:ext cx="3373755" cy="1019695"/>
      </dsp:txXfrm>
    </dsp:sp>
    <dsp:sp modelId="{43821A9C-F055-4BFD-A656-988A63C7A91F}">
      <dsp:nvSpPr>
        <dsp:cNvPr id="0" name=""/>
        <dsp:cNvSpPr/>
      </dsp:nvSpPr>
      <dsp:spPr>
        <a:xfrm>
          <a:off x="1752600" y="5353403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8D811-19FE-4ACD-8550-5CBD951E5B84}">
      <dsp:nvSpPr>
        <dsp:cNvPr id="0" name=""/>
        <dsp:cNvSpPr/>
      </dsp:nvSpPr>
      <dsp:spPr>
        <a:xfrm>
          <a:off x="2147310" y="1728299"/>
          <a:ext cx="472801" cy="1371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070" y="0"/>
              </a:lnTo>
              <a:lnTo>
                <a:pt x="258070" y="1371216"/>
              </a:lnTo>
              <a:lnTo>
                <a:pt x="472801" y="1371216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7D9F5-7FA3-441B-8414-08FC468420D3}">
      <dsp:nvSpPr>
        <dsp:cNvPr id="0" name=""/>
        <dsp:cNvSpPr/>
      </dsp:nvSpPr>
      <dsp:spPr>
        <a:xfrm>
          <a:off x="2147310" y="1728299"/>
          <a:ext cx="472801" cy="447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070" y="0"/>
              </a:lnTo>
              <a:lnTo>
                <a:pt x="258070" y="447872"/>
              </a:lnTo>
              <a:lnTo>
                <a:pt x="472801" y="447872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E83AF-50CB-4469-A0BD-CEB1151ADED3}">
      <dsp:nvSpPr>
        <dsp:cNvPr id="0" name=""/>
        <dsp:cNvSpPr/>
      </dsp:nvSpPr>
      <dsp:spPr>
        <a:xfrm>
          <a:off x="2147310" y="1252828"/>
          <a:ext cx="472801" cy="475471"/>
        </a:xfrm>
        <a:custGeom>
          <a:avLst/>
          <a:gdLst/>
          <a:ahLst/>
          <a:cxnLst/>
          <a:rect l="0" t="0" r="0" b="0"/>
          <a:pathLst>
            <a:path>
              <a:moveTo>
                <a:pt x="0" y="475471"/>
              </a:moveTo>
              <a:lnTo>
                <a:pt x="258070" y="475471"/>
              </a:lnTo>
              <a:lnTo>
                <a:pt x="258070" y="0"/>
              </a:lnTo>
              <a:lnTo>
                <a:pt x="472801" y="0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39C4-FF14-429E-96D8-D1A5F95E4817}">
      <dsp:nvSpPr>
        <dsp:cNvPr id="0" name=""/>
        <dsp:cNvSpPr/>
      </dsp:nvSpPr>
      <dsp:spPr>
        <a:xfrm>
          <a:off x="2147310" y="329484"/>
          <a:ext cx="472801" cy="1398814"/>
        </a:xfrm>
        <a:custGeom>
          <a:avLst/>
          <a:gdLst/>
          <a:ahLst/>
          <a:cxnLst/>
          <a:rect l="0" t="0" r="0" b="0"/>
          <a:pathLst>
            <a:path>
              <a:moveTo>
                <a:pt x="0" y="1398814"/>
              </a:moveTo>
              <a:lnTo>
                <a:pt x="258070" y="1398814"/>
              </a:lnTo>
              <a:lnTo>
                <a:pt x="258070" y="0"/>
              </a:lnTo>
              <a:lnTo>
                <a:pt x="472801" y="0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579D-0C02-4F53-A046-3EF70B21B323}">
      <dsp:nvSpPr>
        <dsp:cNvPr id="0" name=""/>
        <dsp:cNvSpPr/>
      </dsp:nvSpPr>
      <dsp:spPr>
        <a:xfrm>
          <a:off x="0" y="1400834"/>
          <a:ext cx="2147310" cy="65492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课程</a:t>
          </a:r>
          <a:endParaRPr lang="zh-CN" altLang="en-US" sz="3000" kern="1200" dirty="0"/>
        </a:p>
      </dsp:txBody>
      <dsp:txXfrm>
        <a:off x="0" y="1400834"/>
        <a:ext cx="2147310" cy="654929"/>
      </dsp:txXfrm>
    </dsp:sp>
    <dsp:sp modelId="{F6D6D617-9383-4CCC-B45F-63AE8A6AB0DF}">
      <dsp:nvSpPr>
        <dsp:cNvPr id="0" name=""/>
        <dsp:cNvSpPr/>
      </dsp:nvSpPr>
      <dsp:spPr>
        <a:xfrm>
          <a:off x="2620112" y="2019"/>
          <a:ext cx="2147310" cy="65492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UI</a:t>
          </a:r>
          <a:r>
            <a:rPr lang="zh-CN" altLang="en-US" sz="3000" kern="1200" dirty="0" smtClean="0"/>
            <a:t>设计</a:t>
          </a:r>
          <a:endParaRPr lang="zh-CN" altLang="en-US" sz="3000" kern="1200" dirty="0"/>
        </a:p>
      </dsp:txBody>
      <dsp:txXfrm>
        <a:off x="2620112" y="2019"/>
        <a:ext cx="2147310" cy="654929"/>
      </dsp:txXfrm>
    </dsp:sp>
    <dsp:sp modelId="{BA664F74-FEDC-4423-A911-7012B29910BE}">
      <dsp:nvSpPr>
        <dsp:cNvPr id="0" name=""/>
        <dsp:cNvSpPr/>
      </dsp:nvSpPr>
      <dsp:spPr>
        <a:xfrm>
          <a:off x="2620112" y="925363"/>
          <a:ext cx="2147310" cy="65492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HTML5</a:t>
          </a:r>
          <a:r>
            <a:rPr lang="zh-CN" altLang="en-US" sz="3000" kern="1200" dirty="0" smtClean="0"/>
            <a:t>前端</a:t>
          </a:r>
          <a:endParaRPr lang="zh-CN" altLang="en-US" sz="3000" kern="1200" dirty="0"/>
        </a:p>
      </dsp:txBody>
      <dsp:txXfrm>
        <a:off x="2620112" y="925363"/>
        <a:ext cx="2147310" cy="654929"/>
      </dsp:txXfrm>
    </dsp:sp>
    <dsp:sp modelId="{45BF1031-B0F7-4BAA-A3C6-6F27EE63DC7F}">
      <dsp:nvSpPr>
        <dsp:cNvPr id="0" name=""/>
        <dsp:cNvSpPr/>
      </dsp:nvSpPr>
      <dsp:spPr>
        <a:xfrm>
          <a:off x="2620112" y="1848706"/>
          <a:ext cx="2147310" cy="65492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dirty="0" smtClean="0"/>
            <a:t>Python</a:t>
          </a:r>
          <a:endParaRPr lang="zh-CN" altLang="en-US" sz="3000" kern="1200" dirty="0"/>
        </a:p>
      </dsp:txBody>
      <dsp:txXfrm>
        <a:off x="2620112" y="1848706"/>
        <a:ext cx="2147310" cy="654929"/>
      </dsp:txXfrm>
    </dsp:sp>
    <dsp:sp modelId="{4E82BFED-1075-403A-A03D-C60D120195E6}">
      <dsp:nvSpPr>
        <dsp:cNvPr id="0" name=""/>
        <dsp:cNvSpPr/>
      </dsp:nvSpPr>
      <dsp:spPr>
        <a:xfrm>
          <a:off x="2620112" y="2772050"/>
          <a:ext cx="2147310" cy="65492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Java+</a:t>
          </a:r>
          <a:r>
            <a:rPr lang="zh-CN" altLang="en-US" sz="3000" kern="1200" dirty="0" smtClean="0"/>
            <a:t>大数据</a:t>
          </a:r>
          <a:endParaRPr lang="zh-CN" altLang="en-US" sz="3000" kern="1200" dirty="0"/>
        </a:p>
      </dsp:txBody>
      <dsp:txXfrm>
        <a:off x="2620112" y="2772050"/>
        <a:ext cx="2147310" cy="65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8E380-5023-4438-B429-41FC4D95DA80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BCDB-35D3-4F4B-830B-565B2CAEA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7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66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62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6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4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88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25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BCDB-35D3-4F4B-830B-565B2CAEA4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BCDB-35D3-4F4B-830B-565B2CAEA4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6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5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BCDB-35D3-4F4B-830B-565B2CAEA4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38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67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48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1DBCDB-35D3-4F4B-830B-565B2CAEA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6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7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6492" y="1143000"/>
            <a:ext cx="6858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思途教育信息管理系统</a:t>
            </a: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3690"/>
            <a:ext cx="1302385" cy="90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13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积分考核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15642"/>
              </p:ext>
            </p:extLst>
          </p:nvPr>
        </p:nvGraphicFramePr>
        <p:xfrm>
          <a:off x="628650" y="1143000"/>
          <a:ext cx="798195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8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反馈系统</a:t>
            </a:r>
          </a:p>
        </p:txBody>
      </p:sp>
      <p:graphicFrame>
        <p:nvGraphicFramePr>
          <p:cNvPr id="1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45570"/>
              </p:ext>
            </p:extLst>
          </p:nvPr>
        </p:nvGraphicFramePr>
        <p:xfrm>
          <a:off x="228600" y="11430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17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反馈系统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1143"/>
          <a:stretch/>
        </p:blipFill>
        <p:spPr>
          <a:xfrm>
            <a:off x="76200" y="1828800"/>
            <a:ext cx="8990795" cy="464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600" y="1202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学生反馈：每周一次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600" y="1202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学生反馈：每周一次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56" r="12934"/>
          <a:stretch/>
        </p:blipFill>
        <p:spPr>
          <a:xfrm>
            <a:off x="152400" y="1856508"/>
            <a:ext cx="8915400" cy="44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600" y="1202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讲师反馈：每周一次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7175"/>
          <a:stretch/>
        </p:blipFill>
        <p:spPr>
          <a:xfrm>
            <a:off x="152399" y="1905000"/>
            <a:ext cx="888290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班级状况统计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459" y="1066800"/>
            <a:ext cx="88024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讲师每周五开一周例会，反馈班级状况，困难学生问题，商讨解决方案。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537"/>
          <a:stretch/>
        </p:blipFill>
        <p:spPr>
          <a:xfrm>
            <a:off x="63655" y="1752600"/>
            <a:ext cx="9003214" cy="41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班级状况确认表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459" y="1066800"/>
            <a:ext cx="880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周例会，统计出的学生请假、学生作业异常、困难学生等问题，必须由学生亲自签字确认，让学生意识到自己严重性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817" b="1347"/>
          <a:stretch/>
        </p:blipFill>
        <p:spPr>
          <a:xfrm>
            <a:off x="1657350" y="1651574"/>
            <a:ext cx="5200650" cy="52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03833"/>
              </p:ext>
            </p:extLst>
          </p:nvPr>
        </p:nvGraphicFramePr>
        <p:xfrm>
          <a:off x="1524000" y="2057400"/>
          <a:ext cx="6172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19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27178" y="1449092"/>
            <a:ext cx="8305801" cy="2161562"/>
            <a:chOff x="427178" y="1449092"/>
            <a:chExt cx="8305801" cy="216156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8" y="1449092"/>
              <a:ext cx="8305801" cy="21615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3785630" y="1923443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27178" y="2751138"/>
            <a:ext cx="8305801" cy="2157561"/>
            <a:chOff x="427178" y="2751138"/>
            <a:chExt cx="8305801" cy="215756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" y="2751138"/>
              <a:ext cx="8305801" cy="21575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文本框 12"/>
            <p:cNvSpPr txBox="1"/>
            <p:nvPr/>
          </p:nvSpPr>
          <p:spPr>
            <a:xfrm>
              <a:off x="3785630" y="3323286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7178" y="4115183"/>
            <a:ext cx="8305801" cy="2157773"/>
            <a:chOff x="427178" y="4115183"/>
            <a:chExt cx="8305801" cy="215777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178" y="4115183"/>
              <a:ext cx="8305801" cy="21577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3947597" y="4796416"/>
              <a:ext cx="1264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endPara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3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0" y="28956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学科自由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1906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学生考勤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200"/>
          <a:stretch/>
        </p:blipFill>
        <p:spPr>
          <a:xfrm>
            <a:off x="228600" y="1219200"/>
            <a:ext cx="8686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学生考勤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3200"/>
            <a:ext cx="80772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学习总时间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个月（节假日除外）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早上：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08:30-12:00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13:30-17:30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晚自习：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19:00-21:00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周一至周五 正常上课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 周测试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 休息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219200"/>
            <a:ext cx="822960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学生考勤分为</a:t>
            </a:r>
            <a:r>
              <a:rPr lang="zh-CN" altLang="en-US" sz="21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指纹打卡</a:t>
            </a:r>
            <a:r>
              <a:rPr lang="zh-CN" altLang="en-US" sz="2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1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系统考勤</a:t>
            </a:r>
            <a:r>
              <a:rPr lang="zh-CN" altLang="en-US" sz="2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，教务老师根据指纹打卡记录，导入系统，自动生成考勤积分。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请假审批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28444"/>
          <a:stretch/>
        </p:blipFill>
        <p:spPr>
          <a:xfrm>
            <a:off x="13879" y="1371600"/>
            <a:ext cx="91070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12" r="31324"/>
          <a:stretch/>
        </p:blipFill>
        <p:spPr>
          <a:xfrm>
            <a:off x="152400" y="1295400"/>
            <a:ext cx="88392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251979"/>
              </p:ext>
            </p:extLst>
          </p:nvPr>
        </p:nvGraphicFramePr>
        <p:xfrm>
          <a:off x="914400" y="1524000"/>
          <a:ext cx="7353300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400" y="53017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一天学习的巩固练习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5200" y="53017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一周学习综合性测试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6841" y="53017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阶段性总结测试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作业考核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1445"/>
          <a:stretch/>
        </p:blipFill>
        <p:spPr>
          <a:xfrm>
            <a:off x="228600" y="1143000"/>
            <a:ext cx="8686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教务巡查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494" y="1066800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晚</a:t>
            </a:r>
            <a:r>
              <a:rPr lang="zh-CN" altLang="en-US" sz="2000" smtClean="0">
                <a:solidFill>
                  <a:schemeClr val="bg1"/>
                </a:solidFill>
              </a:rPr>
              <a:t>自习期间，教务老师不定期巡查教室纪律，发现违纪违规学生，批评、记录、通报。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9629"/>
          <a:stretch/>
        </p:blipFill>
        <p:spPr>
          <a:xfrm>
            <a:off x="40341" y="1896923"/>
            <a:ext cx="9103659" cy="37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86700" cy="71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0044"/>
          <a:stretch/>
        </p:blipFill>
        <p:spPr>
          <a:xfrm>
            <a:off x="0" y="1066800"/>
            <a:ext cx="9144000" cy="525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8969" r="84"/>
          <a:stretch/>
        </p:blipFill>
        <p:spPr>
          <a:xfrm>
            <a:off x="2484582" y="1066800"/>
            <a:ext cx="6659418" cy="52578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374</Words>
  <Application>Microsoft Office PowerPoint</Application>
  <PresentationFormat>全屏显示(4:3)</PresentationFormat>
  <Paragraphs>91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思途教育信息管理系统</vt:lpstr>
      <vt:lpstr>学生考勤</vt:lpstr>
      <vt:lpstr>学生考勤</vt:lpstr>
      <vt:lpstr>请假审批</vt:lpstr>
      <vt:lpstr>作业管理</vt:lpstr>
      <vt:lpstr>作业管理</vt:lpstr>
      <vt:lpstr>作业考核</vt:lpstr>
      <vt:lpstr>教务巡查</vt:lpstr>
      <vt:lpstr>积分考核</vt:lpstr>
      <vt:lpstr>积分考核</vt:lpstr>
      <vt:lpstr>反馈系统</vt:lpstr>
      <vt:lpstr>反馈系统</vt:lpstr>
      <vt:lpstr>反馈系统</vt:lpstr>
      <vt:lpstr>反馈系统</vt:lpstr>
      <vt:lpstr>班级状况统计</vt:lpstr>
      <vt:lpstr>班级状况确认表</vt:lpstr>
      <vt:lpstr>课程设置</vt:lpstr>
      <vt:lpstr>项目展示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思途教育信息管理系统</dc:title>
  <dc:creator>Administrator</dc:creator>
  <cp:lastModifiedBy>Mr.Z</cp:lastModifiedBy>
  <cp:revision>31</cp:revision>
  <dcterms:created xsi:type="dcterms:W3CDTF">2006-08-16T00:00:00Z</dcterms:created>
  <dcterms:modified xsi:type="dcterms:W3CDTF">2019-01-16T03:01:40Z</dcterms:modified>
</cp:coreProperties>
</file>