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30C8-A612-4F31-8A2D-B76146E6488F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EEAF-E802-4E1D-B27D-3468095BA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90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30C8-A612-4F31-8A2D-B76146E6488F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EEAF-E802-4E1D-B27D-3468095BA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5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30C8-A612-4F31-8A2D-B76146E6488F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EEAF-E802-4E1D-B27D-3468095BA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33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30C8-A612-4F31-8A2D-B76146E6488F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EEAF-E802-4E1D-B27D-3468095BA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64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30C8-A612-4F31-8A2D-B76146E6488F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EEAF-E802-4E1D-B27D-3468095BA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39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30C8-A612-4F31-8A2D-B76146E6488F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EEAF-E802-4E1D-B27D-3468095BA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85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30C8-A612-4F31-8A2D-B76146E6488F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EEAF-E802-4E1D-B27D-3468095BA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5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30C8-A612-4F31-8A2D-B76146E6488F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EEAF-E802-4E1D-B27D-3468095BA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63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30C8-A612-4F31-8A2D-B76146E6488F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EEAF-E802-4E1D-B27D-3468095BA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30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30C8-A612-4F31-8A2D-B76146E6488F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EEAF-E802-4E1D-B27D-3468095BA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5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30C8-A612-4F31-8A2D-B76146E6488F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EEAF-E802-4E1D-B27D-3468095BA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2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130C8-A612-4F31-8A2D-B76146E6488F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BEEAF-E802-4E1D-B27D-3468095BA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94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微软用户</dc:creator>
  <cp:lastModifiedBy>微软用户</cp:lastModifiedBy>
  <cp:revision>1</cp:revision>
  <dcterms:created xsi:type="dcterms:W3CDTF">2018-03-05T05:48:00Z</dcterms:created>
  <dcterms:modified xsi:type="dcterms:W3CDTF">2018-03-05T05:48:18Z</dcterms:modified>
</cp:coreProperties>
</file>