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5.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6.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8.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9.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0.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1.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2.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13.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4.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5.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6.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7.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8.xml" ContentType="application/vnd.openxmlformats-officedocument.presentationml.notesSlide+xml"/>
  <Override PartName="/ppt/tags/tag73.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67" r:id="rId2"/>
    <p:sldId id="388" r:id="rId3"/>
    <p:sldId id="312" r:id="rId4"/>
    <p:sldId id="278" r:id="rId5"/>
    <p:sldId id="279" r:id="rId6"/>
    <p:sldId id="444" r:id="rId7"/>
    <p:sldId id="446" r:id="rId8"/>
    <p:sldId id="447" r:id="rId9"/>
    <p:sldId id="448" r:id="rId10"/>
    <p:sldId id="280" r:id="rId11"/>
    <p:sldId id="261" r:id="rId12"/>
    <p:sldId id="449" r:id="rId13"/>
    <p:sldId id="450" r:id="rId14"/>
    <p:sldId id="272" r:id="rId15"/>
    <p:sldId id="451" r:id="rId16"/>
    <p:sldId id="452" r:id="rId17"/>
    <p:sldId id="453" r:id="rId18"/>
    <p:sldId id="454" r:id="rId19"/>
    <p:sldId id="263" r:id="rId20"/>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67">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72B0"/>
    <a:srgbClr val="076DAD"/>
    <a:srgbClr val="0B3B49"/>
    <a:srgbClr val="DF2727"/>
    <a:srgbClr val="F79646"/>
    <a:srgbClr val="BFBFBF"/>
    <a:srgbClr val="4BB5CF"/>
    <a:srgbClr val="48B1CE"/>
    <a:srgbClr val="FFFFFF"/>
    <a:srgbClr val="FBF9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1" d="100"/>
          <a:sy n="91" d="100"/>
        </p:scale>
        <p:origin x="56" y="192"/>
      </p:cViewPr>
      <p:guideLst>
        <p:guide orient="horz" pos="2567"/>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ea typeface="微软雅黑" panose="020B0503020204020204" pitchFamily="34" charset="-122"/>
              </a:rPr>
              <a:t>2022/4/26</a:t>
            </a:fld>
            <a:endParaRPr lang="zh-CN" altLang="en-US">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ea typeface="微软雅黑" panose="020B0503020204020204" pitchFamily="34" charset="-122"/>
              </a:rPr>
              <a:t>‹#›</a:t>
            </a:fld>
            <a:endParaRPr lang="zh-CN" altLang="en-US">
              <a:ea typeface="微软雅黑" panose="020B0503020204020204"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D2A48B96-639E-45A3-A0BA-2464DFDB1FAA}" type="datetimeFigureOut">
              <a:rPr lang="zh-CN" altLang="en-US" smtClean="0"/>
              <a:t>2022/4/26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首页</a:t>
            </a:r>
            <a:r>
              <a:rPr lang="en-US" altLang="zh-CN"/>
              <a:t>/</a:t>
            </a:r>
            <a:r>
              <a:rPr lang="zh-CN" altLang="en-US"/>
              <a:t>封面页</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正文页</a:t>
            </a:r>
            <a:r>
              <a:rPr lang="en-US" altLang="zh-CN">
                <a:sym typeface="+mn-ea"/>
              </a:rPr>
              <a:t>/</a:t>
            </a:r>
            <a:r>
              <a:rPr lang="zh-CN" altLang="en-US">
                <a:sym typeface="+mn-ea"/>
              </a:rPr>
              <a:t>内容页</a:t>
            </a:r>
            <a:r>
              <a:rPr lang="en-US" altLang="zh-CN">
                <a:sym typeface="+mn-ea"/>
              </a:rPr>
              <a:t>——</a:t>
            </a:r>
            <a:r>
              <a:rPr lang="zh-CN" altLang="en-US">
                <a:sym typeface="+mn-ea"/>
              </a:rPr>
              <a:t>样式</a:t>
            </a:r>
            <a:r>
              <a:rPr lang="en-US" altLang="zh-CN">
                <a:sym typeface="+mn-ea"/>
              </a:rPr>
              <a:t>1</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正文页</a:t>
            </a:r>
            <a:r>
              <a:rPr lang="en-US" altLang="zh-CN">
                <a:sym typeface="+mn-ea"/>
              </a:rPr>
              <a:t>/</a:t>
            </a:r>
            <a:r>
              <a:rPr lang="zh-CN" altLang="en-US">
                <a:sym typeface="+mn-ea"/>
              </a:rPr>
              <a:t>内容页</a:t>
            </a:r>
            <a:r>
              <a:rPr lang="en-US" altLang="zh-CN">
                <a:sym typeface="+mn-ea"/>
              </a:rPr>
              <a:t>——</a:t>
            </a:r>
            <a:r>
              <a:rPr lang="zh-CN" altLang="en-US">
                <a:sym typeface="+mn-ea"/>
              </a:rPr>
              <a:t>样式</a:t>
            </a:r>
            <a:r>
              <a:rPr lang="en-US" altLang="zh-CN">
                <a:sym typeface="+mn-ea"/>
              </a:rPr>
              <a:t>2</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正文页</a:t>
            </a:r>
            <a:r>
              <a:rPr lang="en-US" altLang="zh-CN">
                <a:sym typeface="+mn-ea"/>
              </a:rPr>
              <a:t>/</a:t>
            </a:r>
            <a:r>
              <a:rPr lang="zh-CN" altLang="en-US">
                <a:sym typeface="+mn-ea"/>
              </a:rPr>
              <a:t>内容页</a:t>
            </a:r>
            <a:r>
              <a:rPr lang="en-US" altLang="zh-CN">
                <a:sym typeface="+mn-ea"/>
              </a:rPr>
              <a:t>——</a:t>
            </a:r>
            <a:r>
              <a:rPr lang="zh-CN" altLang="en-US">
                <a:sym typeface="+mn-ea"/>
              </a:rPr>
              <a:t>样式</a:t>
            </a:r>
            <a:r>
              <a:rPr lang="en-US" altLang="zh-CN">
                <a:sym typeface="+mn-ea"/>
              </a:rPr>
              <a:t>2</a:t>
            </a:r>
          </a:p>
        </p:txBody>
      </p:sp>
    </p:spTree>
    <p:extLst>
      <p:ext uri="{BB962C8B-B14F-4D97-AF65-F5344CB8AC3E}">
        <p14:creationId xmlns:p14="http://schemas.microsoft.com/office/powerpoint/2010/main" val="2428968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过渡页</a:t>
            </a:r>
            <a:r>
              <a:rPr lang="en-US" altLang="zh-CN">
                <a:sym typeface="+mn-ea"/>
              </a:rPr>
              <a:t>/</a:t>
            </a:r>
            <a:r>
              <a:rPr lang="zh-CN" altLang="en-US">
                <a:sym typeface="+mn-ea"/>
              </a:rPr>
              <a:t>章节页</a:t>
            </a:r>
            <a:r>
              <a:rPr lang="en-US" altLang="zh-CN">
                <a:sym typeface="+mn-ea"/>
              </a:rPr>
              <a:t>——</a:t>
            </a:r>
            <a:r>
              <a:rPr lang="zh-CN" altLang="en-US">
                <a:sym typeface="+mn-ea"/>
              </a:rPr>
              <a:t>样式</a:t>
            </a:r>
            <a:r>
              <a:rPr lang="en-US" altLang="zh-CN">
                <a:sym typeface="+mn-ea"/>
              </a:rPr>
              <a:t>1</a:t>
            </a:r>
            <a:endParaRPr lang="zh-CN" altLang="en-US"/>
          </a:p>
        </p:txBody>
      </p:sp>
    </p:spTree>
    <p:extLst>
      <p:ext uri="{BB962C8B-B14F-4D97-AF65-F5344CB8AC3E}">
        <p14:creationId xmlns:p14="http://schemas.microsoft.com/office/powerpoint/2010/main" val="3619915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正文页</a:t>
            </a:r>
            <a:r>
              <a:rPr lang="en-US" altLang="zh-CN">
                <a:sym typeface="+mn-ea"/>
              </a:rPr>
              <a:t>/</a:t>
            </a:r>
            <a:r>
              <a:rPr lang="zh-CN" altLang="en-US">
                <a:sym typeface="+mn-ea"/>
              </a:rPr>
              <a:t>内容页</a:t>
            </a:r>
            <a:r>
              <a:rPr lang="en-US" altLang="zh-CN">
                <a:sym typeface="+mn-ea"/>
              </a:rPr>
              <a:t>——</a:t>
            </a:r>
            <a:r>
              <a:rPr lang="zh-CN" altLang="en-US">
                <a:sym typeface="+mn-ea"/>
              </a:rPr>
              <a:t>样式</a:t>
            </a:r>
            <a:r>
              <a:rPr lang="en-US" altLang="zh-CN">
                <a:sym typeface="+mn-ea"/>
              </a:rPr>
              <a:t>2</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正文页</a:t>
            </a:r>
            <a:r>
              <a:rPr lang="en-US" altLang="zh-CN">
                <a:sym typeface="+mn-ea"/>
              </a:rPr>
              <a:t>/</a:t>
            </a:r>
            <a:r>
              <a:rPr lang="zh-CN" altLang="en-US">
                <a:sym typeface="+mn-ea"/>
              </a:rPr>
              <a:t>内容页</a:t>
            </a:r>
            <a:r>
              <a:rPr lang="en-US" altLang="zh-CN">
                <a:sym typeface="+mn-ea"/>
              </a:rPr>
              <a:t>——</a:t>
            </a:r>
            <a:r>
              <a:rPr lang="zh-CN" altLang="en-US">
                <a:sym typeface="+mn-ea"/>
              </a:rPr>
              <a:t>样式</a:t>
            </a:r>
            <a:r>
              <a:rPr lang="en-US" altLang="zh-CN">
                <a:sym typeface="+mn-ea"/>
              </a:rPr>
              <a:t>2</a:t>
            </a:r>
          </a:p>
        </p:txBody>
      </p:sp>
    </p:spTree>
    <p:extLst>
      <p:ext uri="{BB962C8B-B14F-4D97-AF65-F5344CB8AC3E}">
        <p14:creationId xmlns:p14="http://schemas.microsoft.com/office/powerpoint/2010/main" val="3694317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正文页</a:t>
            </a:r>
            <a:r>
              <a:rPr lang="en-US" altLang="zh-CN">
                <a:sym typeface="+mn-ea"/>
              </a:rPr>
              <a:t>/</a:t>
            </a:r>
            <a:r>
              <a:rPr lang="zh-CN" altLang="en-US">
                <a:sym typeface="+mn-ea"/>
              </a:rPr>
              <a:t>内容页</a:t>
            </a:r>
            <a:r>
              <a:rPr lang="en-US" altLang="zh-CN">
                <a:sym typeface="+mn-ea"/>
              </a:rPr>
              <a:t>——</a:t>
            </a:r>
            <a:r>
              <a:rPr lang="zh-CN" altLang="en-US">
                <a:sym typeface="+mn-ea"/>
              </a:rPr>
              <a:t>样式</a:t>
            </a:r>
            <a:r>
              <a:rPr lang="en-US" altLang="zh-CN">
                <a:sym typeface="+mn-ea"/>
              </a:rPr>
              <a:t>2</a:t>
            </a:r>
          </a:p>
        </p:txBody>
      </p:sp>
    </p:spTree>
    <p:extLst>
      <p:ext uri="{BB962C8B-B14F-4D97-AF65-F5344CB8AC3E}">
        <p14:creationId xmlns:p14="http://schemas.microsoft.com/office/powerpoint/2010/main" val="3676378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正文页</a:t>
            </a:r>
            <a:r>
              <a:rPr lang="en-US" altLang="zh-CN">
                <a:sym typeface="+mn-ea"/>
              </a:rPr>
              <a:t>/</a:t>
            </a:r>
            <a:r>
              <a:rPr lang="zh-CN" altLang="en-US">
                <a:sym typeface="+mn-ea"/>
              </a:rPr>
              <a:t>内容页</a:t>
            </a:r>
            <a:r>
              <a:rPr lang="en-US" altLang="zh-CN">
                <a:sym typeface="+mn-ea"/>
              </a:rPr>
              <a:t>——</a:t>
            </a:r>
            <a:r>
              <a:rPr lang="zh-CN" altLang="en-US">
                <a:sym typeface="+mn-ea"/>
              </a:rPr>
              <a:t>样式</a:t>
            </a:r>
            <a:r>
              <a:rPr lang="en-US" altLang="zh-CN">
                <a:sym typeface="+mn-ea"/>
              </a:rPr>
              <a:t>2</a:t>
            </a:r>
          </a:p>
        </p:txBody>
      </p:sp>
    </p:spTree>
    <p:extLst>
      <p:ext uri="{BB962C8B-B14F-4D97-AF65-F5344CB8AC3E}">
        <p14:creationId xmlns:p14="http://schemas.microsoft.com/office/powerpoint/2010/main" val="3967876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正文页</a:t>
            </a:r>
            <a:r>
              <a:rPr lang="en-US" altLang="zh-CN">
                <a:sym typeface="+mn-ea"/>
              </a:rPr>
              <a:t>/</a:t>
            </a:r>
            <a:r>
              <a:rPr lang="zh-CN" altLang="en-US">
                <a:sym typeface="+mn-ea"/>
              </a:rPr>
              <a:t>内容页</a:t>
            </a:r>
            <a:r>
              <a:rPr lang="en-US" altLang="zh-CN">
                <a:sym typeface="+mn-ea"/>
              </a:rPr>
              <a:t>——</a:t>
            </a:r>
            <a:r>
              <a:rPr lang="zh-CN" altLang="en-US">
                <a:sym typeface="+mn-ea"/>
              </a:rPr>
              <a:t>样式</a:t>
            </a:r>
            <a:r>
              <a:rPr lang="en-US" altLang="zh-CN">
                <a:sym typeface="+mn-ea"/>
              </a:rPr>
              <a:t>2</a:t>
            </a:r>
          </a:p>
        </p:txBody>
      </p:sp>
    </p:spTree>
    <p:extLst>
      <p:ext uri="{BB962C8B-B14F-4D97-AF65-F5344CB8AC3E}">
        <p14:creationId xmlns:p14="http://schemas.microsoft.com/office/powerpoint/2010/main" val="1495784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尾页</a:t>
            </a:r>
            <a:r>
              <a:rPr lang="en-US" altLang="zh-CN">
                <a:sym typeface="+mn-ea"/>
              </a:rPr>
              <a:t>/</a:t>
            </a:r>
            <a:r>
              <a:rPr lang="zh-CN" altLang="en-US">
                <a:sym typeface="+mn-ea"/>
              </a:rPr>
              <a:t>封底页</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目录页</a:t>
            </a:r>
            <a:r>
              <a:rPr lang="en-US" altLang="zh-CN"/>
              <a:t>——</a:t>
            </a:r>
            <a:r>
              <a:rPr lang="zh-CN" altLang="en-US"/>
              <a:t>样式</a:t>
            </a:r>
            <a:r>
              <a:rPr lang="en-US" altLang="zh-CN"/>
              <a:t>1</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过渡页</a:t>
            </a:r>
            <a:r>
              <a:rPr lang="en-US" altLang="zh-CN">
                <a:sym typeface="+mn-ea"/>
              </a:rPr>
              <a:t>/</a:t>
            </a:r>
            <a:r>
              <a:rPr lang="zh-CN" altLang="en-US">
                <a:sym typeface="+mn-ea"/>
              </a:rPr>
              <a:t>章节页</a:t>
            </a:r>
            <a:r>
              <a:rPr lang="en-US" altLang="zh-CN">
                <a:sym typeface="+mn-ea"/>
              </a:rPr>
              <a:t>——</a:t>
            </a:r>
            <a:r>
              <a:rPr lang="zh-CN" altLang="en-US">
                <a:sym typeface="+mn-ea"/>
              </a:rPr>
              <a:t>样式</a:t>
            </a:r>
            <a:r>
              <a:rPr lang="en-US" altLang="zh-CN">
                <a:sym typeface="+mn-ea"/>
              </a:rPr>
              <a:t>1</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正文页</a:t>
            </a:r>
            <a:r>
              <a:rPr lang="en-US" altLang="zh-CN"/>
              <a:t>/</a:t>
            </a:r>
            <a:r>
              <a:rPr lang="zh-CN" altLang="en-US"/>
              <a:t>内容页</a:t>
            </a:r>
            <a:r>
              <a:rPr lang="en-US" altLang="zh-CN"/>
              <a:t>——</a:t>
            </a:r>
            <a:r>
              <a:rPr lang="zh-CN" altLang="en-US"/>
              <a:t>样式</a:t>
            </a:r>
            <a:r>
              <a:rPr lang="en-US" altLang="zh-CN"/>
              <a:t>1</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正文页</a:t>
            </a:r>
            <a:r>
              <a:rPr lang="en-US" altLang="zh-CN">
                <a:sym typeface="+mn-ea"/>
              </a:rPr>
              <a:t>/</a:t>
            </a:r>
            <a:r>
              <a:rPr lang="zh-CN" altLang="en-US">
                <a:sym typeface="+mn-ea"/>
              </a:rPr>
              <a:t>内容页</a:t>
            </a:r>
            <a:r>
              <a:rPr lang="en-US" altLang="zh-CN">
                <a:sym typeface="+mn-ea"/>
              </a:rPr>
              <a:t>——</a:t>
            </a:r>
            <a:r>
              <a:rPr lang="zh-CN" altLang="en-US">
                <a:sym typeface="+mn-ea"/>
              </a:rPr>
              <a:t>样式</a:t>
            </a:r>
            <a:r>
              <a:rPr lang="en-US" altLang="zh-CN">
                <a:sym typeface="+mn-ea"/>
              </a:rPr>
              <a:t>1</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正文页</a:t>
            </a:r>
            <a:r>
              <a:rPr lang="en-US" altLang="zh-CN">
                <a:sym typeface="+mn-ea"/>
              </a:rPr>
              <a:t>/</a:t>
            </a:r>
            <a:r>
              <a:rPr lang="zh-CN" altLang="en-US">
                <a:sym typeface="+mn-ea"/>
              </a:rPr>
              <a:t>内容页</a:t>
            </a:r>
            <a:r>
              <a:rPr lang="en-US" altLang="zh-CN">
                <a:sym typeface="+mn-ea"/>
              </a:rPr>
              <a:t>——</a:t>
            </a:r>
            <a:r>
              <a:rPr lang="zh-CN" altLang="en-US">
                <a:sym typeface="+mn-ea"/>
              </a:rPr>
              <a:t>样式</a:t>
            </a:r>
            <a:r>
              <a:rPr lang="en-US" altLang="zh-CN">
                <a:sym typeface="+mn-ea"/>
              </a:rPr>
              <a:t>1</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过渡页</a:t>
            </a:r>
            <a:r>
              <a:rPr lang="en-US" altLang="zh-CN">
                <a:sym typeface="+mn-ea"/>
              </a:rPr>
              <a:t>/</a:t>
            </a:r>
            <a:r>
              <a:rPr lang="zh-CN" altLang="en-US">
                <a:sym typeface="+mn-ea"/>
              </a:rPr>
              <a:t>章节页</a:t>
            </a:r>
            <a:r>
              <a:rPr lang="en-US" altLang="zh-CN">
                <a:sym typeface="+mn-ea"/>
              </a:rPr>
              <a:t>——</a:t>
            </a:r>
            <a:r>
              <a:rPr lang="zh-CN" altLang="en-US">
                <a:sym typeface="+mn-ea"/>
              </a:rPr>
              <a:t>样式</a:t>
            </a:r>
            <a:r>
              <a:rPr lang="en-US" altLang="zh-CN">
                <a:sym typeface="+mn-ea"/>
              </a:rPr>
              <a:t>1</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正文页</a:t>
            </a:r>
            <a:r>
              <a:rPr lang="en-US" altLang="zh-CN"/>
              <a:t>/</a:t>
            </a:r>
            <a:r>
              <a:rPr lang="zh-CN" altLang="en-US"/>
              <a:t>内容页</a:t>
            </a:r>
            <a:r>
              <a:rPr lang="en-US" altLang="zh-CN"/>
              <a:t>——</a:t>
            </a:r>
            <a:r>
              <a:rPr lang="zh-CN" altLang="en-US"/>
              <a:t>样式</a:t>
            </a:r>
            <a:r>
              <a:rPr lang="en-US" altLang="zh-CN"/>
              <a:t>1</a:t>
            </a:r>
          </a:p>
        </p:txBody>
      </p:sp>
    </p:spTree>
    <p:extLst>
      <p:ext uri="{BB962C8B-B14F-4D97-AF65-F5344CB8AC3E}">
        <p14:creationId xmlns:p14="http://schemas.microsoft.com/office/powerpoint/2010/main" val="2895586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过渡页</a:t>
            </a:r>
            <a:r>
              <a:rPr lang="en-US" altLang="zh-CN">
                <a:sym typeface="+mn-ea"/>
              </a:rPr>
              <a:t>/</a:t>
            </a:r>
            <a:r>
              <a:rPr lang="zh-CN" altLang="en-US">
                <a:sym typeface="+mn-ea"/>
              </a:rPr>
              <a:t>章节页</a:t>
            </a:r>
            <a:r>
              <a:rPr lang="en-US" altLang="zh-CN">
                <a:sym typeface="+mn-ea"/>
              </a:rPr>
              <a:t>——</a:t>
            </a:r>
            <a:r>
              <a:rPr lang="zh-CN" altLang="en-US">
                <a:sym typeface="+mn-ea"/>
              </a:rPr>
              <a:t>样式</a:t>
            </a:r>
            <a:r>
              <a:rPr lang="en-US" altLang="zh-CN">
                <a:sym typeface="+mn-ea"/>
              </a:rPr>
              <a:t>1</a:t>
            </a:r>
            <a:endParaRPr lang="zh-CN" altLang="en-US"/>
          </a:p>
        </p:txBody>
      </p:sp>
    </p:spTree>
    <p:extLst>
      <p:ext uri="{BB962C8B-B14F-4D97-AF65-F5344CB8AC3E}">
        <p14:creationId xmlns:p14="http://schemas.microsoft.com/office/powerpoint/2010/main" val="3120569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04" y="0"/>
            <a:ext cx="12189531"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34" y="0"/>
            <a:ext cx="12189531"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 y="0"/>
            <a:ext cx="12189531"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25" name="图片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34" y="0"/>
            <a:ext cx="12189531"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68" y="0"/>
            <a:ext cx="12189531"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34" y="0"/>
            <a:ext cx="12189531" cy="6858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0" y="0"/>
            <a:ext cx="12192000" cy="6858000"/>
          </a:xfrm>
          <a:prstGeom prst="rect">
            <a:avLst/>
          </a:prstGeom>
        </p:spPr>
      </p:pic>
      <p:pic>
        <p:nvPicPr>
          <p:cNvPr id="4" name="图片 3" descr="白色logo"/>
          <p:cNvPicPr>
            <a:picLocks noChangeAspect="1"/>
          </p:cNvPicPr>
          <p:nvPr userDrawn="1"/>
        </p:nvPicPr>
        <p:blipFill>
          <a:blip r:embed="rId3"/>
          <a:stretch>
            <a:fillRect/>
          </a:stretch>
        </p:blipFill>
        <p:spPr>
          <a:xfrm>
            <a:off x="10023475" y="344805"/>
            <a:ext cx="1512000" cy="409842"/>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3" y="0"/>
            <a:ext cx="12183893"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矩形 7"/>
          <p:cNvSpPr/>
          <p:nvPr userDrawn="1"/>
        </p:nvSpPr>
        <p:spPr>
          <a:xfrm>
            <a:off x="-389890" y="0"/>
            <a:ext cx="304800" cy="322580"/>
          </a:xfrm>
          <a:prstGeom prst="rect">
            <a:avLst/>
          </a:prstGeom>
          <a:solidFill>
            <a:srgbClr val="0B3B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389890" y="745490"/>
            <a:ext cx="304800" cy="322580"/>
          </a:xfrm>
          <a:prstGeom prst="rect">
            <a:avLst/>
          </a:prstGeom>
          <a:solidFill>
            <a:srgbClr val="4BB5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389890" y="1118235"/>
            <a:ext cx="304800" cy="322580"/>
          </a:xfrm>
          <a:prstGeom prst="rect">
            <a:avLst/>
          </a:prstGeom>
          <a:solidFill>
            <a:srgbClr val="F79646"/>
          </a:solidFill>
          <a:ln>
            <a:noFill/>
          </a:ln>
          <a:effectLst/>
        </p:spPr>
        <p:style>
          <a:lnRef idx="2">
            <a:srgbClr val="4F81BD">
              <a:shade val="50000"/>
            </a:srgbClr>
          </a:lnRef>
          <a:fillRef idx="1">
            <a:srgbClr val="4F81BD"/>
          </a:fillRef>
          <a:effectRef idx="0">
            <a:srgbClr val="4F81BD"/>
          </a:effectRef>
          <a:fontRef idx="minor">
            <a:sysClr val="window" lastClr="FFFFFF"/>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11" name="矩形 10"/>
          <p:cNvSpPr/>
          <p:nvPr userDrawn="1"/>
        </p:nvSpPr>
        <p:spPr>
          <a:xfrm>
            <a:off x="-389890" y="1490980"/>
            <a:ext cx="304800" cy="322580"/>
          </a:xfrm>
          <a:prstGeom prst="rect">
            <a:avLst/>
          </a:prstGeom>
          <a:solidFill>
            <a:srgbClr val="DF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389890" y="372745"/>
            <a:ext cx="304800" cy="322580"/>
          </a:xfrm>
          <a:prstGeom prst="rect">
            <a:avLst/>
          </a:prstGeom>
          <a:solidFill>
            <a:srgbClr val="076D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1"/>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30.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notesSlide" Target="../notesSlides/notesSlide11.xml"/><Relationship Id="rId26" Type="http://schemas.openxmlformats.org/officeDocument/2006/relationships/image" Target="../media/image38.svg"/><Relationship Id="rId3" Type="http://schemas.openxmlformats.org/officeDocument/2006/relationships/tags" Target="../tags/tag31.xml"/><Relationship Id="rId21" Type="http://schemas.openxmlformats.org/officeDocument/2006/relationships/image" Target="../media/image33.png"/><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slideLayout" Target="../slideLayouts/slideLayout6.xml"/><Relationship Id="rId25" Type="http://schemas.openxmlformats.org/officeDocument/2006/relationships/image" Target="../media/image37.png"/><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image" Target="../media/image32.svg"/><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image" Target="../media/image36.svg"/><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image" Target="../media/image35.png"/><Relationship Id="rId10" Type="http://schemas.openxmlformats.org/officeDocument/2006/relationships/tags" Target="../tags/tag38.xml"/><Relationship Id="rId19" Type="http://schemas.openxmlformats.org/officeDocument/2006/relationships/image" Target="../media/image31.png"/><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image" Target="../media/image34.svg"/></Relationships>
</file>

<file path=ppt/slides/_rels/slide12.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notesSlide" Target="../notesSlides/notesSlide12.xml"/><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slideLayout" Target="../slideLayouts/slideLayout6.xml"/><Relationship Id="rId17" Type="http://schemas.openxmlformats.org/officeDocument/2006/relationships/image" Target="../media/image38.svg"/><Relationship Id="rId2" Type="http://schemas.openxmlformats.org/officeDocument/2006/relationships/tags" Target="../tags/tag46.xml"/><Relationship Id="rId16" Type="http://schemas.openxmlformats.org/officeDocument/2006/relationships/image" Target="../media/image37.png"/><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5" Type="http://schemas.openxmlformats.org/officeDocument/2006/relationships/tags" Target="../tags/tag49.xml"/><Relationship Id="rId15" Type="http://schemas.openxmlformats.org/officeDocument/2006/relationships/image" Target="../media/image34.svg"/><Relationship Id="rId10" Type="http://schemas.openxmlformats.org/officeDocument/2006/relationships/tags" Target="../tags/tag54.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image" Target="../media/image33.png"/></Relationships>
</file>

<file path=ppt/slides/_rels/slide1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slideLayout" Target="../slideLayouts/slideLayout4.xml"/><Relationship Id="rId7" Type="http://schemas.openxmlformats.org/officeDocument/2006/relationships/image" Target="../media/image23.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39.png"/><Relationship Id="rId5" Type="http://schemas.openxmlformats.org/officeDocument/2006/relationships/notesSlide" Target="../notesSlides/notesSlide14.xml"/><Relationship Id="rId4"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40.png"/><Relationship Id="rId5" Type="http://schemas.openxmlformats.org/officeDocument/2006/relationships/notesSlide" Target="../notesSlides/notesSlide15.xml"/><Relationship Id="rId4"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notesSlide" Target="../notesSlides/notesSlide16.xml"/><Relationship Id="rId4"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notesSlide" Target="../notesSlides/notesSlide17.xml"/><Relationship Id="rId4"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notesSlide" Target="../notesSlides/notesSlide18.xml"/><Relationship Id="rId4"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9.xml"/><Relationship Id="rId1" Type="http://schemas.openxmlformats.org/officeDocument/2006/relationships/tags" Target="../tags/tag73.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tags" Target="../tags/tag9.xml"/><Relationship Id="rId7" Type="http://schemas.openxmlformats.org/officeDocument/2006/relationships/slideLayout" Target="../slideLayouts/slideLayout3.xml"/><Relationship Id="rId12" Type="http://schemas.openxmlformats.org/officeDocument/2006/relationships/image" Target="../media/image13.svg"/><Relationship Id="rId17" Type="http://schemas.openxmlformats.org/officeDocument/2006/relationships/image" Target="../media/image18.svg"/><Relationship Id="rId2" Type="http://schemas.openxmlformats.org/officeDocument/2006/relationships/tags" Target="../tags/tag8.xml"/><Relationship Id="rId16" Type="http://schemas.openxmlformats.org/officeDocument/2006/relationships/image" Target="../media/image17.png"/><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12.png"/><Relationship Id="rId5" Type="http://schemas.openxmlformats.org/officeDocument/2006/relationships/tags" Target="../tags/tag11.xml"/><Relationship Id="rId15" Type="http://schemas.openxmlformats.org/officeDocument/2006/relationships/image" Target="../media/image16.svg"/><Relationship Id="rId10" Type="http://schemas.openxmlformats.org/officeDocument/2006/relationships/image" Target="../media/image11.svg"/><Relationship Id="rId19" Type="http://schemas.openxmlformats.org/officeDocument/2006/relationships/image" Target="../media/image20.svg"/><Relationship Id="rId4" Type="http://schemas.openxmlformats.org/officeDocument/2006/relationships/tags" Target="../tags/tag10.xml"/><Relationship Id="rId9" Type="http://schemas.openxmlformats.org/officeDocument/2006/relationships/image" Target="../media/image10.pn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slideLayout" Target="../slideLayouts/slideLayout4.xml"/><Relationship Id="rId7" Type="http://schemas.openxmlformats.org/officeDocument/2006/relationships/image" Target="../media/image23.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25.jpe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26.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slideLayout" Target="../slideLayouts/slideLayout4.xml"/><Relationship Id="rId7" Type="http://schemas.openxmlformats.org/officeDocument/2006/relationships/image" Target="../media/image23.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27.jpe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slideLayout" Target="../slideLayouts/slideLayout4.xml"/><Relationship Id="rId7" Type="http://schemas.openxmlformats.org/officeDocument/2006/relationships/image" Target="../media/image23.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2"/>
            </p:custDataLst>
          </p:nvPr>
        </p:nvSpPr>
        <p:spPr>
          <a:xfrm>
            <a:off x="1168400" y="2835910"/>
            <a:ext cx="10175240" cy="1313180"/>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ysClr val="windowText" lastClr="000000">
                    <a:lumMod val="85000"/>
                    <a:lumOff val="15000"/>
                  </a:sysClr>
                </a:solidFill>
                <a:uFillTx/>
                <a:latin typeface="微软雅黑" panose="020B0503020204020204" pitchFamily="34" charset="-122"/>
                <a:ea typeface="微软雅黑" panose="020B0503020204020204" pitchFamily="34" charset="-122"/>
                <a:cs typeface="+mj-cs"/>
                <a:sym typeface="+mn-ea"/>
              </a:defRPr>
            </a:lvl1pPr>
          </a:lstStyle>
          <a:p>
            <a:pPr algn="ctr">
              <a:lnSpc>
                <a:spcPct val="100000"/>
              </a:lnSpc>
            </a:pPr>
            <a:r>
              <a:rPr lang="en-US" altLang="zh-CN" sz="4000" dirty="0">
                <a:solidFill>
                  <a:sysClr val="window" lastClr="FFFFFF"/>
                </a:solidFill>
                <a:cs typeface="+mn-cs"/>
                <a:sym typeface="Arial" panose="020B0604020202020204" pitchFamily="34" charset="0"/>
              </a:rPr>
              <a:t>openlayers</a:t>
            </a:r>
            <a:r>
              <a:rPr sz="4000" dirty="0">
                <a:solidFill>
                  <a:sysClr val="window" lastClr="FFFFFF"/>
                </a:solidFill>
                <a:cs typeface="+mn-cs"/>
                <a:sym typeface="Arial" panose="020B0604020202020204" pitchFamily="34" charset="0"/>
              </a:rPr>
              <a:t>的实际应用</a:t>
            </a:r>
          </a:p>
        </p:txBody>
      </p:sp>
      <p:sp>
        <p:nvSpPr>
          <p:cNvPr id="4" name="文本框 3"/>
          <p:cNvSpPr txBox="1"/>
          <p:nvPr>
            <p:custDataLst>
              <p:tags r:id="rId3"/>
            </p:custDataLst>
          </p:nvPr>
        </p:nvSpPr>
        <p:spPr>
          <a:xfrm>
            <a:off x="7319010" y="5113655"/>
            <a:ext cx="3895725"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ysClr val="windowText" lastClr="000000">
                    <a:lumMod val="85000"/>
                    <a:lumOff val="15000"/>
                  </a:sysClr>
                </a:solidFill>
                <a:uFillTx/>
                <a:latin typeface="微软雅黑" panose="020B0503020204020204" pitchFamily="34" charset="-122"/>
                <a:ea typeface="微软雅黑" panose="020B0503020204020204" pitchFamily="34" charset="-122"/>
                <a:cs typeface="+mj-cs"/>
                <a:sym typeface="+mn-ea"/>
              </a:defRPr>
            </a:lvl1pPr>
          </a:lstStyle>
          <a:p>
            <a:pPr algn="ctr">
              <a:lnSpc>
                <a:spcPct val="100000"/>
              </a:lnSpc>
            </a:pPr>
            <a:endParaRPr sz="2000" dirty="0">
              <a:solidFill>
                <a:sysClr val="window" lastClr="FFFFFF"/>
              </a:solidFill>
              <a:cs typeface="+mn-cs"/>
              <a:sym typeface="Arial" panose="020B0604020202020204" pitchFamily="34" charset="0"/>
            </a:endParaRPr>
          </a:p>
        </p:txBody>
      </p:sp>
      <p:sp>
        <p:nvSpPr>
          <p:cNvPr id="9" name="Title 6"/>
          <p:cNvSpPr txBox="1"/>
          <p:nvPr>
            <p:custDataLst>
              <p:tags r:id="rId4"/>
            </p:custDataLst>
          </p:nvPr>
        </p:nvSpPr>
        <p:spPr>
          <a:xfrm>
            <a:off x="7494905" y="5702300"/>
            <a:ext cx="3543935" cy="467360"/>
          </a:xfrm>
          <a:prstGeom prst="rect">
            <a:avLst/>
          </a:prstGeom>
          <a:noFill/>
          <a:ln w="3175">
            <a:noFill/>
            <a:prstDash val="dash"/>
          </a:ln>
        </p:spPr>
        <p:txBody>
          <a:bodyPr wrap="square" lIns="90000" tIns="46800" rIns="90000" bIns="46800" anchor="ctr" anchorCtr="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gn="ctr">
              <a:lnSpc>
                <a:spcPct val="100000"/>
              </a:lnSpc>
              <a:spcAft>
                <a:spcPts val="800"/>
              </a:spcAft>
              <a:defRPr/>
            </a:pPr>
            <a:r>
              <a:rPr lang="zh-CN" altLang="en-US" sz="1800" b="1" spc="300" dirty="0">
                <a:ln w="3175">
                  <a:noFill/>
                  <a:prstDash val="dash"/>
                </a:ln>
                <a:solidFill>
                  <a:schemeClr val="bg1"/>
                </a:solidFill>
                <a:latin typeface="Arial" panose="020B0604020202020204" pitchFamily="34" charset="0"/>
                <a:ea typeface="微软雅黑" panose="020B0503020204020204" pitchFamily="34" charset="-122"/>
                <a:cs typeface="微软雅黑" panose="020B0503020204020204" pitchFamily="34" charset="-122"/>
              </a:rPr>
              <a:t>部门：智慧交通开发部</a:t>
            </a:r>
          </a:p>
          <a:p>
            <a:pPr algn="ctr">
              <a:lnSpc>
                <a:spcPct val="100000"/>
              </a:lnSpc>
              <a:spcAft>
                <a:spcPts val="800"/>
              </a:spcAft>
              <a:defRPr/>
            </a:pPr>
            <a:r>
              <a:rPr lang="zh-CN" altLang="en-US" sz="1800" b="1" spc="300" dirty="0">
                <a:ln w="3175">
                  <a:noFill/>
                  <a:prstDash val="dash"/>
                </a:ln>
                <a:solidFill>
                  <a:schemeClr val="bg1"/>
                </a:solidFill>
                <a:latin typeface="Arial" panose="020B0604020202020204" pitchFamily="34" charset="0"/>
                <a:ea typeface="微软雅黑" panose="020B0503020204020204" pitchFamily="34" charset="-122"/>
                <a:cs typeface="微软雅黑" panose="020B0503020204020204" pitchFamily="34" charset="-122"/>
              </a:rPr>
              <a:t>主讲人：罗雪梅</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2"/>
            </p:custDataLst>
          </p:nvPr>
        </p:nvSpPr>
        <p:spPr>
          <a:xfrm>
            <a:off x="2255520" y="217170"/>
            <a:ext cx="8520430"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ysClr val="windowText" lastClr="000000">
                    <a:lumMod val="85000"/>
                    <a:lumOff val="15000"/>
                  </a:sysClr>
                </a:solidFill>
                <a:uFillTx/>
                <a:latin typeface="微软雅黑" panose="020B0503020204020204" pitchFamily="34" charset="-122"/>
                <a:ea typeface="微软雅黑" panose="020B0503020204020204" pitchFamily="34" charset="-122"/>
                <a:cs typeface="+mj-cs"/>
                <a:sym typeface="+mn-ea"/>
              </a:defRPr>
            </a:lvl1pPr>
          </a:lstStyle>
          <a:p>
            <a:pPr>
              <a:lnSpc>
                <a:spcPct val="100000"/>
              </a:lnSpc>
            </a:pPr>
            <a:r>
              <a:rPr lang="en-US" altLang="zh-CN" sz="2400" spc="0" dirty="0">
                <a:solidFill>
                  <a:srgbClr val="073B48"/>
                </a:solidFill>
                <a:cs typeface="+mn-cs"/>
                <a:sym typeface="Arial" panose="020B0604020202020204" pitchFamily="34" charset="0"/>
              </a:rPr>
              <a:t>1</a:t>
            </a:r>
            <a:r>
              <a:rPr lang="zh-CN" altLang="en-US" sz="2400" spc="0" dirty="0">
                <a:solidFill>
                  <a:srgbClr val="073B48"/>
                </a:solidFill>
                <a:cs typeface="+mn-cs"/>
                <a:sym typeface="Arial" panose="020B0604020202020204" pitchFamily="34" charset="0"/>
              </a:rPr>
              <a:t>、投影转换</a:t>
            </a:r>
          </a:p>
        </p:txBody>
      </p:sp>
      <p:sp>
        <p:nvSpPr>
          <p:cNvPr id="60" name="矩形 59">
            <a:extLst>
              <a:ext uri="{FF2B5EF4-FFF2-40B4-BE49-F238E27FC236}">
                <a16:creationId xmlns:a16="http://schemas.microsoft.com/office/drawing/2014/main" id="{D50175BD-4EF3-445E-B709-CC33439C88EE}"/>
              </a:ext>
            </a:extLst>
          </p:cNvPr>
          <p:cNvSpPr/>
          <p:nvPr/>
        </p:nvSpPr>
        <p:spPr>
          <a:xfrm>
            <a:off x="1132838" y="1060544"/>
            <a:ext cx="9580291" cy="1384995"/>
          </a:xfrm>
          <a:prstGeom prst="rect">
            <a:avLst/>
          </a:prstGeom>
        </p:spPr>
        <p:txBody>
          <a:bodyPr wrap="square">
            <a:spAutoFit/>
          </a:bodyPr>
          <a:lstStyle/>
          <a:p>
            <a:pPr>
              <a:lnSpc>
                <a:spcPct val="120000"/>
              </a:lnSpc>
            </a:pPr>
            <a:r>
              <a:rPr lang="zh-CN" altLang="en-US" sz="1200" b="0" i="0" dirty="0">
                <a:solidFill>
                  <a:srgbClr val="000000"/>
                </a:solidFill>
                <a:effectLst/>
                <a:latin typeface="-apple-system-font"/>
              </a:rPr>
              <a:t>地图投影的实质就是将地球椭球面上的地理坐标转化为平面直角坐标。目前常用在投影方式</a:t>
            </a:r>
            <a:r>
              <a:rPr lang="zh-CN" altLang="en-US" sz="1200" dirty="0">
                <a:solidFill>
                  <a:srgbClr val="000000"/>
                </a:solidFill>
                <a:latin typeface="-apple-system-font"/>
              </a:rPr>
              <a:t>有</a:t>
            </a:r>
            <a:r>
              <a:rPr lang="en-US" altLang="zh-CN" sz="1200" dirty="0">
                <a:solidFill>
                  <a:srgbClr val="000000"/>
                </a:solidFill>
                <a:latin typeface="-apple-system-font"/>
              </a:rPr>
              <a:t>2</a:t>
            </a:r>
            <a:r>
              <a:rPr lang="zh-CN" altLang="en-US" sz="1200" dirty="0">
                <a:solidFill>
                  <a:srgbClr val="000000"/>
                </a:solidFill>
                <a:latin typeface="-apple-system-font"/>
              </a:rPr>
              <a:t>种，分别为：</a:t>
            </a:r>
            <a:r>
              <a:rPr lang="en-US" altLang="zh-CN" sz="1200" dirty="0">
                <a:solidFill>
                  <a:srgbClr val="000000"/>
                </a:solidFill>
                <a:latin typeface="-apple-system-font"/>
              </a:rPr>
              <a:t>EPSG:3857</a:t>
            </a:r>
            <a:r>
              <a:rPr lang="zh-CN" altLang="en-US" sz="1200" dirty="0">
                <a:solidFill>
                  <a:srgbClr val="000000"/>
                </a:solidFill>
                <a:latin typeface="-apple-system-font"/>
              </a:rPr>
              <a:t>和</a:t>
            </a:r>
            <a:r>
              <a:rPr lang="en-US" altLang="zh-CN" sz="1200" dirty="0">
                <a:solidFill>
                  <a:srgbClr val="000000"/>
                </a:solidFill>
                <a:latin typeface="-apple-system-font"/>
              </a:rPr>
              <a:t>EPSG:4326</a:t>
            </a:r>
          </a:p>
          <a:p>
            <a:pPr>
              <a:lnSpc>
                <a:spcPct val="120000"/>
              </a:lnSpc>
            </a:pPr>
            <a:r>
              <a:rPr lang="en-US" altLang="zh-CN" sz="1400" kern="100" dirty="0" err="1">
                <a:effectLst/>
                <a:latin typeface="Calibri" panose="020F0502020204030204" pitchFamily="34" charset="0"/>
                <a:ea typeface="宋体" panose="02010600030101010101" pitchFamily="2" charset="-122"/>
                <a:cs typeface="Times New Roman" panose="02020603050405020304" pitchFamily="18" charset="0"/>
              </a:rPr>
              <a:t>openlayer</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默认是</a:t>
            </a: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3857</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投影坐标系</a:t>
            </a: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 </a:t>
            </a:r>
          </a:p>
          <a:p>
            <a:pPr>
              <a:lnSpc>
                <a:spcPct val="120000"/>
              </a:lnSpc>
            </a:pPr>
            <a:endParaRPr lang="en-US"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3857</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平面坐标转</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4326</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经纬度：</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toLonLat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([471983.45, 3490990.75])</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4326</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经纬度转</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3857</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平面坐标：</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fromLonLat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([104.704968, 31.540962])</a:t>
            </a:r>
            <a:r>
              <a:rPr lang="en-US" altLang="zh-CN" sz="1200" dirty="0">
                <a:latin typeface="微软雅黑" panose="020B0503020204020204" pitchFamily="34" charset="-122"/>
                <a:ea typeface="微软雅黑" panose="020B0503020204020204" pitchFamily="34" charset="-122"/>
                <a:sym typeface="Arial" panose="020B0604020202020204" pitchFamily="34" charset="0"/>
              </a:rPr>
              <a:t>	</a:t>
            </a:r>
          </a:p>
        </p:txBody>
      </p:sp>
      <p:pic>
        <p:nvPicPr>
          <p:cNvPr id="65" name="图片 64">
            <a:extLst>
              <a:ext uri="{FF2B5EF4-FFF2-40B4-BE49-F238E27FC236}">
                <a16:creationId xmlns:a16="http://schemas.microsoft.com/office/drawing/2014/main" id="{525CA085-E199-44F5-9210-7067F40B7275}"/>
              </a:ext>
            </a:extLst>
          </p:cNvPr>
          <p:cNvPicPr>
            <a:picLocks noChangeAspect="1"/>
          </p:cNvPicPr>
          <p:nvPr/>
        </p:nvPicPr>
        <p:blipFill>
          <a:blip r:embed="rId5"/>
          <a:stretch>
            <a:fillRect/>
          </a:stretch>
        </p:blipFill>
        <p:spPr>
          <a:xfrm>
            <a:off x="1438581" y="2417771"/>
            <a:ext cx="2544445" cy="2512695"/>
          </a:xfrm>
          <a:prstGeom prst="rect">
            <a:avLst/>
          </a:prstGeom>
          <a:noFill/>
          <a:ln>
            <a:noFill/>
          </a:ln>
        </p:spPr>
      </p:pic>
      <p:pic>
        <p:nvPicPr>
          <p:cNvPr id="66" name="图片 65">
            <a:extLst>
              <a:ext uri="{FF2B5EF4-FFF2-40B4-BE49-F238E27FC236}">
                <a16:creationId xmlns:a16="http://schemas.microsoft.com/office/drawing/2014/main" id="{0AE7CA3E-7B7D-43E1-AEE1-4A6C285E6AF6}"/>
              </a:ext>
            </a:extLst>
          </p:cNvPr>
          <p:cNvPicPr>
            <a:picLocks noChangeAspect="1"/>
          </p:cNvPicPr>
          <p:nvPr/>
        </p:nvPicPr>
        <p:blipFill>
          <a:blip r:embed="rId6"/>
          <a:stretch>
            <a:fillRect/>
          </a:stretch>
        </p:blipFill>
        <p:spPr>
          <a:xfrm>
            <a:off x="7771508" y="2417771"/>
            <a:ext cx="2551061" cy="2512694"/>
          </a:xfrm>
          <a:prstGeom prst="rect">
            <a:avLst/>
          </a:prstGeom>
          <a:noFill/>
          <a:ln>
            <a:noFill/>
          </a:ln>
        </p:spPr>
      </p:pic>
      <p:pic>
        <p:nvPicPr>
          <p:cNvPr id="69" name="图片 68">
            <a:extLst>
              <a:ext uri="{FF2B5EF4-FFF2-40B4-BE49-F238E27FC236}">
                <a16:creationId xmlns:a16="http://schemas.microsoft.com/office/drawing/2014/main" id="{93286341-889F-4F40-A361-D253200BB796}"/>
              </a:ext>
            </a:extLst>
          </p:cNvPr>
          <p:cNvPicPr>
            <a:picLocks noChangeAspect="1"/>
          </p:cNvPicPr>
          <p:nvPr/>
        </p:nvPicPr>
        <p:blipFill>
          <a:blip r:embed="rId7"/>
          <a:stretch>
            <a:fillRect/>
          </a:stretch>
        </p:blipFill>
        <p:spPr>
          <a:xfrm>
            <a:off x="4143568" y="2417771"/>
            <a:ext cx="3124431" cy="2512694"/>
          </a:xfrm>
          <a:prstGeom prst="rect">
            <a:avLst/>
          </a:prstGeom>
          <a:noFill/>
          <a:ln>
            <a:noFill/>
          </a:ln>
        </p:spPr>
      </p:pic>
      <p:sp>
        <p:nvSpPr>
          <p:cNvPr id="70" name="矩形 69">
            <a:extLst>
              <a:ext uri="{FF2B5EF4-FFF2-40B4-BE49-F238E27FC236}">
                <a16:creationId xmlns:a16="http://schemas.microsoft.com/office/drawing/2014/main" id="{F3F64338-633A-4468-B12A-70FCF6C7ACF6}"/>
              </a:ext>
            </a:extLst>
          </p:cNvPr>
          <p:cNvSpPr/>
          <p:nvPr/>
        </p:nvSpPr>
        <p:spPr>
          <a:xfrm>
            <a:off x="1305854" y="5095885"/>
            <a:ext cx="9580291" cy="1403141"/>
          </a:xfrm>
          <a:prstGeom prst="rect">
            <a:avLst/>
          </a:prstGeom>
        </p:spPr>
        <p:txBody>
          <a:bodyPr wrap="square">
            <a:spAutoFit/>
          </a:bodyPr>
          <a:lstStyle/>
          <a:p>
            <a:pPr>
              <a:lnSpc>
                <a:spcPct val="120000"/>
              </a:lnSpc>
            </a:pP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在实际应用中，</a:t>
            </a:r>
            <a:r>
              <a:rPr lang="zh-CN" altLang="en-US" sz="1200" dirty="0">
                <a:latin typeface="宋体" panose="02010600030101010101" pitchFamily="2" charset="-122"/>
                <a:ea typeface="宋体" panose="02010600030101010101" pitchFamily="2" charset="-122"/>
                <a:sym typeface="Arial" panose="020B0604020202020204" pitchFamily="34" charset="0"/>
              </a:rPr>
              <a:t>我们都是用经纬度坐标系来表示点位，因此搭配</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使用</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4326</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投影坐标系，所以在初始化地图的时候，不需要对经纬度坐标进行转换。</a:t>
            </a:r>
            <a:endPar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20000"/>
              </a:lnSpc>
            </a:pPr>
            <a:r>
              <a:rPr lang="zh-CN" altLang="zh-CN" sz="1200" kern="100" dirty="0">
                <a:effectLst/>
                <a:latin typeface="宋体" panose="02010600030101010101" pitchFamily="2" charset="-122"/>
                <a:ea typeface="宋体" panose="02010600030101010101" pitchFamily="2" charset="-122"/>
                <a:cs typeface="Times New Roman" panose="02020603050405020304" pitchFamily="18" charset="0"/>
              </a:rPr>
              <a:t>但是若想要使用</a:t>
            </a:r>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3857</a:t>
            </a:r>
            <a:r>
              <a:rPr lang="zh-CN" altLang="zh-CN" sz="1200" kern="100" dirty="0">
                <a:effectLst/>
                <a:latin typeface="宋体" panose="02010600030101010101" pitchFamily="2" charset="-122"/>
                <a:ea typeface="宋体" panose="02010600030101010101" pitchFamily="2" charset="-122"/>
                <a:cs typeface="Times New Roman" panose="02020603050405020304" pitchFamily="18" charset="0"/>
              </a:rPr>
              <a:t>投影，那么进行地图点位操作的时候，就需要对经纬度坐标转为</a:t>
            </a:r>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3857</a:t>
            </a:r>
            <a:r>
              <a:rPr lang="zh-CN" altLang="zh-CN" sz="1200" kern="100" dirty="0">
                <a:effectLst/>
                <a:latin typeface="宋体" panose="02010600030101010101" pitchFamily="2" charset="-122"/>
                <a:ea typeface="宋体" panose="02010600030101010101" pitchFamily="2" charset="-122"/>
                <a:cs typeface="Times New Roman" panose="02020603050405020304" pitchFamily="18" charset="0"/>
              </a:rPr>
              <a:t>坐标，才可以进行正常的显示</a:t>
            </a:r>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200" kern="100" dirty="0">
                <a:effectLst/>
                <a:latin typeface="宋体" panose="02010600030101010101" pitchFamily="2" charset="-122"/>
                <a:ea typeface="宋体" panose="02010600030101010101" pitchFamily="2" charset="-122"/>
                <a:cs typeface="Times New Roman" panose="02020603050405020304" pitchFamily="18" charset="0"/>
              </a:rPr>
              <a:t>若不进行转</a:t>
            </a:r>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200" kern="100" dirty="0">
                <a:effectLst/>
                <a:latin typeface="宋体" panose="02010600030101010101" pitchFamily="2" charset="-122"/>
                <a:ea typeface="宋体" panose="02010600030101010101" pitchFamily="2" charset="-122"/>
                <a:cs typeface="Times New Roman" panose="02020603050405020304" pitchFamily="18" charset="0"/>
              </a:rPr>
              <a:t>那么</a:t>
            </a:r>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[113.0567, 23.67537]</a:t>
            </a:r>
            <a:r>
              <a:rPr lang="zh-CN" altLang="zh-CN" sz="1200" kern="100" dirty="0">
                <a:effectLst/>
                <a:latin typeface="宋体" panose="02010600030101010101" pitchFamily="2" charset="-122"/>
                <a:ea typeface="宋体" panose="02010600030101010101" pitchFamily="2" charset="-122"/>
                <a:cs typeface="Times New Roman" panose="02020603050405020304" pitchFamily="18" charset="0"/>
              </a:rPr>
              <a:t>这个位置，则对应地图上</a:t>
            </a:r>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不知民的地方。</a:t>
            </a:r>
            <a:endParaRPr lang="zh-CN" altLang="zh-CN" sz="1100" kern="100" dirty="0">
              <a:effectLst/>
              <a:latin typeface="宋体" panose="02010600030101010101" pitchFamily="2" charset="-122"/>
              <a:ea typeface="宋体" panose="02010600030101010101" pitchFamily="2" charset="-122"/>
              <a:cs typeface="Times New Roman" panose="02020603050405020304" pitchFamily="18" charset="0"/>
            </a:endParaRPr>
          </a:p>
          <a:p>
            <a:pPr>
              <a:lnSpc>
                <a:spcPct val="120000"/>
              </a:lnSpc>
            </a:pP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20000"/>
              </a:lnSpc>
            </a:pPr>
            <a:endParaRPr lang="en-US" altLang="zh-CN" sz="1200" dirty="0">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2"/>
            </p:custDataLst>
          </p:nvPr>
        </p:nvSpPr>
        <p:spPr>
          <a:xfrm>
            <a:off x="2255520" y="217170"/>
            <a:ext cx="8520430"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ysClr val="windowText" lastClr="000000">
                    <a:lumMod val="85000"/>
                    <a:lumOff val="15000"/>
                  </a:sysClr>
                </a:solidFill>
                <a:uFillTx/>
                <a:latin typeface="微软雅黑" panose="020B0503020204020204" pitchFamily="34" charset="-122"/>
                <a:ea typeface="微软雅黑" panose="020B0503020204020204" pitchFamily="34" charset="-122"/>
                <a:cs typeface="+mj-cs"/>
                <a:sym typeface="+mn-ea"/>
              </a:defRPr>
            </a:lvl1pPr>
          </a:lstStyle>
          <a:p>
            <a:pPr>
              <a:lnSpc>
                <a:spcPct val="100000"/>
              </a:lnSpc>
            </a:pPr>
            <a:r>
              <a:rPr lang="en-US" altLang="zh-CN" sz="2400" spc="0" dirty="0">
                <a:solidFill>
                  <a:srgbClr val="073B48"/>
                </a:solidFill>
                <a:cs typeface="+mn-cs"/>
                <a:sym typeface="Arial" panose="020B0604020202020204" pitchFamily="34" charset="0"/>
              </a:rPr>
              <a:t>2</a:t>
            </a:r>
            <a:r>
              <a:rPr lang="zh-CN" altLang="en-US" sz="2400" spc="0" dirty="0">
                <a:solidFill>
                  <a:srgbClr val="073B48"/>
                </a:solidFill>
                <a:cs typeface="+mn-cs"/>
                <a:sym typeface="Arial" panose="020B0604020202020204" pitchFamily="34" charset="0"/>
              </a:rPr>
              <a:t>、坐标经纬度转换</a:t>
            </a:r>
          </a:p>
        </p:txBody>
      </p:sp>
      <p:cxnSp>
        <p:nvCxnSpPr>
          <p:cNvPr id="3" name="直接连接符 2"/>
          <p:cNvCxnSpPr/>
          <p:nvPr>
            <p:custDataLst>
              <p:tags r:id="rId3"/>
            </p:custDataLst>
          </p:nvPr>
        </p:nvCxnSpPr>
        <p:spPr>
          <a:xfrm>
            <a:off x="804675" y="3660231"/>
            <a:ext cx="10610850" cy="0"/>
          </a:xfrm>
          <a:prstGeom prst="line">
            <a:avLst/>
          </a:prstGeom>
          <a:ln>
            <a:solidFill>
              <a:sysClr val="window" lastClr="FFFFFF">
                <a:lumMod val="85000"/>
              </a:sysClr>
            </a:solidFill>
            <a:prstDash val="dash"/>
          </a:ln>
        </p:spPr>
        <p:style>
          <a:lnRef idx="1">
            <a:srgbClr val="5B9BD5"/>
          </a:lnRef>
          <a:fillRef idx="0">
            <a:srgbClr val="5B9BD5"/>
          </a:fillRef>
          <a:effectRef idx="0">
            <a:srgbClr val="5B9BD5"/>
          </a:effectRef>
          <a:fontRef idx="minor">
            <a:sysClr val="windowText" lastClr="000000"/>
          </a:fontRef>
        </p:style>
      </p:cxnSp>
      <p:cxnSp>
        <p:nvCxnSpPr>
          <p:cNvPr id="4" name="直接连接符 3"/>
          <p:cNvCxnSpPr/>
          <p:nvPr>
            <p:custDataLst>
              <p:tags r:id="rId4"/>
            </p:custDataLst>
          </p:nvPr>
        </p:nvCxnSpPr>
        <p:spPr>
          <a:xfrm>
            <a:off x="6138675" y="1732371"/>
            <a:ext cx="0" cy="4084955"/>
          </a:xfrm>
          <a:prstGeom prst="line">
            <a:avLst/>
          </a:prstGeom>
          <a:ln>
            <a:solidFill>
              <a:sysClr val="window" lastClr="FFFFFF">
                <a:lumMod val="85000"/>
              </a:sysClr>
            </a:solidFill>
            <a:prstDash val="dash"/>
          </a:ln>
        </p:spPr>
        <p:style>
          <a:lnRef idx="1">
            <a:srgbClr val="5B9BD5"/>
          </a:lnRef>
          <a:fillRef idx="0">
            <a:srgbClr val="5B9BD5"/>
          </a:fillRef>
          <a:effectRef idx="0">
            <a:srgbClr val="5B9BD5"/>
          </a:effectRef>
          <a:fontRef idx="minor">
            <a:sysClr val="windowText" lastClr="000000"/>
          </a:fontRef>
        </p:style>
      </p:cxnSp>
      <p:sp>
        <p:nvSpPr>
          <p:cNvPr id="5" name="文本框 4"/>
          <p:cNvSpPr txBox="1"/>
          <p:nvPr>
            <p:custDataLst>
              <p:tags r:id="rId5"/>
            </p:custDataLst>
          </p:nvPr>
        </p:nvSpPr>
        <p:spPr>
          <a:xfrm>
            <a:off x="1051554" y="2002281"/>
            <a:ext cx="4673593" cy="1405820"/>
          </a:xfrm>
          <a:prstGeom prst="rect">
            <a:avLst/>
          </a:prstGeom>
          <a:noFill/>
        </p:spPr>
        <p:txBody>
          <a:bodyPr wrap="square" rtlCol="0">
            <a:normAutofit fontScale="77500" lnSpcReduction="20000"/>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fontAlgn="auto">
              <a:lnSpc>
                <a:spcPct val="150000"/>
              </a:lnSpc>
              <a:spcBef>
                <a:spcPts val="1000"/>
              </a:spcBef>
            </a:pP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国际标准。</a:t>
            </a: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Google Earth</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使用、或者</a:t>
            </a: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GPS</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模块</a:t>
            </a:r>
            <a:endPar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50000"/>
              </a:lnSpc>
              <a:spcBef>
                <a:spcPts val="1000"/>
              </a:spcBef>
            </a:pPr>
            <a:r>
              <a:rPr lang="zh-CN" altLang="zh-CN" sz="1500" kern="100" dirty="0">
                <a:effectLst/>
                <a:latin typeface="Calibri" panose="020F0502020204030204" pitchFamily="34" charset="0"/>
                <a:ea typeface="宋体" panose="02010600030101010101" pitchFamily="2" charset="-122"/>
                <a:cs typeface="Times New Roman" panose="02020603050405020304" pitchFamily="18" charset="0"/>
              </a:rPr>
              <a:t>一般用国际</a:t>
            </a:r>
            <a:r>
              <a:rPr lang="en-US" altLang="zh-CN" sz="1500" kern="100" dirty="0">
                <a:effectLst/>
                <a:latin typeface="Calibri" panose="020F0502020204030204" pitchFamily="34" charset="0"/>
                <a:ea typeface="宋体" panose="02010600030101010101" pitchFamily="2" charset="-122"/>
                <a:cs typeface="Times New Roman" panose="02020603050405020304" pitchFamily="18" charset="0"/>
              </a:rPr>
              <a:t>GPS</a:t>
            </a:r>
            <a:r>
              <a:rPr lang="zh-CN" altLang="zh-CN" sz="1500" kern="100" dirty="0">
                <a:effectLst/>
                <a:latin typeface="Calibri" panose="020F0502020204030204" pitchFamily="34" charset="0"/>
                <a:ea typeface="宋体" panose="02010600030101010101" pitchFamily="2" charset="-122"/>
                <a:cs typeface="Times New Roman" panose="02020603050405020304" pitchFamily="18" charset="0"/>
              </a:rPr>
              <a:t>纪录仪记录下来的经纬度，通过</a:t>
            </a:r>
            <a:r>
              <a:rPr lang="en-US" altLang="zh-CN" sz="1500" kern="100" dirty="0">
                <a:effectLst/>
                <a:latin typeface="Calibri" panose="020F0502020204030204" pitchFamily="34" charset="0"/>
                <a:ea typeface="宋体" panose="02010600030101010101" pitchFamily="2" charset="-122"/>
                <a:cs typeface="Times New Roman" panose="02020603050405020304" pitchFamily="18" charset="0"/>
              </a:rPr>
              <a:t>GPS</a:t>
            </a:r>
            <a:r>
              <a:rPr lang="zh-CN" altLang="zh-CN" sz="1500" kern="100" dirty="0">
                <a:effectLst/>
                <a:latin typeface="Calibri" panose="020F0502020204030204" pitchFamily="34" charset="0"/>
                <a:ea typeface="宋体" panose="02010600030101010101" pitchFamily="2" charset="-122"/>
                <a:cs typeface="Times New Roman" panose="02020603050405020304" pitchFamily="18" charset="0"/>
              </a:rPr>
              <a:t>定位拿到的原始经纬度，</a:t>
            </a:r>
            <a:r>
              <a:rPr lang="en-US" altLang="zh-CN" sz="1500" kern="100" dirty="0">
                <a:effectLst/>
                <a:latin typeface="Calibri" panose="020F0502020204030204" pitchFamily="34" charset="0"/>
                <a:ea typeface="宋体" panose="02010600030101010101" pitchFamily="2" charset="-122"/>
                <a:cs typeface="Times New Roman" panose="02020603050405020304" pitchFamily="18" charset="0"/>
              </a:rPr>
              <a:t>Google</a:t>
            </a:r>
            <a:r>
              <a:rPr lang="zh-CN" altLang="zh-CN" sz="1500" kern="100" dirty="0">
                <a:effectLst/>
                <a:latin typeface="Calibri" panose="020F0502020204030204" pitchFamily="34" charset="0"/>
                <a:ea typeface="宋体" panose="02010600030101010101" pitchFamily="2" charset="-122"/>
                <a:cs typeface="Times New Roman" panose="02020603050405020304" pitchFamily="18" charset="0"/>
              </a:rPr>
              <a:t>和高德地图定位的的经纬度（国外）都是基于</a:t>
            </a:r>
            <a:r>
              <a:rPr lang="en-US" altLang="zh-CN" sz="1500" kern="100" dirty="0">
                <a:effectLst/>
                <a:latin typeface="Calibri" panose="020F0502020204030204" pitchFamily="34" charset="0"/>
                <a:ea typeface="宋体" panose="02010600030101010101" pitchFamily="2" charset="-122"/>
                <a:cs typeface="Times New Roman" panose="02020603050405020304" pitchFamily="18" charset="0"/>
              </a:rPr>
              <a:t>WGS</a:t>
            </a:r>
            <a:r>
              <a:rPr lang="zh-CN" altLang="zh-CN" sz="15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500" kern="100" dirty="0">
                <a:effectLst/>
                <a:latin typeface="Calibri" panose="020F0502020204030204" pitchFamily="34" charset="0"/>
                <a:ea typeface="宋体" panose="02010600030101010101" pitchFamily="2" charset="-122"/>
                <a:cs typeface="Times New Roman" panose="02020603050405020304" pitchFamily="18" charset="0"/>
              </a:rPr>
              <a:t>84</a:t>
            </a:r>
            <a:r>
              <a:rPr lang="zh-CN" altLang="zh-CN" sz="1500" kern="100" dirty="0">
                <a:effectLst/>
                <a:latin typeface="Calibri" panose="020F0502020204030204" pitchFamily="34" charset="0"/>
                <a:ea typeface="宋体" panose="02010600030101010101" pitchFamily="2" charset="-122"/>
                <a:cs typeface="Times New Roman" panose="02020603050405020304" pitchFamily="18" charset="0"/>
              </a:rPr>
              <a:t>坐标系的；但是在国内是不允许直接用</a:t>
            </a:r>
            <a:r>
              <a:rPr lang="en-US" altLang="zh-CN" sz="1500" kern="100" dirty="0">
                <a:effectLst/>
                <a:latin typeface="Calibri" panose="020F0502020204030204" pitchFamily="34" charset="0"/>
                <a:ea typeface="宋体" panose="02010600030101010101" pitchFamily="2" charset="-122"/>
                <a:cs typeface="Times New Roman" panose="02020603050405020304" pitchFamily="18" charset="0"/>
              </a:rPr>
              <a:t>WGS84</a:t>
            </a:r>
            <a:r>
              <a:rPr lang="zh-CN" altLang="zh-CN" sz="1500" kern="100" dirty="0">
                <a:effectLst/>
                <a:latin typeface="Calibri" panose="020F0502020204030204" pitchFamily="34" charset="0"/>
                <a:ea typeface="宋体" panose="02010600030101010101" pitchFamily="2" charset="-122"/>
                <a:cs typeface="Times New Roman" panose="02020603050405020304" pitchFamily="18" charset="0"/>
              </a:rPr>
              <a:t>坐标系标注的，必须经过加密后才能使用；</a:t>
            </a:r>
          </a:p>
          <a:p>
            <a:pPr fontAlgn="auto">
              <a:lnSpc>
                <a:spcPct val="150000"/>
              </a:lnSpc>
              <a:spcBef>
                <a:spcPts val="1000"/>
              </a:spcBef>
            </a:pPr>
            <a:endParaRPr lang="zh-CN" altLang="en-US" sz="1600" dirty="0">
              <a:solidFill>
                <a:sysClr val="windowText" lastClr="000000">
                  <a:lumMod val="65000"/>
                  <a:lumOff val="35000"/>
                </a:sys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5"/>
          <p:cNvSpPr txBox="1"/>
          <p:nvPr>
            <p:custDataLst>
              <p:tags r:id="rId6"/>
            </p:custDataLst>
          </p:nvPr>
        </p:nvSpPr>
        <p:spPr>
          <a:xfrm>
            <a:off x="1051554" y="1665096"/>
            <a:ext cx="4673593" cy="398780"/>
          </a:xfrm>
          <a:prstGeom prst="rect">
            <a:avLst/>
          </a:prstGeom>
          <a:noFill/>
        </p:spPr>
        <p:txBody>
          <a:bodyPr wrap="square" rtlCol="0">
            <a:normAutofit fontScale="97500"/>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algn="l"/>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WGS-84</a:t>
            </a: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原始坐标系</a:t>
            </a:r>
            <a:endParaRPr lang="zh-CN" altLang="en-US" sz="2000" b="1" dirty="0">
              <a:solidFill>
                <a:sysClr val="windowText" lastClr="000000">
                  <a:lumMod val="85000"/>
                  <a:lumOff val="15000"/>
                </a:sys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椭圆 6"/>
          <p:cNvSpPr/>
          <p:nvPr>
            <p:custDataLst>
              <p:tags r:id="rId7"/>
            </p:custDataLst>
          </p:nvPr>
        </p:nvSpPr>
        <p:spPr>
          <a:xfrm>
            <a:off x="624834" y="1678431"/>
            <a:ext cx="342900" cy="342900"/>
          </a:xfrm>
          <a:prstGeom prst="ellipse">
            <a:avLst/>
          </a:prstGeom>
          <a:solidFill>
            <a:srgbClr val="0B3B49"/>
          </a:solidFill>
          <a:ln>
            <a:noFill/>
          </a:ln>
          <a:effectLst>
            <a:outerShdw blurRad="50800" dist="38100" dir="2700000" sx="97000" sy="97000" algn="tl" rotWithShape="0">
              <a:prstClr val="black">
                <a:alpha val="40000"/>
              </a:prstClr>
            </a:outerShdw>
          </a:effectLst>
        </p:spPr>
        <p:style>
          <a:lnRef idx="2">
            <a:srgbClr val="5B9BD5">
              <a:shade val="50000"/>
            </a:srgbClr>
          </a:lnRef>
          <a:fillRef idx="1">
            <a:srgbClr val="5B9BD5"/>
          </a:fillRef>
          <a:effectRef idx="0">
            <a:srgbClr val="5B9BD5"/>
          </a:effectRef>
          <a:fontRef idx="minor">
            <a:sysClr val="window" lastClr="FFFFFF"/>
          </a:fontRef>
        </p:style>
        <p:txBody>
          <a:bodyPr wrap="square" rtlCol="0" anchor="ctr">
            <a:noAutofit/>
          </a:bodyPr>
          <a:lstStyle>
            <a:defPPr>
              <a:defRPr lang="zh-CN">
                <a:solidFill>
                  <a:sysClr val="window" lastClr="FFFFFF"/>
                </a:solidFill>
              </a:defRPr>
            </a:defPPr>
            <a:lvl1pPr marL="0" algn="l" defTabSz="914400" rtl="0" eaLnBrk="1" latinLnBrk="0" hangingPunct="1">
              <a:defRPr sz="1800" kern="1200">
                <a:solidFill>
                  <a:sysClr val="window" lastClr="FFFFFF"/>
                </a:solidFill>
                <a:latin typeface="+mn-lt"/>
                <a:ea typeface="+mn-ea"/>
                <a:cs typeface="+mn-cs"/>
              </a:defRPr>
            </a:lvl1pPr>
            <a:lvl2pPr marL="457200" algn="l" defTabSz="914400" rtl="0" eaLnBrk="1" latinLnBrk="0" hangingPunct="1">
              <a:defRPr sz="1800" kern="1200">
                <a:solidFill>
                  <a:sysClr val="window" lastClr="FFFFFF"/>
                </a:solidFill>
                <a:latin typeface="+mn-lt"/>
                <a:ea typeface="+mn-ea"/>
                <a:cs typeface="+mn-cs"/>
              </a:defRPr>
            </a:lvl2pPr>
            <a:lvl3pPr marL="914400" algn="l" defTabSz="914400" rtl="0" eaLnBrk="1" latinLnBrk="0" hangingPunct="1">
              <a:defRPr sz="1800" kern="1200">
                <a:solidFill>
                  <a:sysClr val="window" lastClr="FFFFFF"/>
                </a:solidFill>
                <a:latin typeface="+mn-lt"/>
                <a:ea typeface="+mn-ea"/>
                <a:cs typeface="+mn-cs"/>
              </a:defRPr>
            </a:lvl3pPr>
            <a:lvl4pPr marL="1371600" algn="l" defTabSz="914400" rtl="0" eaLnBrk="1" latinLnBrk="0" hangingPunct="1">
              <a:defRPr sz="1800" kern="1200">
                <a:solidFill>
                  <a:sysClr val="window" lastClr="FFFFFF"/>
                </a:solidFill>
                <a:latin typeface="+mn-lt"/>
                <a:ea typeface="+mn-ea"/>
                <a:cs typeface="+mn-cs"/>
              </a:defRPr>
            </a:lvl4pPr>
            <a:lvl5pPr marL="1828800" algn="l" defTabSz="914400" rtl="0" eaLnBrk="1" latinLnBrk="0" hangingPunct="1">
              <a:defRPr sz="1800" kern="1200">
                <a:solidFill>
                  <a:sysClr val="window" lastClr="FFFFFF"/>
                </a:solidFill>
                <a:latin typeface="+mn-lt"/>
                <a:ea typeface="+mn-ea"/>
                <a:cs typeface="+mn-cs"/>
              </a:defRPr>
            </a:lvl5pPr>
            <a:lvl6pPr marL="2286000" algn="l" defTabSz="914400" rtl="0" eaLnBrk="1" latinLnBrk="0" hangingPunct="1">
              <a:defRPr sz="1800" kern="1200">
                <a:solidFill>
                  <a:sysClr val="window" lastClr="FFFFFF"/>
                </a:solidFill>
                <a:latin typeface="+mn-lt"/>
                <a:ea typeface="+mn-ea"/>
                <a:cs typeface="+mn-cs"/>
              </a:defRPr>
            </a:lvl6pPr>
            <a:lvl7pPr marL="2743200" algn="l" defTabSz="914400" rtl="0" eaLnBrk="1" latinLnBrk="0" hangingPunct="1">
              <a:defRPr sz="1800" kern="1200">
                <a:solidFill>
                  <a:sysClr val="window" lastClr="FFFFFF"/>
                </a:solidFill>
                <a:latin typeface="+mn-lt"/>
                <a:ea typeface="+mn-ea"/>
                <a:cs typeface="+mn-cs"/>
              </a:defRPr>
            </a:lvl7pPr>
            <a:lvl8pPr marL="3200400" algn="l" defTabSz="914400" rtl="0" eaLnBrk="1" latinLnBrk="0" hangingPunct="1">
              <a:defRPr sz="1800" kern="1200">
                <a:solidFill>
                  <a:sysClr val="window" lastClr="FFFFFF"/>
                </a:solidFill>
                <a:latin typeface="+mn-lt"/>
                <a:ea typeface="+mn-ea"/>
                <a:cs typeface="+mn-cs"/>
              </a:defRPr>
            </a:lvl8pPr>
            <a:lvl9pPr marL="3657600" algn="l" defTabSz="914400" rtl="0" eaLnBrk="1" latinLnBrk="0" hangingPunct="1">
              <a:defRPr sz="1800" kern="1200">
                <a:solidFill>
                  <a:sysClr val="window" lastClr="FFFFFF"/>
                </a:solidFill>
                <a:latin typeface="+mn-lt"/>
                <a:ea typeface="+mn-ea"/>
                <a:cs typeface="+mn-cs"/>
              </a:defRPr>
            </a:lvl9pPr>
          </a:lstStyle>
          <a:p>
            <a:pPr algn="ctr"/>
            <a:r>
              <a:rPr lang="en-US" altLang="zh-CN" b="1" dirty="0">
                <a:solidFill>
                  <a:sysClr val="window" lastClr="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p>
        </p:txBody>
      </p:sp>
      <p:sp>
        <p:nvSpPr>
          <p:cNvPr id="8" name="文本框 7"/>
          <p:cNvSpPr txBox="1"/>
          <p:nvPr>
            <p:custDataLst>
              <p:tags r:id="rId8"/>
            </p:custDataLst>
          </p:nvPr>
        </p:nvSpPr>
        <p:spPr>
          <a:xfrm>
            <a:off x="6921773" y="2002281"/>
            <a:ext cx="4673593" cy="1405820"/>
          </a:xfrm>
          <a:prstGeom prst="rect">
            <a:avLst/>
          </a:prstGeom>
          <a:noFill/>
        </p:spPr>
        <p:txBody>
          <a:bodyPr wrap="square" rtlCol="0">
            <a:normAutofit/>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lvl="0" algn="just"/>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中国坐标偏移标准，</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Google Map</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、高德、腾讯使用</a:t>
            </a:r>
            <a:endPar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lvl="0" algn="just"/>
            <a:endPar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是我国国测局独创的坐标体系，由</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WGS</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84</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加密而成，在国内，必须至少使用</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GCJ</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02</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坐标系，或者使用在</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GCJ</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02</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加密后再进行加密的坐标系，如百度坐标系。高德和</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Google</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在国内都是使用</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GCJ</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02</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坐标系，可以说，</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GCJ</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02</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是国内最广泛使用的坐标系；</a:t>
            </a:r>
          </a:p>
          <a:p>
            <a:pPr lvl="0" algn="just"/>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9" name="文本框 8"/>
          <p:cNvSpPr txBox="1"/>
          <p:nvPr>
            <p:custDataLst>
              <p:tags r:id="rId9"/>
            </p:custDataLst>
          </p:nvPr>
        </p:nvSpPr>
        <p:spPr>
          <a:xfrm>
            <a:off x="6921773" y="1665096"/>
            <a:ext cx="4673593" cy="398780"/>
          </a:xfrm>
          <a:prstGeom prst="rect">
            <a:avLst/>
          </a:prstGeom>
          <a:noFill/>
        </p:spPr>
        <p:txBody>
          <a:bodyPr wrap="square" rtlCol="0">
            <a:normAutofit fontScale="97500"/>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algn="l"/>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GCJ-02</a:t>
            </a: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坐标系</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火星坐标系</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en-US" sz="2000" b="1" dirty="0">
              <a:solidFill>
                <a:sysClr val="windowText" lastClr="000000">
                  <a:lumMod val="85000"/>
                  <a:lumOff val="15000"/>
                </a:sys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椭圆 9"/>
          <p:cNvSpPr/>
          <p:nvPr>
            <p:custDataLst>
              <p:tags r:id="rId10"/>
            </p:custDataLst>
          </p:nvPr>
        </p:nvSpPr>
        <p:spPr>
          <a:xfrm>
            <a:off x="6495053" y="1678431"/>
            <a:ext cx="342900" cy="342900"/>
          </a:xfrm>
          <a:prstGeom prst="ellipse">
            <a:avLst/>
          </a:prstGeom>
          <a:solidFill>
            <a:srgbClr val="4BB5CF"/>
          </a:solidFill>
          <a:ln>
            <a:noFill/>
          </a:ln>
          <a:effectLst>
            <a:outerShdw blurRad="50800" dist="38100" dir="2700000" sx="97000" sy="97000" algn="tl" rotWithShape="0">
              <a:prstClr val="black">
                <a:alpha val="40000"/>
              </a:prstClr>
            </a:outerShdw>
          </a:effectLst>
        </p:spPr>
        <p:style>
          <a:lnRef idx="2">
            <a:srgbClr val="5B9BD5">
              <a:shade val="50000"/>
            </a:srgbClr>
          </a:lnRef>
          <a:fillRef idx="1">
            <a:srgbClr val="5B9BD5"/>
          </a:fillRef>
          <a:effectRef idx="0">
            <a:srgbClr val="5B9BD5"/>
          </a:effectRef>
          <a:fontRef idx="minor">
            <a:sysClr val="window" lastClr="FFFFFF"/>
          </a:fontRef>
        </p:style>
        <p:txBody>
          <a:bodyPr wrap="square" rtlCol="0" anchor="ctr">
            <a:noAutofit/>
          </a:bodyPr>
          <a:lstStyle>
            <a:defPPr>
              <a:defRPr lang="zh-CN">
                <a:solidFill>
                  <a:sysClr val="window" lastClr="FFFFFF"/>
                </a:solidFill>
              </a:defRPr>
            </a:defPPr>
            <a:lvl1pPr marL="0" algn="l" defTabSz="914400" rtl="0" eaLnBrk="1" latinLnBrk="0" hangingPunct="1">
              <a:defRPr sz="1800" kern="1200">
                <a:solidFill>
                  <a:sysClr val="window" lastClr="FFFFFF"/>
                </a:solidFill>
                <a:latin typeface="+mn-lt"/>
                <a:ea typeface="+mn-ea"/>
                <a:cs typeface="+mn-cs"/>
              </a:defRPr>
            </a:lvl1pPr>
            <a:lvl2pPr marL="457200" algn="l" defTabSz="914400" rtl="0" eaLnBrk="1" latinLnBrk="0" hangingPunct="1">
              <a:defRPr sz="1800" kern="1200">
                <a:solidFill>
                  <a:sysClr val="window" lastClr="FFFFFF"/>
                </a:solidFill>
                <a:latin typeface="+mn-lt"/>
                <a:ea typeface="+mn-ea"/>
                <a:cs typeface="+mn-cs"/>
              </a:defRPr>
            </a:lvl2pPr>
            <a:lvl3pPr marL="914400" algn="l" defTabSz="914400" rtl="0" eaLnBrk="1" latinLnBrk="0" hangingPunct="1">
              <a:defRPr sz="1800" kern="1200">
                <a:solidFill>
                  <a:sysClr val="window" lastClr="FFFFFF"/>
                </a:solidFill>
                <a:latin typeface="+mn-lt"/>
                <a:ea typeface="+mn-ea"/>
                <a:cs typeface="+mn-cs"/>
              </a:defRPr>
            </a:lvl3pPr>
            <a:lvl4pPr marL="1371600" algn="l" defTabSz="914400" rtl="0" eaLnBrk="1" latinLnBrk="0" hangingPunct="1">
              <a:defRPr sz="1800" kern="1200">
                <a:solidFill>
                  <a:sysClr val="window" lastClr="FFFFFF"/>
                </a:solidFill>
                <a:latin typeface="+mn-lt"/>
                <a:ea typeface="+mn-ea"/>
                <a:cs typeface="+mn-cs"/>
              </a:defRPr>
            </a:lvl4pPr>
            <a:lvl5pPr marL="1828800" algn="l" defTabSz="914400" rtl="0" eaLnBrk="1" latinLnBrk="0" hangingPunct="1">
              <a:defRPr sz="1800" kern="1200">
                <a:solidFill>
                  <a:sysClr val="window" lastClr="FFFFFF"/>
                </a:solidFill>
                <a:latin typeface="+mn-lt"/>
                <a:ea typeface="+mn-ea"/>
                <a:cs typeface="+mn-cs"/>
              </a:defRPr>
            </a:lvl5pPr>
            <a:lvl6pPr marL="2286000" algn="l" defTabSz="914400" rtl="0" eaLnBrk="1" latinLnBrk="0" hangingPunct="1">
              <a:defRPr sz="1800" kern="1200">
                <a:solidFill>
                  <a:sysClr val="window" lastClr="FFFFFF"/>
                </a:solidFill>
                <a:latin typeface="+mn-lt"/>
                <a:ea typeface="+mn-ea"/>
                <a:cs typeface="+mn-cs"/>
              </a:defRPr>
            </a:lvl6pPr>
            <a:lvl7pPr marL="2743200" algn="l" defTabSz="914400" rtl="0" eaLnBrk="1" latinLnBrk="0" hangingPunct="1">
              <a:defRPr sz="1800" kern="1200">
                <a:solidFill>
                  <a:sysClr val="window" lastClr="FFFFFF"/>
                </a:solidFill>
                <a:latin typeface="+mn-lt"/>
                <a:ea typeface="+mn-ea"/>
                <a:cs typeface="+mn-cs"/>
              </a:defRPr>
            </a:lvl7pPr>
            <a:lvl8pPr marL="3200400" algn="l" defTabSz="914400" rtl="0" eaLnBrk="1" latinLnBrk="0" hangingPunct="1">
              <a:defRPr sz="1800" kern="1200">
                <a:solidFill>
                  <a:sysClr val="window" lastClr="FFFFFF"/>
                </a:solidFill>
                <a:latin typeface="+mn-lt"/>
                <a:ea typeface="+mn-ea"/>
                <a:cs typeface="+mn-cs"/>
              </a:defRPr>
            </a:lvl8pPr>
            <a:lvl9pPr marL="3657600" algn="l" defTabSz="914400" rtl="0" eaLnBrk="1" latinLnBrk="0" hangingPunct="1">
              <a:defRPr sz="1800" kern="1200">
                <a:solidFill>
                  <a:sysClr val="window" lastClr="FFFFFF"/>
                </a:solidFill>
                <a:latin typeface="+mn-lt"/>
                <a:ea typeface="+mn-ea"/>
                <a:cs typeface="+mn-cs"/>
              </a:defRPr>
            </a:lvl9pPr>
          </a:lstStyle>
          <a:p>
            <a:pPr algn="ctr"/>
            <a:r>
              <a:rPr lang="en-US" altLang="zh-CN" b="1" dirty="0">
                <a:solidFill>
                  <a:sysClr val="window" lastClr="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p>
        </p:txBody>
      </p:sp>
      <p:sp>
        <p:nvSpPr>
          <p:cNvPr id="11" name="文本框 10"/>
          <p:cNvSpPr txBox="1"/>
          <p:nvPr>
            <p:custDataLst>
              <p:tags r:id="rId11"/>
            </p:custDataLst>
          </p:nvPr>
        </p:nvSpPr>
        <p:spPr>
          <a:xfrm>
            <a:off x="762639" y="4476992"/>
            <a:ext cx="4673593" cy="1405820"/>
          </a:xfrm>
          <a:prstGeom prst="rect">
            <a:avLst/>
          </a:prstGeom>
          <a:noFill/>
        </p:spPr>
        <p:txBody>
          <a:bodyPr wrap="square" rtlCol="0">
            <a:normAutofit/>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marL="266700"/>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百度坐标系是在</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GCJ</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02</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坐标系的基础上再次加密偏移后形成的坐标系，只适用于百度地图。</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目前百度</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API</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提供了从其它坐标系转换为百度坐标系的</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API</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，但却没有从百度坐标系转为其他坐标系的</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API)</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2" name="文本框 11"/>
          <p:cNvSpPr txBox="1"/>
          <p:nvPr>
            <p:custDataLst>
              <p:tags r:id="rId12"/>
            </p:custDataLst>
          </p:nvPr>
        </p:nvSpPr>
        <p:spPr>
          <a:xfrm>
            <a:off x="1051554" y="4141596"/>
            <a:ext cx="4673593" cy="398780"/>
          </a:xfrm>
          <a:prstGeom prst="rect">
            <a:avLst/>
          </a:prstGeom>
          <a:noFill/>
        </p:spPr>
        <p:txBody>
          <a:bodyPr wrap="square" rtlCol="0">
            <a:normAutofit fontScale="97500"/>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lvl="0" algn="just"/>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百度坐标系：</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bd-09</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3" name="椭圆 12"/>
          <p:cNvSpPr/>
          <p:nvPr>
            <p:custDataLst>
              <p:tags r:id="rId13"/>
            </p:custDataLst>
          </p:nvPr>
        </p:nvSpPr>
        <p:spPr>
          <a:xfrm>
            <a:off x="624834" y="4154931"/>
            <a:ext cx="342900" cy="342900"/>
          </a:xfrm>
          <a:prstGeom prst="ellipse">
            <a:avLst/>
          </a:prstGeom>
          <a:solidFill>
            <a:srgbClr val="076DAD"/>
          </a:solidFill>
          <a:ln>
            <a:noFill/>
          </a:ln>
          <a:effectLst>
            <a:outerShdw blurRad="50800" dist="38100" dir="2700000" sx="97000" sy="97000" algn="tl" rotWithShape="0">
              <a:prstClr val="black">
                <a:alpha val="40000"/>
              </a:prstClr>
            </a:outerShdw>
          </a:effectLst>
        </p:spPr>
        <p:style>
          <a:lnRef idx="2">
            <a:srgbClr val="5B9BD5">
              <a:shade val="50000"/>
            </a:srgbClr>
          </a:lnRef>
          <a:fillRef idx="1">
            <a:srgbClr val="5B9BD5"/>
          </a:fillRef>
          <a:effectRef idx="0">
            <a:srgbClr val="5B9BD5"/>
          </a:effectRef>
          <a:fontRef idx="minor">
            <a:sysClr val="window" lastClr="FFFFFF"/>
          </a:fontRef>
        </p:style>
        <p:txBody>
          <a:bodyPr wrap="square" rtlCol="0" anchor="ctr">
            <a:noAutofit/>
          </a:bodyPr>
          <a:lstStyle>
            <a:defPPr>
              <a:defRPr lang="zh-CN">
                <a:solidFill>
                  <a:sysClr val="window" lastClr="FFFFFF"/>
                </a:solidFill>
              </a:defRPr>
            </a:defPPr>
            <a:lvl1pPr marL="0" algn="l" defTabSz="914400" rtl="0" eaLnBrk="1" latinLnBrk="0" hangingPunct="1">
              <a:defRPr sz="1800" kern="1200">
                <a:solidFill>
                  <a:sysClr val="window" lastClr="FFFFFF"/>
                </a:solidFill>
                <a:latin typeface="+mn-lt"/>
                <a:ea typeface="+mn-ea"/>
                <a:cs typeface="+mn-cs"/>
              </a:defRPr>
            </a:lvl1pPr>
            <a:lvl2pPr marL="457200" algn="l" defTabSz="914400" rtl="0" eaLnBrk="1" latinLnBrk="0" hangingPunct="1">
              <a:defRPr sz="1800" kern="1200">
                <a:solidFill>
                  <a:sysClr val="window" lastClr="FFFFFF"/>
                </a:solidFill>
                <a:latin typeface="+mn-lt"/>
                <a:ea typeface="+mn-ea"/>
                <a:cs typeface="+mn-cs"/>
              </a:defRPr>
            </a:lvl2pPr>
            <a:lvl3pPr marL="914400" algn="l" defTabSz="914400" rtl="0" eaLnBrk="1" latinLnBrk="0" hangingPunct="1">
              <a:defRPr sz="1800" kern="1200">
                <a:solidFill>
                  <a:sysClr val="window" lastClr="FFFFFF"/>
                </a:solidFill>
                <a:latin typeface="+mn-lt"/>
                <a:ea typeface="+mn-ea"/>
                <a:cs typeface="+mn-cs"/>
              </a:defRPr>
            </a:lvl3pPr>
            <a:lvl4pPr marL="1371600" algn="l" defTabSz="914400" rtl="0" eaLnBrk="1" latinLnBrk="0" hangingPunct="1">
              <a:defRPr sz="1800" kern="1200">
                <a:solidFill>
                  <a:sysClr val="window" lastClr="FFFFFF"/>
                </a:solidFill>
                <a:latin typeface="+mn-lt"/>
                <a:ea typeface="+mn-ea"/>
                <a:cs typeface="+mn-cs"/>
              </a:defRPr>
            </a:lvl4pPr>
            <a:lvl5pPr marL="1828800" algn="l" defTabSz="914400" rtl="0" eaLnBrk="1" latinLnBrk="0" hangingPunct="1">
              <a:defRPr sz="1800" kern="1200">
                <a:solidFill>
                  <a:sysClr val="window" lastClr="FFFFFF"/>
                </a:solidFill>
                <a:latin typeface="+mn-lt"/>
                <a:ea typeface="+mn-ea"/>
                <a:cs typeface="+mn-cs"/>
              </a:defRPr>
            </a:lvl5pPr>
            <a:lvl6pPr marL="2286000" algn="l" defTabSz="914400" rtl="0" eaLnBrk="1" latinLnBrk="0" hangingPunct="1">
              <a:defRPr sz="1800" kern="1200">
                <a:solidFill>
                  <a:sysClr val="window" lastClr="FFFFFF"/>
                </a:solidFill>
                <a:latin typeface="+mn-lt"/>
                <a:ea typeface="+mn-ea"/>
                <a:cs typeface="+mn-cs"/>
              </a:defRPr>
            </a:lvl6pPr>
            <a:lvl7pPr marL="2743200" algn="l" defTabSz="914400" rtl="0" eaLnBrk="1" latinLnBrk="0" hangingPunct="1">
              <a:defRPr sz="1800" kern="1200">
                <a:solidFill>
                  <a:sysClr val="window" lastClr="FFFFFF"/>
                </a:solidFill>
                <a:latin typeface="+mn-lt"/>
                <a:ea typeface="+mn-ea"/>
                <a:cs typeface="+mn-cs"/>
              </a:defRPr>
            </a:lvl7pPr>
            <a:lvl8pPr marL="3200400" algn="l" defTabSz="914400" rtl="0" eaLnBrk="1" latinLnBrk="0" hangingPunct="1">
              <a:defRPr sz="1800" kern="1200">
                <a:solidFill>
                  <a:sysClr val="window" lastClr="FFFFFF"/>
                </a:solidFill>
                <a:latin typeface="+mn-lt"/>
                <a:ea typeface="+mn-ea"/>
                <a:cs typeface="+mn-cs"/>
              </a:defRPr>
            </a:lvl8pPr>
            <a:lvl9pPr marL="3657600" algn="l" defTabSz="914400" rtl="0" eaLnBrk="1" latinLnBrk="0" hangingPunct="1">
              <a:defRPr sz="1800" kern="1200">
                <a:solidFill>
                  <a:sysClr val="window" lastClr="FFFFFF"/>
                </a:solidFill>
                <a:latin typeface="+mn-lt"/>
                <a:ea typeface="+mn-ea"/>
                <a:cs typeface="+mn-cs"/>
              </a:defRPr>
            </a:lvl9pPr>
          </a:lstStyle>
          <a:p>
            <a:pPr algn="ctr"/>
            <a:r>
              <a:rPr lang="en-US" altLang="zh-CN" b="1" dirty="0">
                <a:solidFill>
                  <a:sysClr val="window" lastClr="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p>
        </p:txBody>
      </p:sp>
      <p:sp>
        <p:nvSpPr>
          <p:cNvPr id="14" name="文本框 13"/>
          <p:cNvSpPr txBox="1"/>
          <p:nvPr>
            <p:custDataLst>
              <p:tags r:id="rId14"/>
            </p:custDataLst>
          </p:nvPr>
        </p:nvSpPr>
        <p:spPr>
          <a:xfrm>
            <a:off x="6921773" y="4478781"/>
            <a:ext cx="4673593" cy="1405820"/>
          </a:xfrm>
          <a:prstGeom prst="rect">
            <a:avLst/>
          </a:prstGeom>
          <a:noFill/>
        </p:spPr>
        <p:txBody>
          <a:bodyPr wrap="square" rtlCol="0">
            <a:normAutofit fontScale="77500" lnSpcReduction="20000"/>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fontAlgn="auto">
              <a:lnSpc>
                <a:spcPct val="150000"/>
              </a:lnSpc>
              <a:spcBef>
                <a:spcPts val="1000"/>
              </a:spcBef>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很多时候直接用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WGS84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的坐标来代替</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CGCS2000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坐标。因为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CGCS2000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的定义与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WGS84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实质一样。采用的参考椭球非常接近。扁率差异引起椭球面上的纬度和高度变化最大达</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0.1mm</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。当前测量精度范围内，可以忽略这点差异</a:t>
            </a:r>
            <a:endParaRPr lang="zh-CN" altLang="en-US" sz="1600" dirty="0">
              <a:solidFill>
                <a:sysClr val="windowText" lastClr="000000">
                  <a:lumMod val="65000"/>
                  <a:lumOff val="35000"/>
                </a:sys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p:cNvSpPr txBox="1"/>
          <p:nvPr>
            <p:custDataLst>
              <p:tags r:id="rId15"/>
            </p:custDataLst>
          </p:nvPr>
        </p:nvSpPr>
        <p:spPr>
          <a:xfrm>
            <a:off x="6921773" y="4141596"/>
            <a:ext cx="4673593" cy="398780"/>
          </a:xfrm>
          <a:prstGeom prst="rect">
            <a:avLst/>
          </a:prstGeom>
          <a:noFill/>
        </p:spPr>
        <p:txBody>
          <a:bodyPr wrap="square" rtlCol="0">
            <a:normAutofit fontScale="97500"/>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lvl="0" algn="just"/>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CGCS2000</a:t>
            </a: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2000</a:t>
            </a: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国家大地坐标系</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17" name="组合 16"/>
          <p:cNvGrpSpPr/>
          <p:nvPr/>
        </p:nvGrpSpPr>
        <p:grpSpPr>
          <a:xfrm>
            <a:off x="6505565" y="4139691"/>
            <a:ext cx="363855" cy="462915"/>
            <a:chOff x="10223" y="7094"/>
            <a:chExt cx="573" cy="729"/>
          </a:xfrm>
        </p:grpSpPr>
        <p:pic>
          <p:nvPicPr>
            <p:cNvPr id="20" name="图形 9"/>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rot="19140000">
              <a:off x="10272" y="7103"/>
              <a:ext cx="525" cy="720"/>
            </a:xfrm>
            <a:prstGeom prst="rect">
              <a:avLst/>
            </a:prstGeom>
            <a:effectLst>
              <a:outerShdw blurRad="50800" dist="38100" dir="2700000" algn="tl" rotWithShape="0">
                <a:srgbClr val="0B3B49">
                  <a:alpha val="40000"/>
                </a:srgbClr>
              </a:outerShdw>
            </a:effectLst>
          </p:spPr>
        </p:pic>
        <p:sp>
          <p:nvSpPr>
            <p:cNvPr id="2" name="文本框 1"/>
            <p:cNvSpPr txBox="1"/>
            <p:nvPr/>
          </p:nvSpPr>
          <p:spPr>
            <a:xfrm>
              <a:off x="10223" y="7094"/>
              <a:ext cx="482" cy="582"/>
            </a:xfrm>
            <a:prstGeom prst="rect">
              <a:avLst/>
            </a:prstGeom>
            <a:noFill/>
            <a:ln w="3175">
              <a:noFill/>
              <a:prstDash val="dash"/>
            </a:ln>
          </p:spPr>
          <p:txBody>
            <a:bodyPr wrap="none" lIns="90000" tIns="46800" rIns="90000" bIns="46800" anchor="t" anchorCtr="0">
              <a:spAutoFit/>
            </a:bodyPr>
            <a:lstStyle/>
            <a:p>
              <a:pPr algn="ctr">
                <a:lnSpc>
                  <a:spcPct val="100000"/>
                </a:lnSpc>
                <a:spcAft>
                  <a:spcPts val="800"/>
                </a:spcAft>
              </a:pPr>
              <a:r>
                <a:rPr lang="en-US" altLang="zh-CN" b="1" dirty="0">
                  <a:solidFill>
                    <a:sysClr val="window" lastClr="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endParaRPr lang="zh-CN" altLang="en-US"/>
            </a:p>
          </p:txBody>
        </p:sp>
      </p:grpSp>
      <p:grpSp>
        <p:nvGrpSpPr>
          <p:cNvPr id="19" name="组合 18"/>
          <p:cNvGrpSpPr/>
          <p:nvPr/>
        </p:nvGrpSpPr>
        <p:grpSpPr>
          <a:xfrm>
            <a:off x="6505565" y="1661921"/>
            <a:ext cx="364490" cy="462915"/>
            <a:chOff x="10223" y="7094"/>
            <a:chExt cx="574" cy="729"/>
          </a:xfrm>
        </p:grpSpPr>
        <p:pic>
          <p:nvPicPr>
            <p:cNvPr id="21" name="图形 9"/>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rot="19140000">
              <a:off x="10272" y="7103"/>
              <a:ext cx="525" cy="720"/>
            </a:xfrm>
            <a:prstGeom prst="rect">
              <a:avLst/>
            </a:prstGeom>
            <a:effectLst>
              <a:outerShdw blurRad="50800" dist="38100" dir="2700000" algn="tl" rotWithShape="0">
                <a:srgbClr val="0B3B49">
                  <a:alpha val="40000"/>
                </a:srgbClr>
              </a:outerShdw>
            </a:effectLst>
          </p:spPr>
        </p:pic>
        <p:sp>
          <p:nvSpPr>
            <p:cNvPr id="22" name="文本框 21"/>
            <p:cNvSpPr txBox="1"/>
            <p:nvPr/>
          </p:nvSpPr>
          <p:spPr>
            <a:xfrm>
              <a:off x="10223" y="7094"/>
              <a:ext cx="482" cy="582"/>
            </a:xfrm>
            <a:prstGeom prst="rect">
              <a:avLst/>
            </a:prstGeom>
            <a:noFill/>
            <a:ln w="3175">
              <a:noFill/>
              <a:prstDash val="dash"/>
            </a:ln>
          </p:spPr>
          <p:txBody>
            <a:bodyPr wrap="none" lIns="90000" tIns="46800" rIns="90000" bIns="46800" anchor="t" anchorCtr="0">
              <a:spAutoFit/>
            </a:bodyPr>
            <a:lstStyle/>
            <a:p>
              <a:pPr algn="ctr">
                <a:lnSpc>
                  <a:spcPct val="100000"/>
                </a:lnSpc>
                <a:spcAft>
                  <a:spcPts val="800"/>
                </a:spcAft>
              </a:pPr>
              <a:r>
                <a:rPr lang="en-US" altLang="zh-CN" b="1" dirty="0">
                  <a:solidFill>
                    <a:sysClr val="window" lastClr="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endParaRPr lang="zh-CN" altLang="en-US"/>
            </a:p>
          </p:txBody>
        </p:sp>
      </p:grpSp>
      <p:grpSp>
        <p:nvGrpSpPr>
          <p:cNvPr id="24" name="组合 23"/>
          <p:cNvGrpSpPr/>
          <p:nvPr/>
        </p:nvGrpSpPr>
        <p:grpSpPr>
          <a:xfrm>
            <a:off x="634990" y="4138421"/>
            <a:ext cx="364490" cy="462915"/>
            <a:chOff x="10223" y="7094"/>
            <a:chExt cx="574" cy="729"/>
          </a:xfrm>
        </p:grpSpPr>
        <p:pic>
          <p:nvPicPr>
            <p:cNvPr id="25" name="图形 9"/>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rot="19140000">
              <a:off x="10272" y="7103"/>
              <a:ext cx="525" cy="720"/>
            </a:xfrm>
            <a:prstGeom prst="rect">
              <a:avLst/>
            </a:prstGeom>
            <a:effectLst>
              <a:outerShdw blurRad="50800" dist="38100" dir="2700000" algn="tl" rotWithShape="0">
                <a:srgbClr val="0B3B49">
                  <a:alpha val="40000"/>
                </a:srgbClr>
              </a:outerShdw>
            </a:effectLst>
          </p:spPr>
        </p:pic>
        <p:sp>
          <p:nvSpPr>
            <p:cNvPr id="26" name="文本框 25"/>
            <p:cNvSpPr txBox="1"/>
            <p:nvPr/>
          </p:nvSpPr>
          <p:spPr>
            <a:xfrm>
              <a:off x="10223" y="7094"/>
              <a:ext cx="482" cy="582"/>
            </a:xfrm>
            <a:prstGeom prst="rect">
              <a:avLst/>
            </a:prstGeom>
            <a:noFill/>
            <a:ln w="3175">
              <a:noFill/>
              <a:prstDash val="dash"/>
            </a:ln>
          </p:spPr>
          <p:txBody>
            <a:bodyPr wrap="none" lIns="90000" tIns="46800" rIns="90000" bIns="46800" anchor="t" anchorCtr="0">
              <a:spAutoFit/>
            </a:bodyPr>
            <a:lstStyle/>
            <a:p>
              <a:pPr algn="ctr">
                <a:lnSpc>
                  <a:spcPct val="100000"/>
                </a:lnSpc>
                <a:spcAft>
                  <a:spcPts val="800"/>
                </a:spcAft>
              </a:pPr>
              <a:r>
                <a:rPr lang="en-US" altLang="zh-CN" b="1" dirty="0">
                  <a:solidFill>
                    <a:sysClr val="window" lastClr="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endParaRPr lang="zh-CN" altLang="en-US"/>
            </a:p>
          </p:txBody>
        </p:sp>
      </p:grpSp>
      <p:grpSp>
        <p:nvGrpSpPr>
          <p:cNvPr id="27" name="组合 26"/>
          <p:cNvGrpSpPr/>
          <p:nvPr/>
        </p:nvGrpSpPr>
        <p:grpSpPr>
          <a:xfrm>
            <a:off x="633085" y="1663191"/>
            <a:ext cx="364490" cy="462915"/>
            <a:chOff x="10223" y="7094"/>
            <a:chExt cx="574" cy="729"/>
          </a:xfrm>
        </p:grpSpPr>
        <p:pic>
          <p:nvPicPr>
            <p:cNvPr id="28" name="图形 9"/>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rot="19140000">
              <a:off x="10272" y="7103"/>
              <a:ext cx="525" cy="720"/>
            </a:xfrm>
            <a:prstGeom prst="rect">
              <a:avLst/>
            </a:prstGeom>
            <a:effectLst>
              <a:outerShdw blurRad="50800" dist="38100" dir="2700000" algn="tl" rotWithShape="0">
                <a:srgbClr val="0B3B49">
                  <a:alpha val="40000"/>
                </a:srgbClr>
              </a:outerShdw>
            </a:effectLst>
          </p:spPr>
        </p:pic>
        <p:sp>
          <p:nvSpPr>
            <p:cNvPr id="29" name="文本框 28"/>
            <p:cNvSpPr txBox="1"/>
            <p:nvPr/>
          </p:nvSpPr>
          <p:spPr>
            <a:xfrm>
              <a:off x="10223" y="7094"/>
              <a:ext cx="482" cy="582"/>
            </a:xfrm>
            <a:prstGeom prst="rect">
              <a:avLst/>
            </a:prstGeom>
            <a:noFill/>
            <a:ln w="3175">
              <a:noFill/>
              <a:prstDash val="dash"/>
            </a:ln>
          </p:spPr>
          <p:txBody>
            <a:bodyPr wrap="none" lIns="90000" tIns="46800" rIns="90000" bIns="46800" anchor="t" anchorCtr="0">
              <a:spAutoFit/>
            </a:bodyPr>
            <a:lstStyle/>
            <a:p>
              <a:pPr algn="ctr">
                <a:lnSpc>
                  <a:spcPct val="100000"/>
                </a:lnSpc>
                <a:spcAft>
                  <a:spcPts val="800"/>
                </a:spcAft>
              </a:pPr>
              <a:r>
                <a:rPr lang="en-US" altLang="zh-CN" b="1" dirty="0">
                  <a:solidFill>
                    <a:sysClr val="window" lastClr="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endParaRPr lang="zh-CN" altLang="en-US" dirty="0"/>
            </a:p>
          </p:txBody>
        </p:sp>
      </p:grpSp>
      <p:sp>
        <p:nvSpPr>
          <p:cNvPr id="30" name="文本框 29">
            <a:extLst>
              <a:ext uri="{FF2B5EF4-FFF2-40B4-BE49-F238E27FC236}">
                <a16:creationId xmlns:a16="http://schemas.microsoft.com/office/drawing/2014/main" id="{3CC07BE4-A637-4C93-A3C3-2C3AB393605E}"/>
              </a:ext>
            </a:extLst>
          </p:cNvPr>
          <p:cNvSpPr txBox="1"/>
          <p:nvPr>
            <p:custDataLst>
              <p:tags r:id="rId16"/>
            </p:custDataLst>
          </p:nvPr>
        </p:nvSpPr>
        <p:spPr>
          <a:xfrm>
            <a:off x="1287716" y="973399"/>
            <a:ext cx="4673593" cy="398780"/>
          </a:xfrm>
          <a:prstGeom prst="rect">
            <a:avLst/>
          </a:prstGeom>
          <a:noFill/>
        </p:spPr>
        <p:txBody>
          <a:bodyPr wrap="square" rtlCol="0">
            <a:normAutofit fontScale="97500"/>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algn="l"/>
            <a:r>
              <a:rPr lang="zh-CN" altLang="en-US" sz="1400" kern="100" dirty="0">
                <a:effectLst/>
                <a:latin typeface="Calibri" panose="020F0502020204030204" pitchFamily="34" charset="0"/>
                <a:ea typeface="宋体" panose="02010600030101010101" pitchFamily="2" charset="-122"/>
                <a:cs typeface="Times New Roman" panose="02020603050405020304" pitchFamily="18" charset="0"/>
              </a:rPr>
              <a:t>详细转换规则，查看附件代码</a:t>
            </a:r>
            <a:endParaRPr lang="zh-CN" altLang="en-US" sz="1600" dirty="0">
              <a:solidFill>
                <a:sysClr val="windowText" lastClr="000000">
                  <a:lumMod val="85000"/>
                  <a:lumOff val="15000"/>
                </a:sysClr>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2"/>
            </p:custDataLst>
          </p:nvPr>
        </p:nvSpPr>
        <p:spPr>
          <a:xfrm>
            <a:off x="2255520" y="217170"/>
            <a:ext cx="8520430"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ysClr val="windowText" lastClr="000000">
                    <a:lumMod val="85000"/>
                    <a:lumOff val="15000"/>
                  </a:sysClr>
                </a:solidFill>
                <a:uFillTx/>
                <a:latin typeface="微软雅黑" panose="020B0503020204020204" pitchFamily="34" charset="-122"/>
                <a:ea typeface="微软雅黑" panose="020B0503020204020204" pitchFamily="34" charset="-122"/>
                <a:cs typeface="+mj-cs"/>
                <a:sym typeface="+mn-ea"/>
              </a:defRPr>
            </a:lvl1pPr>
          </a:lstStyle>
          <a:p>
            <a:pPr>
              <a:lnSpc>
                <a:spcPct val="100000"/>
              </a:lnSpc>
            </a:pPr>
            <a:r>
              <a:rPr lang="en-US" altLang="zh-CN" sz="2400" spc="0" dirty="0">
                <a:solidFill>
                  <a:srgbClr val="073B48"/>
                </a:solidFill>
                <a:cs typeface="+mn-cs"/>
                <a:sym typeface="Arial" panose="020B0604020202020204" pitchFamily="34" charset="0"/>
              </a:rPr>
              <a:t>3</a:t>
            </a:r>
            <a:r>
              <a:rPr lang="zh-CN" altLang="en-US" sz="2400" spc="0" dirty="0">
                <a:solidFill>
                  <a:srgbClr val="073B48"/>
                </a:solidFill>
                <a:cs typeface="+mn-cs"/>
                <a:sym typeface="Arial" panose="020B0604020202020204" pitchFamily="34" charset="0"/>
              </a:rPr>
              <a:t>、项目纠偏处理</a:t>
            </a:r>
          </a:p>
        </p:txBody>
      </p:sp>
      <p:cxnSp>
        <p:nvCxnSpPr>
          <p:cNvPr id="3" name="直接连接符 2"/>
          <p:cNvCxnSpPr/>
          <p:nvPr>
            <p:custDataLst>
              <p:tags r:id="rId3"/>
            </p:custDataLst>
          </p:nvPr>
        </p:nvCxnSpPr>
        <p:spPr>
          <a:xfrm>
            <a:off x="811655" y="5858979"/>
            <a:ext cx="10610850" cy="0"/>
          </a:xfrm>
          <a:prstGeom prst="line">
            <a:avLst/>
          </a:prstGeom>
          <a:ln>
            <a:solidFill>
              <a:sysClr val="window" lastClr="FFFFFF">
                <a:lumMod val="85000"/>
              </a:sysClr>
            </a:solidFill>
            <a:prstDash val="dash"/>
          </a:ln>
        </p:spPr>
        <p:style>
          <a:lnRef idx="1">
            <a:srgbClr val="5B9BD5"/>
          </a:lnRef>
          <a:fillRef idx="0">
            <a:srgbClr val="5B9BD5"/>
          </a:fillRef>
          <a:effectRef idx="0">
            <a:srgbClr val="5B9BD5"/>
          </a:effectRef>
          <a:fontRef idx="minor">
            <a:sysClr val="windowText" lastClr="000000"/>
          </a:fontRef>
        </p:style>
      </p:cxnSp>
      <p:cxnSp>
        <p:nvCxnSpPr>
          <p:cNvPr id="4" name="直接连接符 3"/>
          <p:cNvCxnSpPr/>
          <p:nvPr>
            <p:custDataLst>
              <p:tags r:id="rId4"/>
            </p:custDataLst>
          </p:nvPr>
        </p:nvCxnSpPr>
        <p:spPr>
          <a:xfrm>
            <a:off x="6138675" y="1732371"/>
            <a:ext cx="0" cy="4084955"/>
          </a:xfrm>
          <a:prstGeom prst="line">
            <a:avLst/>
          </a:prstGeom>
          <a:ln>
            <a:solidFill>
              <a:sysClr val="window" lastClr="FFFFFF">
                <a:lumMod val="85000"/>
              </a:sysClr>
            </a:solidFill>
            <a:prstDash val="dash"/>
          </a:ln>
        </p:spPr>
        <p:style>
          <a:lnRef idx="1">
            <a:srgbClr val="5B9BD5"/>
          </a:lnRef>
          <a:fillRef idx="0">
            <a:srgbClr val="5B9BD5"/>
          </a:fillRef>
          <a:effectRef idx="0">
            <a:srgbClr val="5B9BD5"/>
          </a:effectRef>
          <a:fontRef idx="minor">
            <a:sysClr val="windowText" lastClr="000000"/>
          </a:fontRef>
        </p:style>
      </p:cxnSp>
      <p:sp>
        <p:nvSpPr>
          <p:cNvPr id="5" name="文本框 4"/>
          <p:cNvSpPr txBox="1"/>
          <p:nvPr>
            <p:custDataLst>
              <p:tags r:id="rId5"/>
            </p:custDataLst>
          </p:nvPr>
        </p:nvSpPr>
        <p:spPr>
          <a:xfrm>
            <a:off x="1058534" y="4201029"/>
            <a:ext cx="4673593" cy="1405820"/>
          </a:xfrm>
          <a:prstGeom prst="rect">
            <a:avLst/>
          </a:prstGeom>
          <a:noFill/>
        </p:spPr>
        <p:txBody>
          <a:bodyPr wrap="square" rtlCol="0">
            <a:normAutofit/>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、在地图点位显示的时候，需要进行“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84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坐标</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火星”的偏移处理</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、搜索设备，并定位到地图上面</a:t>
            </a:r>
          </a:p>
          <a:p>
            <a:pPr fontAlgn="auto">
              <a:lnSpc>
                <a:spcPct val="150000"/>
              </a:lnSpc>
              <a:spcBef>
                <a:spcPts val="1000"/>
              </a:spcBef>
            </a:pPr>
            <a:endParaRPr lang="zh-CN" altLang="en-US" sz="1600" dirty="0">
              <a:solidFill>
                <a:sysClr val="windowText" lastClr="000000">
                  <a:lumMod val="65000"/>
                  <a:lumOff val="35000"/>
                </a:sys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5"/>
          <p:cNvSpPr txBox="1"/>
          <p:nvPr>
            <p:custDataLst>
              <p:tags r:id="rId6"/>
            </p:custDataLst>
          </p:nvPr>
        </p:nvSpPr>
        <p:spPr>
          <a:xfrm>
            <a:off x="1058534" y="3863844"/>
            <a:ext cx="4673593" cy="398780"/>
          </a:xfrm>
          <a:prstGeom prst="rect">
            <a:avLst/>
          </a:prstGeom>
          <a:noFill/>
        </p:spPr>
        <p:txBody>
          <a:bodyPr wrap="square" rtlCol="0">
            <a:normAutofit fontScale="97500"/>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algn="l"/>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84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坐标</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火星”情况</a:t>
            </a:r>
            <a:endParaRPr lang="zh-CN" altLang="en-US" sz="2000" b="1" dirty="0">
              <a:solidFill>
                <a:sysClr val="windowText" lastClr="000000">
                  <a:lumMod val="85000"/>
                  <a:lumOff val="15000"/>
                </a:sys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椭圆 6"/>
          <p:cNvSpPr/>
          <p:nvPr>
            <p:custDataLst>
              <p:tags r:id="rId7"/>
            </p:custDataLst>
          </p:nvPr>
        </p:nvSpPr>
        <p:spPr>
          <a:xfrm>
            <a:off x="631814" y="3877179"/>
            <a:ext cx="342900" cy="342900"/>
          </a:xfrm>
          <a:prstGeom prst="ellipse">
            <a:avLst/>
          </a:prstGeom>
          <a:solidFill>
            <a:srgbClr val="0B3B49"/>
          </a:solidFill>
          <a:ln>
            <a:noFill/>
          </a:ln>
          <a:effectLst>
            <a:outerShdw blurRad="50800" dist="38100" dir="2700000" sx="97000" sy="97000" algn="tl" rotWithShape="0">
              <a:prstClr val="black">
                <a:alpha val="40000"/>
              </a:prstClr>
            </a:outerShdw>
          </a:effectLst>
        </p:spPr>
        <p:style>
          <a:lnRef idx="2">
            <a:srgbClr val="5B9BD5">
              <a:shade val="50000"/>
            </a:srgbClr>
          </a:lnRef>
          <a:fillRef idx="1">
            <a:srgbClr val="5B9BD5"/>
          </a:fillRef>
          <a:effectRef idx="0">
            <a:srgbClr val="5B9BD5"/>
          </a:effectRef>
          <a:fontRef idx="minor">
            <a:sysClr val="window" lastClr="FFFFFF"/>
          </a:fontRef>
        </p:style>
        <p:txBody>
          <a:bodyPr wrap="square" rtlCol="0" anchor="ctr">
            <a:noAutofit/>
          </a:bodyPr>
          <a:lstStyle>
            <a:defPPr>
              <a:defRPr lang="zh-CN">
                <a:solidFill>
                  <a:sysClr val="window" lastClr="FFFFFF"/>
                </a:solidFill>
              </a:defRPr>
            </a:defPPr>
            <a:lvl1pPr marL="0" algn="l" defTabSz="914400" rtl="0" eaLnBrk="1" latinLnBrk="0" hangingPunct="1">
              <a:defRPr sz="1800" kern="1200">
                <a:solidFill>
                  <a:sysClr val="window" lastClr="FFFFFF"/>
                </a:solidFill>
                <a:latin typeface="+mn-lt"/>
                <a:ea typeface="+mn-ea"/>
                <a:cs typeface="+mn-cs"/>
              </a:defRPr>
            </a:lvl1pPr>
            <a:lvl2pPr marL="457200" algn="l" defTabSz="914400" rtl="0" eaLnBrk="1" latinLnBrk="0" hangingPunct="1">
              <a:defRPr sz="1800" kern="1200">
                <a:solidFill>
                  <a:sysClr val="window" lastClr="FFFFFF"/>
                </a:solidFill>
                <a:latin typeface="+mn-lt"/>
                <a:ea typeface="+mn-ea"/>
                <a:cs typeface="+mn-cs"/>
              </a:defRPr>
            </a:lvl2pPr>
            <a:lvl3pPr marL="914400" algn="l" defTabSz="914400" rtl="0" eaLnBrk="1" latinLnBrk="0" hangingPunct="1">
              <a:defRPr sz="1800" kern="1200">
                <a:solidFill>
                  <a:sysClr val="window" lastClr="FFFFFF"/>
                </a:solidFill>
                <a:latin typeface="+mn-lt"/>
                <a:ea typeface="+mn-ea"/>
                <a:cs typeface="+mn-cs"/>
              </a:defRPr>
            </a:lvl3pPr>
            <a:lvl4pPr marL="1371600" algn="l" defTabSz="914400" rtl="0" eaLnBrk="1" latinLnBrk="0" hangingPunct="1">
              <a:defRPr sz="1800" kern="1200">
                <a:solidFill>
                  <a:sysClr val="window" lastClr="FFFFFF"/>
                </a:solidFill>
                <a:latin typeface="+mn-lt"/>
                <a:ea typeface="+mn-ea"/>
                <a:cs typeface="+mn-cs"/>
              </a:defRPr>
            </a:lvl4pPr>
            <a:lvl5pPr marL="1828800" algn="l" defTabSz="914400" rtl="0" eaLnBrk="1" latinLnBrk="0" hangingPunct="1">
              <a:defRPr sz="1800" kern="1200">
                <a:solidFill>
                  <a:sysClr val="window" lastClr="FFFFFF"/>
                </a:solidFill>
                <a:latin typeface="+mn-lt"/>
                <a:ea typeface="+mn-ea"/>
                <a:cs typeface="+mn-cs"/>
              </a:defRPr>
            </a:lvl5pPr>
            <a:lvl6pPr marL="2286000" algn="l" defTabSz="914400" rtl="0" eaLnBrk="1" latinLnBrk="0" hangingPunct="1">
              <a:defRPr sz="1800" kern="1200">
                <a:solidFill>
                  <a:sysClr val="window" lastClr="FFFFFF"/>
                </a:solidFill>
                <a:latin typeface="+mn-lt"/>
                <a:ea typeface="+mn-ea"/>
                <a:cs typeface="+mn-cs"/>
              </a:defRPr>
            </a:lvl6pPr>
            <a:lvl7pPr marL="2743200" algn="l" defTabSz="914400" rtl="0" eaLnBrk="1" latinLnBrk="0" hangingPunct="1">
              <a:defRPr sz="1800" kern="1200">
                <a:solidFill>
                  <a:sysClr val="window" lastClr="FFFFFF"/>
                </a:solidFill>
                <a:latin typeface="+mn-lt"/>
                <a:ea typeface="+mn-ea"/>
                <a:cs typeface="+mn-cs"/>
              </a:defRPr>
            </a:lvl7pPr>
            <a:lvl8pPr marL="3200400" algn="l" defTabSz="914400" rtl="0" eaLnBrk="1" latinLnBrk="0" hangingPunct="1">
              <a:defRPr sz="1800" kern="1200">
                <a:solidFill>
                  <a:sysClr val="window" lastClr="FFFFFF"/>
                </a:solidFill>
                <a:latin typeface="+mn-lt"/>
                <a:ea typeface="+mn-ea"/>
                <a:cs typeface="+mn-cs"/>
              </a:defRPr>
            </a:lvl8pPr>
            <a:lvl9pPr marL="3657600" algn="l" defTabSz="914400" rtl="0" eaLnBrk="1" latinLnBrk="0" hangingPunct="1">
              <a:defRPr sz="1800" kern="1200">
                <a:solidFill>
                  <a:sysClr val="window" lastClr="FFFFFF"/>
                </a:solidFill>
                <a:latin typeface="+mn-lt"/>
                <a:ea typeface="+mn-ea"/>
                <a:cs typeface="+mn-cs"/>
              </a:defRPr>
            </a:lvl9pPr>
          </a:lstStyle>
          <a:p>
            <a:pPr algn="ctr"/>
            <a:r>
              <a:rPr lang="en-US" altLang="zh-CN" b="1" dirty="0">
                <a:solidFill>
                  <a:sysClr val="window" lastClr="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p>
        </p:txBody>
      </p:sp>
      <p:sp>
        <p:nvSpPr>
          <p:cNvPr id="8" name="文本框 7"/>
          <p:cNvSpPr txBox="1"/>
          <p:nvPr>
            <p:custDataLst>
              <p:tags r:id="rId8"/>
            </p:custDataLst>
          </p:nvPr>
        </p:nvSpPr>
        <p:spPr>
          <a:xfrm>
            <a:off x="6928753" y="4201029"/>
            <a:ext cx="4673593" cy="1405820"/>
          </a:xfrm>
          <a:prstGeom prst="rect">
            <a:avLst/>
          </a:prstGeom>
          <a:noFill/>
        </p:spPr>
        <p:txBody>
          <a:bodyPr wrap="square" rtlCol="0">
            <a:normAutofit/>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marL="342900" lvl="0" indent="-342900" algn="just">
              <a:buFont typeface="+mj-lt"/>
              <a:buAutoNum type="arabicPeriod"/>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根据当前视野查询视野范围内的设备</a:t>
            </a:r>
          </a:p>
          <a:p>
            <a:pPr marL="342900" lvl="0" indent="-342900" algn="just">
              <a:buFont typeface="+mj-lt"/>
              <a:buAutoNum type="arabicPeriod"/>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地图设备落地，新增设备，保存经纬度信息</a:t>
            </a:r>
          </a:p>
          <a:p>
            <a:pPr lvl="0" algn="just"/>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9" name="文本框 8"/>
          <p:cNvSpPr txBox="1"/>
          <p:nvPr>
            <p:custDataLst>
              <p:tags r:id="rId9"/>
            </p:custDataLst>
          </p:nvPr>
        </p:nvSpPr>
        <p:spPr>
          <a:xfrm>
            <a:off x="6928753" y="3863844"/>
            <a:ext cx="4673593" cy="398780"/>
          </a:xfrm>
          <a:prstGeom prst="rect">
            <a:avLst/>
          </a:prstGeom>
          <a:noFill/>
        </p:spPr>
        <p:txBody>
          <a:bodyPr wrap="square" rtlCol="0">
            <a:normAutofit fontScale="97500"/>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algn="l"/>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“火星</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=&gt;84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坐标”情况</a:t>
            </a:r>
            <a:endParaRPr lang="zh-CN" altLang="en-US" sz="2000" b="1" dirty="0">
              <a:solidFill>
                <a:sysClr val="windowText" lastClr="000000">
                  <a:lumMod val="85000"/>
                  <a:lumOff val="15000"/>
                </a:sys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椭圆 9"/>
          <p:cNvSpPr/>
          <p:nvPr>
            <p:custDataLst>
              <p:tags r:id="rId10"/>
            </p:custDataLst>
          </p:nvPr>
        </p:nvSpPr>
        <p:spPr>
          <a:xfrm>
            <a:off x="6502033" y="3877179"/>
            <a:ext cx="342900" cy="342900"/>
          </a:xfrm>
          <a:prstGeom prst="ellipse">
            <a:avLst/>
          </a:prstGeom>
          <a:solidFill>
            <a:srgbClr val="4BB5CF"/>
          </a:solidFill>
          <a:ln>
            <a:noFill/>
          </a:ln>
          <a:effectLst>
            <a:outerShdw blurRad="50800" dist="38100" dir="2700000" sx="97000" sy="97000" algn="tl" rotWithShape="0">
              <a:prstClr val="black">
                <a:alpha val="40000"/>
              </a:prstClr>
            </a:outerShdw>
          </a:effectLst>
        </p:spPr>
        <p:style>
          <a:lnRef idx="2">
            <a:srgbClr val="5B9BD5">
              <a:shade val="50000"/>
            </a:srgbClr>
          </a:lnRef>
          <a:fillRef idx="1">
            <a:srgbClr val="5B9BD5"/>
          </a:fillRef>
          <a:effectRef idx="0">
            <a:srgbClr val="5B9BD5"/>
          </a:effectRef>
          <a:fontRef idx="minor">
            <a:sysClr val="window" lastClr="FFFFFF"/>
          </a:fontRef>
        </p:style>
        <p:txBody>
          <a:bodyPr wrap="square" rtlCol="0" anchor="ctr">
            <a:noAutofit/>
          </a:bodyPr>
          <a:lstStyle>
            <a:defPPr>
              <a:defRPr lang="zh-CN">
                <a:solidFill>
                  <a:sysClr val="window" lastClr="FFFFFF"/>
                </a:solidFill>
              </a:defRPr>
            </a:defPPr>
            <a:lvl1pPr marL="0" algn="l" defTabSz="914400" rtl="0" eaLnBrk="1" latinLnBrk="0" hangingPunct="1">
              <a:defRPr sz="1800" kern="1200">
                <a:solidFill>
                  <a:sysClr val="window" lastClr="FFFFFF"/>
                </a:solidFill>
                <a:latin typeface="+mn-lt"/>
                <a:ea typeface="+mn-ea"/>
                <a:cs typeface="+mn-cs"/>
              </a:defRPr>
            </a:lvl1pPr>
            <a:lvl2pPr marL="457200" algn="l" defTabSz="914400" rtl="0" eaLnBrk="1" latinLnBrk="0" hangingPunct="1">
              <a:defRPr sz="1800" kern="1200">
                <a:solidFill>
                  <a:sysClr val="window" lastClr="FFFFFF"/>
                </a:solidFill>
                <a:latin typeface="+mn-lt"/>
                <a:ea typeface="+mn-ea"/>
                <a:cs typeface="+mn-cs"/>
              </a:defRPr>
            </a:lvl2pPr>
            <a:lvl3pPr marL="914400" algn="l" defTabSz="914400" rtl="0" eaLnBrk="1" latinLnBrk="0" hangingPunct="1">
              <a:defRPr sz="1800" kern="1200">
                <a:solidFill>
                  <a:sysClr val="window" lastClr="FFFFFF"/>
                </a:solidFill>
                <a:latin typeface="+mn-lt"/>
                <a:ea typeface="+mn-ea"/>
                <a:cs typeface="+mn-cs"/>
              </a:defRPr>
            </a:lvl3pPr>
            <a:lvl4pPr marL="1371600" algn="l" defTabSz="914400" rtl="0" eaLnBrk="1" latinLnBrk="0" hangingPunct="1">
              <a:defRPr sz="1800" kern="1200">
                <a:solidFill>
                  <a:sysClr val="window" lastClr="FFFFFF"/>
                </a:solidFill>
                <a:latin typeface="+mn-lt"/>
                <a:ea typeface="+mn-ea"/>
                <a:cs typeface="+mn-cs"/>
              </a:defRPr>
            </a:lvl4pPr>
            <a:lvl5pPr marL="1828800" algn="l" defTabSz="914400" rtl="0" eaLnBrk="1" latinLnBrk="0" hangingPunct="1">
              <a:defRPr sz="1800" kern="1200">
                <a:solidFill>
                  <a:sysClr val="window" lastClr="FFFFFF"/>
                </a:solidFill>
                <a:latin typeface="+mn-lt"/>
                <a:ea typeface="+mn-ea"/>
                <a:cs typeface="+mn-cs"/>
              </a:defRPr>
            </a:lvl5pPr>
            <a:lvl6pPr marL="2286000" algn="l" defTabSz="914400" rtl="0" eaLnBrk="1" latinLnBrk="0" hangingPunct="1">
              <a:defRPr sz="1800" kern="1200">
                <a:solidFill>
                  <a:sysClr val="window" lastClr="FFFFFF"/>
                </a:solidFill>
                <a:latin typeface="+mn-lt"/>
                <a:ea typeface="+mn-ea"/>
                <a:cs typeface="+mn-cs"/>
              </a:defRPr>
            </a:lvl6pPr>
            <a:lvl7pPr marL="2743200" algn="l" defTabSz="914400" rtl="0" eaLnBrk="1" latinLnBrk="0" hangingPunct="1">
              <a:defRPr sz="1800" kern="1200">
                <a:solidFill>
                  <a:sysClr val="window" lastClr="FFFFFF"/>
                </a:solidFill>
                <a:latin typeface="+mn-lt"/>
                <a:ea typeface="+mn-ea"/>
                <a:cs typeface="+mn-cs"/>
              </a:defRPr>
            </a:lvl7pPr>
            <a:lvl8pPr marL="3200400" algn="l" defTabSz="914400" rtl="0" eaLnBrk="1" latinLnBrk="0" hangingPunct="1">
              <a:defRPr sz="1800" kern="1200">
                <a:solidFill>
                  <a:sysClr val="window" lastClr="FFFFFF"/>
                </a:solidFill>
                <a:latin typeface="+mn-lt"/>
                <a:ea typeface="+mn-ea"/>
                <a:cs typeface="+mn-cs"/>
              </a:defRPr>
            </a:lvl8pPr>
            <a:lvl9pPr marL="3657600" algn="l" defTabSz="914400" rtl="0" eaLnBrk="1" latinLnBrk="0" hangingPunct="1">
              <a:defRPr sz="1800" kern="1200">
                <a:solidFill>
                  <a:sysClr val="window" lastClr="FFFFFF"/>
                </a:solidFill>
                <a:latin typeface="+mn-lt"/>
                <a:ea typeface="+mn-ea"/>
                <a:cs typeface="+mn-cs"/>
              </a:defRPr>
            </a:lvl9pPr>
          </a:lstStyle>
          <a:p>
            <a:pPr algn="ctr"/>
            <a:r>
              <a:rPr lang="en-US" altLang="zh-CN" b="1" dirty="0">
                <a:solidFill>
                  <a:sysClr val="window" lastClr="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p>
        </p:txBody>
      </p:sp>
      <p:grpSp>
        <p:nvGrpSpPr>
          <p:cNvPr id="19" name="组合 18"/>
          <p:cNvGrpSpPr/>
          <p:nvPr/>
        </p:nvGrpSpPr>
        <p:grpSpPr>
          <a:xfrm>
            <a:off x="6512545" y="3860669"/>
            <a:ext cx="364490" cy="462915"/>
            <a:chOff x="10223" y="7094"/>
            <a:chExt cx="574" cy="729"/>
          </a:xfrm>
        </p:grpSpPr>
        <p:pic>
          <p:nvPicPr>
            <p:cNvPr id="21" name="图形 9"/>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19140000">
              <a:off x="10272" y="7103"/>
              <a:ext cx="525" cy="720"/>
            </a:xfrm>
            <a:prstGeom prst="rect">
              <a:avLst/>
            </a:prstGeom>
            <a:effectLst>
              <a:outerShdw blurRad="50800" dist="38100" dir="2700000" algn="tl" rotWithShape="0">
                <a:srgbClr val="0B3B49">
                  <a:alpha val="40000"/>
                </a:srgbClr>
              </a:outerShdw>
            </a:effectLst>
          </p:spPr>
        </p:pic>
        <p:sp>
          <p:nvSpPr>
            <p:cNvPr id="22" name="文本框 21"/>
            <p:cNvSpPr txBox="1"/>
            <p:nvPr/>
          </p:nvSpPr>
          <p:spPr>
            <a:xfrm>
              <a:off x="10223" y="7094"/>
              <a:ext cx="482" cy="582"/>
            </a:xfrm>
            <a:prstGeom prst="rect">
              <a:avLst/>
            </a:prstGeom>
            <a:noFill/>
            <a:ln w="3175">
              <a:noFill/>
              <a:prstDash val="dash"/>
            </a:ln>
          </p:spPr>
          <p:txBody>
            <a:bodyPr wrap="none" lIns="90000" tIns="46800" rIns="90000" bIns="46800" anchor="t" anchorCtr="0">
              <a:spAutoFit/>
            </a:bodyPr>
            <a:lstStyle/>
            <a:p>
              <a:pPr algn="ctr">
                <a:lnSpc>
                  <a:spcPct val="100000"/>
                </a:lnSpc>
                <a:spcAft>
                  <a:spcPts val="800"/>
                </a:spcAft>
              </a:pPr>
              <a:r>
                <a:rPr lang="en-US" altLang="zh-CN" b="1" dirty="0">
                  <a:solidFill>
                    <a:sysClr val="window" lastClr="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endParaRPr lang="zh-CN" altLang="en-US" dirty="0"/>
            </a:p>
          </p:txBody>
        </p:sp>
      </p:grpSp>
      <p:grpSp>
        <p:nvGrpSpPr>
          <p:cNvPr id="27" name="组合 26"/>
          <p:cNvGrpSpPr/>
          <p:nvPr/>
        </p:nvGrpSpPr>
        <p:grpSpPr>
          <a:xfrm>
            <a:off x="640065" y="3861939"/>
            <a:ext cx="364490" cy="462915"/>
            <a:chOff x="10223" y="7094"/>
            <a:chExt cx="574" cy="729"/>
          </a:xfrm>
        </p:grpSpPr>
        <p:pic>
          <p:nvPicPr>
            <p:cNvPr id="28" name="图形 9"/>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9140000">
              <a:off x="10272" y="7103"/>
              <a:ext cx="525" cy="720"/>
            </a:xfrm>
            <a:prstGeom prst="rect">
              <a:avLst/>
            </a:prstGeom>
            <a:effectLst>
              <a:outerShdw blurRad="50800" dist="38100" dir="2700000" algn="tl" rotWithShape="0">
                <a:srgbClr val="0B3B49">
                  <a:alpha val="40000"/>
                </a:srgbClr>
              </a:outerShdw>
            </a:effectLst>
          </p:spPr>
        </p:pic>
        <p:sp>
          <p:nvSpPr>
            <p:cNvPr id="29" name="文本框 28"/>
            <p:cNvSpPr txBox="1"/>
            <p:nvPr/>
          </p:nvSpPr>
          <p:spPr>
            <a:xfrm>
              <a:off x="10223" y="7094"/>
              <a:ext cx="482" cy="582"/>
            </a:xfrm>
            <a:prstGeom prst="rect">
              <a:avLst/>
            </a:prstGeom>
            <a:noFill/>
            <a:ln w="3175">
              <a:noFill/>
              <a:prstDash val="dash"/>
            </a:ln>
          </p:spPr>
          <p:txBody>
            <a:bodyPr wrap="none" lIns="90000" tIns="46800" rIns="90000" bIns="46800" anchor="t" anchorCtr="0">
              <a:spAutoFit/>
            </a:bodyPr>
            <a:lstStyle/>
            <a:p>
              <a:pPr algn="ctr">
                <a:lnSpc>
                  <a:spcPct val="100000"/>
                </a:lnSpc>
                <a:spcAft>
                  <a:spcPts val="800"/>
                </a:spcAft>
              </a:pPr>
              <a:r>
                <a:rPr lang="en-US" altLang="zh-CN" b="1" dirty="0">
                  <a:solidFill>
                    <a:sysClr val="window" lastClr="FFFFFF"/>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endParaRPr lang="zh-CN" altLang="en-US" dirty="0"/>
            </a:p>
          </p:txBody>
        </p:sp>
      </p:grpSp>
      <p:sp>
        <p:nvSpPr>
          <p:cNvPr id="30" name="文本框 29">
            <a:extLst>
              <a:ext uri="{FF2B5EF4-FFF2-40B4-BE49-F238E27FC236}">
                <a16:creationId xmlns:a16="http://schemas.microsoft.com/office/drawing/2014/main" id="{3CC07BE4-A637-4C93-A3C3-2C3AB393605E}"/>
              </a:ext>
            </a:extLst>
          </p:cNvPr>
          <p:cNvSpPr txBox="1"/>
          <p:nvPr>
            <p:custDataLst>
              <p:tags r:id="rId11"/>
            </p:custDataLst>
          </p:nvPr>
        </p:nvSpPr>
        <p:spPr>
          <a:xfrm>
            <a:off x="1054523" y="1140255"/>
            <a:ext cx="10082953" cy="2125789"/>
          </a:xfrm>
          <a:prstGeom prst="rect">
            <a:avLst/>
          </a:prstGeom>
          <a:noFill/>
        </p:spPr>
        <p:txBody>
          <a:bodyPr wrap="square" rtlCol="0">
            <a:normAutofit fontScale="92500" lnSpcReduction="10000"/>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在项目开发过程中，我们经常需要根据项目情况判断点位数据是否需要纠偏。目前接触的项目，基本都是需要进行纠偏处理。</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因为目前我们使用的地图底图基本都是谷歌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高德地图瓦片，坐标系都是使用</a:t>
            </a: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火星坐标系</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。但是我们在数据库存储的数据，都是用存储</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84</a:t>
            </a: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坐标系</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。因此在进行地图操作的时候，需要根据实际情况进行坐标偏移转换。</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总结：</a:t>
            </a:r>
          </a:p>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数据显示到页面地图，需要进行“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84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转火星”</a:t>
            </a:r>
          </a:p>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页面数据保存到后台，需要进行“火星转</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84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2828098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2"/>
            </p:custDataLst>
          </p:nvPr>
        </p:nvSpPr>
        <p:spPr>
          <a:xfrm>
            <a:off x="1835785" y="2844165"/>
            <a:ext cx="8520430"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ysClr val="windowText" lastClr="000000">
                    <a:lumMod val="85000"/>
                    <a:lumOff val="15000"/>
                  </a:sysClr>
                </a:solidFill>
                <a:uFillTx/>
                <a:latin typeface="微软雅黑" panose="020B0503020204020204" pitchFamily="34" charset="-122"/>
                <a:ea typeface="微软雅黑" panose="020B0503020204020204" pitchFamily="34" charset="-122"/>
                <a:cs typeface="+mj-cs"/>
                <a:sym typeface="+mn-ea"/>
              </a:defRPr>
            </a:lvl1pPr>
          </a:lstStyle>
          <a:p>
            <a:pPr algn="ctr">
              <a:lnSpc>
                <a:spcPct val="100000"/>
              </a:lnSpc>
            </a:pPr>
            <a:r>
              <a:rPr lang="zh-CN" altLang="en-US" sz="3200" spc="0" dirty="0">
                <a:solidFill>
                  <a:srgbClr val="073B48"/>
                </a:solidFill>
                <a:cs typeface="微软雅黑 Light" panose="020B0502040204020203" charset="-122"/>
                <a:sym typeface="Arial" panose="020B0604020202020204" pitchFamily="34" charset="0"/>
              </a:rPr>
              <a:t>地图实际开发操作</a:t>
            </a:r>
            <a:endParaRPr lang="zh-CN" altLang="en-US" sz="3200" spc="600" dirty="0">
              <a:solidFill>
                <a:schemeClr val="bg1"/>
              </a:solidFill>
              <a:cs typeface="+mn-cs"/>
              <a:sym typeface="Arial" panose="020B0604020202020204" pitchFamily="34" charset="0"/>
            </a:endParaRPr>
          </a:p>
        </p:txBody>
      </p:sp>
      <p:grpSp>
        <p:nvGrpSpPr>
          <p:cNvPr id="12" name="组合 11"/>
          <p:cNvGrpSpPr/>
          <p:nvPr/>
        </p:nvGrpSpPr>
        <p:grpSpPr>
          <a:xfrm>
            <a:off x="5299214" y="270510"/>
            <a:ext cx="1664176" cy="2178685"/>
            <a:chOff x="6719" y="1947"/>
            <a:chExt cx="1331" cy="1742"/>
          </a:xfrm>
        </p:grpSpPr>
        <p:grpSp>
          <p:nvGrpSpPr>
            <p:cNvPr id="9" name="组合 8"/>
            <p:cNvGrpSpPr/>
            <p:nvPr/>
          </p:nvGrpSpPr>
          <p:grpSpPr>
            <a:xfrm>
              <a:off x="6719" y="1947"/>
              <a:ext cx="1331" cy="1742"/>
              <a:chOff x="12159" y="710"/>
              <a:chExt cx="1331" cy="1742"/>
            </a:xfrm>
          </p:grpSpPr>
          <p:pic>
            <p:nvPicPr>
              <p:cNvPr id="4" name="图形 9"/>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9560000">
                <a:off x="12176" y="710"/>
                <a:ext cx="1271" cy="1742"/>
              </a:xfrm>
              <a:prstGeom prst="rect">
                <a:avLst/>
              </a:prstGeom>
            </p:spPr>
          </p:pic>
          <p:pic>
            <p:nvPicPr>
              <p:cNvPr id="2" name="图形 9"/>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9560000">
                <a:off x="12327" y="750"/>
                <a:ext cx="1163" cy="1593"/>
              </a:xfrm>
              <a:prstGeom prst="rect">
                <a:avLst/>
              </a:prstGeom>
              <a:effectLst>
                <a:outerShdw blurRad="50800" dist="38100" dir="2700000" algn="tl" rotWithShape="0">
                  <a:srgbClr val="0B3B49">
                    <a:alpha val="23000"/>
                  </a:srgbClr>
                </a:outerShdw>
              </a:effectLst>
            </p:spPr>
          </p:pic>
          <p:sp>
            <p:nvSpPr>
              <p:cNvPr id="3" name="椭圆 2"/>
              <p:cNvSpPr/>
              <p:nvPr/>
            </p:nvSpPr>
            <p:spPr>
              <a:xfrm>
                <a:off x="12159" y="883"/>
                <a:ext cx="119" cy="119"/>
              </a:xfrm>
              <a:prstGeom prst="ellipse">
                <a:avLst/>
              </a:prstGeom>
              <a:solidFill>
                <a:srgbClr val="48B1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2889" y="2236"/>
                <a:ext cx="119" cy="119"/>
              </a:xfrm>
              <a:prstGeom prst="ellipse">
                <a:avLst/>
              </a:prstGeom>
              <a:solidFill>
                <a:srgbClr val="48B1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6919" y="2162"/>
              <a:ext cx="874" cy="910"/>
            </a:xfrm>
            <a:prstGeom prst="rect">
              <a:avLst/>
            </a:prstGeom>
            <a:noFill/>
            <a:ln w="3175">
              <a:noFill/>
              <a:prstDash val="dash"/>
            </a:ln>
          </p:spPr>
          <p:txBody>
            <a:bodyPr wrap="square" lIns="90000" tIns="46800" rIns="90000" bIns="46800" anchor="t" anchorCtr="0">
              <a:spAutoFit/>
            </a:bodyPr>
            <a:lstStyle/>
            <a:p>
              <a:pPr algn="ctr">
                <a:lnSpc>
                  <a:spcPct val="100000"/>
                </a:lnSpc>
                <a:spcAft>
                  <a:spcPts val="800"/>
                </a:spcAft>
              </a:pPr>
              <a:r>
                <a:rPr lang="en-US" altLang="zh-CN" sz="6800" dirty="0">
                  <a:solidFill>
                    <a:sysClr val="window" lastClr="FFFFFF"/>
                  </a:solidFill>
                  <a:effectLst>
                    <a:outerShdw blurRad="63500" sx="102000" sy="102000" algn="ctr" rotWithShape="0">
                      <a:prstClr val="black">
                        <a:alpha val="40000"/>
                      </a:prstClr>
                    </a:outerShdw>
                  </a:effectLst>
                  <a:latin typeface="Impact" panose="020B0806030902050204" pitchFamily="34" charset="0"/>
                  <a:ea typeface="微软雅黑" panose="020B0503020204020204" pitchFamily="34" charset="-122"/>
                  <a:sym typeface="+mn-ea"/>
                </a:rPr>
                <a:t>01</a:t>
              </a:r>
              <a:endParaRPr lang="en-US" altLang="zh-CN" sz="6800" b="1" dirty="0">
                <a:solidFill>
                  <a:sysClr val="window" lastClr="FFFFFF"/>
                </a:solidFill>
                <a:effectLst>
                  <a:outerShdw blurRad="63500" sx="102000" sy="102000" algn="ctr" rotWithShape="0">
                    <a:prstClr val="black">
                      <a:alpha val="40000"/>
                    </a:prstClr>
                  </a:outerShdw>
                </a:effectLst>
                <a:latin typeface="Impact" panose="020B0806030902050204" pitchFamily="34" charset="0"/>
                <a:ea typeface="微软雅黑" panose="020B0503020204020204" pitchFamily="34" charset="-122"/>
                <a:sym typeface="+mn-ea"/>
              </a:endParaRPr>
            </a:p>
          </p:txBody>
        </p:sp>
      </p:grpSp>
    </p:spTree>
    <p:custDataLst>
      <p:tags r:id="rId1"/>
    </p:custDataLst>
    <p:extLst>
      <p:ext uri="{BB962C8B-B14F-4D97-AF65-F5344CB8AC3E}">
        <p14:creationId xmlns:p14="http://schemas.microsoft.com/office/powerpoint/2010/main" val="2684192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p:cNvSpPr txBox="1"/>
          <p:nvPr>
            <p:custDataLst>
              <p:tags r:id="rId2"/>
            </p:custDataLst>
          </p:nvPr>
        </p:nvSpPr>
        <p:spPr>
          <a:xfrm>
            <a:off x="1187454" y="5183468"/>
            <a:ext cx="10392620" cy="1330018"/>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gn="just">
              <a:lnSpc>
                <a:spcPct val="130000"/>
              </a:lnSpc>
              <a:spcAft>
                <a:spcPts val="80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Map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里面可以添加图层、视图、信息弹窗、地图控件、以及交互操作</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30000"/>
              </a:lnSpc>
              <a:spcAft>
                <a:spcPts val="800"/>
              </a:spcAft>
            </a:pPr>
            <a:r>
              <a:rPr lang="zh-CN" altLang="en-US" sz="1800" kern="100" spc="150" dirty="0">
                <a:ln w="3175">
                  <a:noFill/>
                  <a:prstDash val="dash"/>
                </a:ln>
                <a:solidFill>
                  <a:sysClr val="windowText" lastClr="000000">
                    <a:lumMod val="85000"/>
                    <a:lumOff val="15000"/>
                  </a:sysClr>
                </a:solidFill>
                <a:uFillTx/>
                <a:latin typeface="Calibri" panose="020F0502020204030204" pitchFamily="34" charset="0"/>
                <a:ea typeface="宋体" panose="02010600030101010101" pitchFamily="2" charset="-122"/>
                <a:cs typeface="Times New Roman" panose="02020603050405020304" pitchFamily="18" charset="0"/>
              </a:rPr>
              <a:t>例如常见的：</a:t>
            </a:r>
            <a:r>
              <a:rPr lang="en-US" altLang="zh-CN" sz="1800" kern="100" spc="150" dirty="0">
                <a:ln w="3175">
                  <a:noFill/>
                  <a:prstDash val="dash"/>
                </a:ln>
                <a:solidFill>
                  <a:sysClr val="windowText" lastClr="000000">
                    <a:lumMod val="85000"/>
                    <a:lumOff val="15000"/>
                  </a:sysClr>
                </a:solidFill>
                <a:uFillTx/>
                <a:latin typeface="Calibri" panose="020F0502020204030204" pitchFamily="34" charset="0"/>
                <a:ea typeface="宋体" panose="02010600030101010101" pitchFamily="2" charset="-122"/>
                <a:cs typeface="Times New Roman" panose="02020603050405020304" pitchFamily="18" charset="0"/>
              </a:rPr>
              <a:t>layers</a:t>
            </a:r>
            <a:r>
              <a:rPr lang="zh-CN" altLang="en-US" sz="1800" kern="100" spc="150" dirty="0">
                <a:ln w="3175">
                  <a:noFill/>
                  <a:prstDash val="dash"/>
                </a:ln>
                <a:solidFill>
                  <a:sysClr val="windowText" lastClr="000000">
                    <a:lumMod val="85000"/>
                    <a:lumOff val="15000"/>
                  </a:sysClr>
                </a:solidFill>
                <a:uFillTx/>
                <a:latin typeface="Calibri" panose="020F0502020204030204" pitchFamily="34" charset="0"/>
                <a:ea typeface="宋体" panose="02010600030101010101" pitchFamily="2" charset="-122"/>
                <a:cs typeface="Times New Roman" panose="02020603050405020304" pitchFamily="18" charset="0"/>
              </a:rPr>
              <a:t>的</a:t>
            </a:r>
            <a:r>
              <a:rPr lang="en-US" altLang="zh-CN" sz="1800" kern="100" spc="150" dirty="0">
                <a:ln w="3175">
                  <a:noFill/>
                  <a:prstDash val="dash"/>
                </a:ln>
                <a:solidFill>
                  <a:sysClr val="windowText" lastClr="000000">
                    <a:lumMod val="85000"/>
                    <a:lumOff val="15000"/>
                  </a:sysClr>
                </a:solidFill>
                <a:latin typeface="Calibri" panose="020F0502020204030204" pitchFamily="34" charset="0"/>
                <a:ea typeface="宋体" panose="02010600030101010101" pitchFamily="2" charset="-122"/>
                <a:cs typeface="Times New Roman" panose="02020603050405020304" pitchFamily="18" charset="0"/>
              </a:rPr>
              <a:t>Tile</a:t>
            </a:r>
            <a:r>
              <a:rPr lang="zh-CN" altLang="en-US" sz="1800" kern="100" spc="150" dirty="0">
                <a:ln w="3175">
                  <a:noFill/>
                  <a:prstDash val="dash"/>
                </a:ln>
                <a:solidFill>
                  <a:sysClr val="windowText" lastClr="000000">
                    <a:lumMod val="85000"/>
                    <a:lumOff val="15000"/>
                  </a:sysClr>
                </a:solidFill>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spc="150" dirty="0">
                <a:ln w="3175">
                  <a:noFill/>
                  <a:prstDash val="dash"/>
                </a:ln>
                <a:solidFill>
                  <a:sysClr val="windowText" lastClr="000000">
                    <a:lumMod val="85000"/>
                    <a:lumOff val="15000"/>
                  </a:sysClr>
                </a:solidFill>
                <a:latin typeface="Calibri" panose="020F0502020204030204" pitchFamily="34" charset="0"/>
                <a:ea typeface="宋体" panose="02010600030101010101" pitchFamily="2" charset="-122"/>
                <a:cs typeface="Times New Roman" panose="02020603050405020304" pitchFamily="18" charset="0"/>
              </a:rPr>
              <a:t>Vector</a:t>
            </a:r>
            <a:r>
              <a:rPr lang="zh-CN" altLang="en-US" sz="1800" kern="100" spc="150" dirty="0">
                <a:ln w="3175">
                  <a:noFill/>
                  <a:prstDash val="dash"/>
                </a:ln>
                <a:solidFill>
                  <a:sysClr val="windowText" lastClr="000000">
                    <a:lumMod val="85000"/>
                    <a:lumOff val="15000"/>
                  </a:sysClr>
                </a:solidFill>
                <a:latin typeface="Calibri" panose="020F0502020204030204" pitchFamily="34" charset="0"/>
                <a:ea typeface="宋体" panose="02010600030101010101" pitchFamily="2" charset="-122"/>
                <a:cs typeface="Times New Roman" panose="02020603050405020304" pitchFamily="18" charset="0"/>
              </a:rPr>
              <a:t>的使用场景，上面也做了明确说明</a:t>
            </a:r>
            <a:endParaRPr lang="zh-CN" altLang="en-US" sz="1800" spc="150" dirty="0">
              <a:ln w="3175">
                <a:noFill/>
                <a:prstDash val="dash"/>
              </a:ln>
              <a:solidFill>
                <a:sysClr val="windowText" lastClr="000000">
                  <a:lumMod val="85000"/>
                  <a:lumOff val="15000"/>
                </a:sysClr>
              </a:solidFill>
              <a:uFillTx/>
              <a:latin typeface="Arial" panose="020B0604020202020204" pitchFamily="34" charset="0"/>
              <a:ea typeface="微软雅黑" panose="020B0503020204020204" pitchFamily="34" charset="-122"/>
              <a:cs typeface="微软雅黑" panose="020B0503020204020204" pitchFamily="34" charset="-122"/>
            </a:endParaRPr>
          </a:p>
        </p:txBody>
      </p:sp>
      <p:sp>
        <p:nvSpPr>
          <p:cNvPr id="18" name="文本框 17"/>
          <p:cNvSpPr txBox="1"/>
          <p:nvPr>
            <p:custDataLst>
              <p:tags r:id="rId3"/>
            </p:custDataLst>
          </p:nvPr>
        </p:nvSpPr>
        <p:spPr>
          <a:xfrm>
            <a:off x="2255520" y="217170"/>
            <a:ext cx="8520430"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ysClr val="windowText" lastClr="000000">
                    <a:lumMod val="85000"/>
                    <a:lumOff val="15000"/>
                  </a:sysClr>
                </a:solidFill>
                <a:uFillTx/>
                <a:latin typeface="微软雅黑" panose="020B0503020204020204" pitchFamily="34" charset="-122"/>
                <a:ea typeface="微软雅黑" panose="020B0503020204020204" pitchFamily="34" charset="-122"/>
                <a:cs typeface="+mj-cs"/>
                <a:sym typeface="+mn-ea"/>
              </a:defRPr>
            </a:lvl1pPr>
          </a:lstStyle>
          <a:p>
            <a:pPr>
              <a:lnSpc>
                <a:spcPct val="100000"/>
              </a:lnSpc>
            </a:pPr>
            <a:r>
              <a:rPr lang="en-US" altLang="zh-CN" sz="2400" spc="0" dirty="0">
                <a:solidFill>
                  <a:srgbClr val="073B48"/>
                </a:solidFill>
                <a:cs typeface="+mn-cs"/>
                <a:sym typeface="Arial" panose="020B0604020202020204" pitchFamily="34" charset="0"/>
              </a:rPr>
              <a:t>1</a:t>
            </a:r>
            <a:r>
              <a:rPr lang="zh-CN" altLang="en-US" sz="2400" spc="0" dirty="0">
                <a:solidFill>
                  <a:srgbClr val="073B48"/>
                </a:solidFill>
                <a:cs typeface="+mn-cs"/>
                <a:sym typeface="Arial" panose="020B0604020202020204" pitchFamily="34" charset="0"/>
              </a:rPr>
              <a:t>、</a:t>
            </a:r>
            <a:r>
              <a:rPr lang="en-US" altLang="zh-CN" sz="2400" spc="0" dirty="0">
                <a:solidFill>
                  <a:srgbClr val="073B48"/>
                </a:solidFill>
                <a:cs typeface="+mn-cs"/>
                <a:sym typeface="Arial" panose="020B0604020202020204" pitchFamily="34" charset="0"/>
              </a:rPr>
              <a:t>Map</a:t>
            </a:r>
            <a:r>
              <a:rPr lang="zh-CN" altLang="en-US" sz="2400" spc="0" dirty="0">
                <a:solidFill>
                  <a:srgbClr val="073B48"/>
                </a:solidFill>
                <a:cs typeface="+mn-cs"/>
                <a:sym typeface="Arial" panose="020B0604020202020204" pitchFamily="34" charset="0"/>
              </a:rPr>
              <a:t>对象</a:t>
            </a:r>
          </a:p>
        </p:txBody>
      </p:sp>
      <p:pic>
        <p:nvPicPr>
          <p:cNvPr id="7" name="图片 6" descr="IMG_256">
            <a:extLst>
              <a:ext uri="{FF2B5EF4-FFF2-40B4-BE49-F238E27FC236}">
                <a16:creationId xmlns:a16="http://schemas.microsoft.com/office/drawing/2014/main" id="{A8CDFCCC-EB55-4089-923B-7B643A5E3E7B}"/>
              </a:ext>
            </a:extLst>
          </p:cNvPr>
          <p:cNvPicPr>
            <a:picLocks noChangeAspect="1"/>
          </p:cNvPicPr>
          <p:nvPr/>
        </p:nvPicPr>
        <p:blipFill>
          <a:blip r:embed="rId6"/>
          <a:stretch>
            <a:fillRect/>
          </a:stretch>
        </p:blipFill>
        <p:spPr>
          <a:xfrm>
            <a:off x="2380232" y="1009523"/>
            <a:ext cx="6896100" cy="3648075"/>
          </a:xfrm>
          <a:prstGeom prst="rect">
            <a:avLst/>
          </a:prstGeom>
          <a:noFill/>
          <a:ln w="9525">
            <a:solidFill>
              <a:schemeClr val="tx2"/>
            </a:solid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p:cNvSpPr txBox="1"/>
          <p:nvPr>
            <p:custDataLst>
              <p:tags r:id="rId2"/>
            </p:custDataLst>
          </p:nvPr>
        </p:nvSpPr>
        <p:spPr>
          <a:xfrm>
            <a:off x="1180474" y="4771638"/>
            <a:ext cx="10392620" cy="1796685"/>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GIS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中，地图一般分为两大类：栅格地图和</a:t>
            </a: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矢量地图</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矢量地图，是由很多要素组成的，每个要素都有自己的地理坐标，基于数学规则，无论矢量地图怎么放大，地图都不会失真。它是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OpenLayers</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中非常重要的一种图层类型，利用矢量地图可以实现非常多的功能，如</a:t>
            </a:r>
            <a:r>
              <a:rPr lang="zh-CN" altLang="zh-CN" sz="1800" kern="100" dirty="0">
                <a:effectLst/>
                <a:ea typeface="Calibri" panose="020F0502020204030204" pitchFamily="34" charset="0"/>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动态标绘、编辑要素、可点击的要素、动态加载要素等等</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en-US" sz="1800" kern="100" spc="150" dirty="0">
                <a:ln w="3175">
                  <a:noFill/>
                  <a:prstDash val="dash"/>
                </a:ln>
                <a:solidFill>
                  <a:sysClr val="windowText" lastClr="000000">
                    <a:lumMod val="85000"/>
                    <a:lumOff val="15000"/>
                  </a:sysClr>
                </a:solidFill>
                <a:uFillTx/>
                <a:latin typeface="Calibri" panose="020F0502020204030204" pitchFamily="34" charset="0"/>
                <a:ea typeface="宋体" panose="02010600030101010101" pitchFamily="2" charset="-122"/>
                <a:cs typeface="Times New Roman" panose="02020603050405020304" pitchFamily="18" charset="0"/>
              </a:rPr>
              <a:t>具体项目，查看附件</a:t>
            </a:r>
            <a:r>
              <a:rPr lang="en-US" altLang="zh-CN" sz="1800" b="1" u="sng" kern="100" dirty="0">
                <a:solidFill>
                  <a:srgbClr val="800080"/>
                </a:solidFill>
                <a:effectLst/>
                <a:latin typeface="Times New Roman" panose="02020603050405020304" pitchFamily="18" charset="0"/>
                <a:ea typeface="宋体" panose="02010600030101010101" pitchFamily="2" charset="-122"/>
              </a:rPr>
              <a:t>customLayer.html</a:t>
            </a:r>
            <a:endParaRPr lang="zh-CN" altLang="en-US" sz="1800" spc="150" dirty="0">
              <a:ln w="3175">
                <a:noFill/>
                <a:prstDash val="dash"/>
              </a:ln>
              <a:solidFill>
                <a:sysClr val="windowText" lastClr="000000">
                  <a:lumMod val="85000"/>
                  <a:lumOff val="15000"/>
                </a:sysClr>
              </a:solidFill>
              <a:uFillTx/>
              <a:latin typeface="Arial" panose="020B0604020202020204" pitchFamily="34" charset="0"/>
              <a:ea typeface="微软雅黑" panose="020B0503020204020204" pitchFamily="34" charset="-122"/>
              <a:cs typeface="微软雅黑" panose="020B0503020204020204" pitchFamily="34" charset="-122"/>
            </a:endParaRPr>
          </a:p>
        </p:txBody>
      </p:sp>
      <p:sp>
        <p:nvSpPr>
          <p:cNvPr id="18" name="文本框 17"/>
          <p:cNvSpPr txBox="1"/>
          <p:nvPr>
            <p:custDataLst>
              <p:tags r:id="rId3"/>
            </p:custDataLst>
          </p:nvPr>
        </p:nvSpPr>
        <p:spPr>
          <a:xfrm>
            <a:off x="2255520" y="217170"/>
            <a:ext cx="8520430"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ysClr val="windowText" lastClr="000000">
                    <a:lumMod val="85000"/>
                    <a:lumOff val="15000"/>
                  </a:sysClr>
                </a:solidFill>
                <a:uFillTx/>
                <a:latin typeface="微软雅黑" panose="020B0503020204020204" pitchFamily="34" charset="-122"/>
                <a:ea typeface="微软雅黑" panose="020B0503020204020204" pitchFamily="34" charset="-122"/>
                <a:cs typeface="+mj-cs"/>
                <a:sym typeface="+mn-ea"/>
              </a:defRPr>
            </a:lvl1pPr>
          </a:lstStyle>
          <a:p>
            <a:pPr>
              <a:lnSpc>
                <a:spcPct val="100000"/>
              </a:lnSpc>
            </a:pPr>
            <a:r>
              <a:rPr lang="en-US" altLang="zh-CN" sz="2400" kern="100" dirty="0">
                <a:effectLst/>
                <a:latin typeface="+mj-ea"/>
                <a:ea typeface="+mj-ea"/>
                <a:cs typeface="Times New Roman" panose="02020603050405020304" pitchFamily="18" charset="0"/>
              </a:rPr>
              <a:t>2</a:t>
            </a:r>
            <a:r>
              <a:rPr lang="zh-CN" altLang="en-US" sz="2400" kern="100" dirty="0">
                <a:effectLst/>
                <a:latin typeface="+mj-ea"/>
                <a:ea typeface="+mj-ea"/>
                <a:cs typeface="Times New Roman" panose="02020603050405020304" pitchFamily="18" charset="0"/>
              </a:rPr>
              <a:t>、</a:t>
            </a:r>
            <a:r>
              <a:rPr lang="zh-CN" altLang="zh-CN" sz="2400" kern="100" dirty="0">
                <a:effectLst/>
                <a:latin typeface="+mj-ea"/>
                <a:ea typeface="+mj-ea"/>
                <a:cs typeface="Times New Roman" panose="02020603050405020304" pitchFamily="18" charset="0"/>
              </a:rPr>
              <a:t>地图矢量图层（</a:t>
            </a:r>
            <a:r>
              <a:rPr lang="en-US" altLang="zh-CN" sz="2400" kern="100" dirty="0">
                <a:effectLst/>
                <a:latin typeface="+mj-ea"/>
                <a:ea typeface="+mj-ea"/>
                <a:cs typeface="Times New Roman" panose="02020603050405020304" pitchFamily="18" charset="0"/>
              </a:rPr>
              <a:t>layers</a:t>
            </a:r>
            <a:r>
              <a:rPr lang="zh-CN" altLang="zh-CN" sz="2400" kern="100" dirty="0">
                <a:effectLst/>
                <a:latin typeface="+mj-ea"/>
                <a:ea typeface="+mj-ea"/>
                <a:cs typeface="Times New Roman" panose="02020603050405020304" pitchFamily="18" charset="0"/>
              </a:rPr>
              <a:t>）显示标记</a:t>
            </a:r>
            <a:endParaRPr lang="zh-CN" altLang="en-US" sz="2400" spc="0" dirty="0">
              <a:solidFill>
                <a:srgbClr val="073B48"/>
              </a:solidFill>
              <a:latin typeface="+mj-ea"/>
              <a:ea typeface="+mj-ea"/>
              <a:cs typeface="+mn-cs"/>
              <a:sym typeface="Arial" panose="020B0604020202020204" pitchFamily="34" charset="0"/>
            </a:endParaRPr>
          </a:p>
        </p:txBody>
      </p:sp>
      <p:pic>
        <p:nvPicPr>
          <p:cNvPr id="5" name="图片 4" descr="IMG_256">
            <a:extLst>
              <a:ext uri="{FF2B5EF4-FFF2-40B4-BE49-F238E27FC236}">
                <a16:creationId xmlns:a16="http://schemas.microsoft.com/office/drawing/2014/main" id="{2A19AD48-9223-4D14-B7D2-7EA4212F57D1}"/>
              </a:ext>
            </a:extLst>
          </p:cNvPr>
          <p:cNvPicPr>
            <a:picLocks noChangeAspect="1"/>
          </p:cNvPicPr>
          <p:nvPr/>
        </p:nvPicPr>
        <p:blipFill>
          <a:blip r:embed="rId6"/>
          <a:stretch>
            <a:fillRect/>
          </a:stretch>
        </p:blipFill>
        <p:spPr>
          <a:xfrm>
            <a:off x="1502877" y="1153360"/>
            <a:ext cx="6924675" cy="3057525"/>
          </a:xfrm>
          <a:prstGeom prst="rect">
            <a:avLst/>
          </a:prstGeom>
          <a:noFill/>
          <a:ln w="9525">
            <a:solidFill>
              <a:schemeClr val="tx2"/>
            </a:solidFill>
          </a:ln>
        </p:spPr>
      </p:pic>
    </p:spTree>
    <p:custDataLst>
      <p:tags r:id="rId1"/>
    </p:custDataLst>
    <p:extLst>
      <p:ext uri="{BB962C8B-B14F-4D97-AF65-F5344CB8AC3E}">
        <p14:creationId xmlns:p14="http://schemas.microsoft.com/office/powerpoint/2010/main" val="3503012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p:cNvSpPr txBox="1"/>
          <p:nvPr>
            <p:custDataLst>
              <p:tags r:id="rId2"/>
            </p:custDataLst>
          </p:nvPr>
        </p:nvSpPr>
        <p:spPr>
          <a:xfrm>
            <a:off x="1033891" y="1372303"/>
            <a:ext cx="10392620" cy="4707410"/>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gn="just"/>
            <a:r>
              <a:rPr lang="zh-CN" altLang="zh-CN" sz="1800" kern="100" dirty="0">
                <a:solidFill>
                  <a:srgbClr val="4D4D4D"/>
                </a:solidFill>
                <a:effectLst/>
                <a:latin typeface="Calibri" panose="020F0502020204030204" pitchFamily="34" charset="0"/>
                <a:ea typeface="Arial" panose="020B0604020202020204" pitchFamily="34" charset="0"/>
                <a:cs typeface="Times New Roman" panose="02020603050405020304" pitchFamily="18" charset="0"/>
              </a:rPr>
              <a:t>模块分解如下：</a:t>
            </a:r>
            <a:endParaRPr lang="en-US" altLang="zh-CN" sz="1800" kern="100" dirty="0">
              <a:solidFill>
                <a:srgbClr val="4D4D4D"/>
              </a:solidFill>
              <a:effectLst/>
              <a:latin typeface="Calibri" panose="020F0502020204030204" pitchFamily="34" charset="0"/>
              <a:ea typeface="Arial" panose="020B0604020202020204" pitchFamily="34" charset="0"/>
              <a:cs typeface="Times New Roman" panose="02020603050405020304" pitchFamily="18" charset="0"/>
            </a:endParaRPr>
          </a:p>
          <a:p>
            <a:pPr algn="just"/>
            <a:br>
              <a:rPr lang="en-US" altLang="zh-CN" sz="1800" kern="100" dirty="0">
                <a:solidFill>
                  <a:srgbClr val="4D4D4D"/>
                </a:solidFill>
                <a:effectLst/>
                <a:latin typeface="Calibri" panose="020F0502020204030204" pitchFamily="34" charset="0"/>
                <a:ea typeface="Arial" panose="020B0604020202020204" pitchFamily="34" charset="0"/>
                <a:cs typeface="Times New Roman" panose="02020603050405020304" pitchFamily="18" charset="0"/>
              </a:rPr>
            </a:br>
            <a:r>
              <a:rPr lang="en-US" altLang="zh-CN" sz="1800" kern="100" dirty="0">
                <a:solidFill>
                  <a:srgbClr val="4D4D4D"/>
                </a:solidFill>
                <a:effectLst/>
                <a:latin typeface="Calibri" panose="020F0502020204030204" pitchFamily="34" charset="0"/>
                <a:ea typeface="Arial" panose="020B0604020202020204" pitchFamily="34" charset="0"/>
                <a:cs typeface="Times New Roman" panose="02020603050405020304" pitchFamily="18" charset="0"/>
              </a:rPr>
              <a:t>1</a:t>
            </a:r>
            <a:r>
              <a:rPr lang="zh-CN" altLang="zh-CN" sz="1800" kern="100" dirty="0">
                <a:solidFill>
                  <a:srgbClr val="4D4D4D"/>
                </a:solidFill>
                <a:effectLst/>
                <a:latin typeface="Calibri" panose="020F0502020204030204" pitchFamily="34" charset="0"/>
                <a:ea typeface="Arial" panose="020B0604020202020204" pitchFamily="34" charset="0"/>
                <a:cs typeface="Times New Roman" panose="02020603050405020304" pitchFamily="18" charset="0"/>
              </a:rPr>
              <a:t>、显示瓦片地图</a:t>
            </a:r>
            <a:endParaRPr lang="en-US" altLang="zh-CN" sz="1800" kern="100" dirty="0">
              <a:solidFill>
                <a:srgbClr val="4D4D4D"/>
              </a:solidFill>
              <a:effectLst/>
              <a:latin typeface="Calibri" panose="020F0502020204030204" pitchFamily="34" charset="0"/>
              <a:ea typeface="Arial" panose="020B0604020202020204" pitchFamily="34" charset="0"/>
              <a:cs typeface="Times New Roman" panose="02020603050405020304" pitchFamily="18" charset="0"/>
            </a:endParaRPr>
          </a:p>
          <a:p>
            <a:pPr algn="just"/>
            <a:br>
              <a:rPr lang="en-US" altLang="zh-CN" sz="1800" kern="100" dirty="0">
                <a:solidFill>
                  <a:srgbClr val="4D4D4D"/>
                </a:solidFill>
                <a:effectLst/>
                <a:latin typeface="Calibri" panose="020F0502020204030204" pitchFamily="34" charset="0"/>
                <a:ea typeface="Arial" panose="020B0604020202020204" pitchFamily="34" charset="0"/>
                <a:cs typeface="Times New Roman" panose="02020603050405020304" pitchFamily="18" charset="0"/>
              </a:rPr>
            </a:br>
            <a:r>
              <a:rPr lang="en-US" altLang="zh-CN" sz="1800" kern="100" dirty="0">
                <a:solidFill>
                  <a:srgbClr val="4D4D4D"/>
                </a:solidFill>
                <a:effectLst/>
                <a:latin typeface="Calibri" panose="020F0502020204030204" pitchFamily="34" charset="0"/>
                <a:ea typeface="Arial" panose="020B0604020202020204" pitchFamily="34" charset="0"/>
                <a:cs typeface="Times New Roman" panose="02020603050405020304" pitchFamily="18" charset="0"/>
              </a:rPr>
              <a:t>2</a:t>
            </a:r>
            <a:r>
              <a:rPr lang="zh-CN" altLang="zh-CN" sz="1800" kern="100" dirty="0">
                <a:solidFill>
                  <a:srgbClr val="4D4D4D"/>
                </a:solidFill>
                <a:effectLst/>
                <a:latin typeface="Calibri" panose="020F0502020204030204" pitchFamily="34" charset="0"/>
                <a:ea typeface="Arial" panose="020B0604020202020204" pitchFamily="34" charset="0"/>
                <a:cs typeface="Times New Roman" panose="02020603050405020304" pitchFamily="18" charset="0"/>
              </a:rPr>
              <a:t>、在地图上显示标记</a:t>
            </a:r>
            <a:endParaRPr lang="en-US" altLang="zh-CN" sz="1800" kern="100" dirty="0">
              <a:solidFill>
                <a:srgbClr val="4D4D4D"/>
              </a:solidFill>
              <a:effectLst/>
              <a:latin typeface="Calibri" panose="020F0502020204030204" pitchFamily="34" charset="0"/>
              <a:ea typeface="Arial" panose="020B0604020202020204" pitchFamily="34" charset="0"/>
              <a:cs typeface="Times New Roman" panose="02020603050405020304" pitchFamily="18" charset="0"/>
            </a:endParaRPr>
          </a:p>
          <a:p>
            <a:pPr algn="just"/>
            <a:br>
              <a:rPr lang="en-US" altLang="zh-CN" sz="1800" kern="100" dirty="0">
                <a:solidFill>
                  <a:srgbClr val="4D4D4D"/>
                </a:solidFill>
                <a:effectLst/>
                <a:latin typeface="Calibri" panose="020F0502020204030204" pitchFamily="34" charset="0"/>
                <a:ea typeface="Arial" panose="020B0604020202020204" pitchFamily="34" charset="0"/>
                <a:cs typeface="Times New Roman" panose="02020603050405020304" pitchFamily="18" charset="0"/>
              </a:rPr>
            </a:br>
            <a:r>
              <a:rPr lang="en-US" altLang="zh-CN" sz="1800" kern="100" dirty="0">
                <a:solidFill>
                  <a:srgbClr val="4D4D4D"/>
                </a:solidFill>
                <a:effectLst/>
                <a:latin typeface="Calibri" panose="020F0502020204030204" pitchFamily="34" charset="0"/>
                <a:ea typeface="Arial" panose="020B0604020202020204" pitchFamily="34" charset="0"/>
                <a:cs typeface="Times New Roman" panose="02020603050405020304" pitchFamily="18" charset="0"/>
              </a:rPr>
              <a:t>3</a:t>
            </a:r>
            <a:r>
              <a:rPr lang="zh-CN" altLang="zh-CN" sz="1800" kern="100" dirty="0">
                <a:solidFill>
                  <a:srgbClr val="4D4D4D"/>
                </a:solidFill>
                <a:effectLst/>
                <a:latin typeface="Calibri" panose="020F0502020204030204" pitchFamily="34" charset="0"/>
                <a:ea typeface="Arial" panose="020B0604020202020204" pitchFamily="34" charset="0"/>
                <a:cs typeface="Times New Roman" panose="02020603050405020304" pitchFamily="18" charset="0"/>
              </a:rPr>
              <a:t>、在点击标记后显示弹出框</a:t>
            </a:r>
            <a:endParaRPr lang="en-US" altLang="zh-CN" sz="1800" kern="100" dirty="0">
              <a:solidFill>
                <a:srgbClr val="4D4D4D"/>
              </a:solidFill>
              <a:effectLst/>
              <a:latin typeface="Calibri" panose="020F0502020204030204" pitchFamily="34" charset="0"/>
              <a:ea typeface="Arial" panose="020B0604020202020204" pitchFamily="34" charset="0"/>
              <a:cs typeface="Times New Roman" panose="02020603050405020304" pitchFamily="18" charset="0"/>
            </a:endParaRPr>
          </a:p>
          <a:p>
            <a:pPr algn="just"/>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solidFill>
                  <a:srgbClr val="4D4D4D"/>
                </a:solidFill>
                <a:effectLst/>
                <a:latin typeface="Calibri" panose="020F0502020204030204" pitchFamily="34" charset="0"/>
                <a:ea typeface="Arial" panose="020B0604020202020204" pitchFamily="34" charset="0"/>
                <a:cs typeface="Times New Roman" panose="02020603050405020304" pitchFamily="18" charset="0"/>
              </a:rPr>
              <a:t>在</a:t>
            </a:r>
            <a:r>
              <a:rPr lang="en-US" altLang="zh-CN" sz="1800" kern="100" dirty="0">
                <a:solidFill>
                  <a:srgbClr val="4D4D4D"/>
                </a:solidFill>
                <a:effectLst/>
                <a:latin typeface="Calibri" panose="020F0502020204030204" pitchFamily="34" charset="0"/>
                <a:ea typeface="Arial" panose="020B0604020202020204" pitchFamily="34" charset="0"/>
                <a:cs typeface="Times New Roman" panose="02020603050405020304" pitchFamily="18" charset="0"/>
              </a:rPr>
              <a:t>map</a:t>
            </a:r>
            <a:r>
              <a:rPr lang="zh-CN" altLang="zh-CN" sz="1800" kern="100" dirty="0">
                <a:solidFill>
                  <a:srgbClr val="4D4D4D"/>
                </a:solidFill>
                <a:effectLst/>
                <a:latin typeface="Calibri" panose="020F0502020204030204" pitchFamily="34" charset="0"/>
                <a:ea typeface="Arial" panose="020B0604020202020204" pitchFamily="34" charset="0"/>
                <a:cs typeface="Times New Roman" panose="02020603050405020304" pitchFamily="18" charset="0"/>
              </a:rPr>
              <a:t>类中有一个</a:t>
            </a:r>
            <a:r>
              <a:rPr lang="en-US" altLang="zh-CN" sz="1800" kern="100" dirty="0">
                <a:solidFill>
                  <a:srgbClr val="4D4D4D"/>
                </a:solidFill>
                <a:effectLst/>
                <a:latin typeface="Calibri" panose="020F0502020204030204" pitchFamily="34" charset="0"/>
                <a:ea typeface="Arial" panose="020B0604020202020204" pitchFamily="34" charset="0"/>
                <a:cs typeface="Times New Roman" panose="02020603050405020304" pitchFamily="18" charset="0"/>
              </a:rPr>
              <a:t>on</a:t>
            </a:r>
            <a:r>
              <a:rPr lang="zh-CN" altLang="zh-CN" sz="1800" kern="100" dirty="0">
                <a:solidFill>
                  <a:srgbClr val="4D4D4D"/>
                </a:solidFill>
                <a:effectLst/>
                <a:latin typeface="Calibri" panose="020F0502020204030204" pitchFamily="34" charset="0"/>
                <a:ea typeface="Arial" panose="020B0604020202020204" pitchFamily="34" charset="0"/>
                <a:cs typeface="Times New Roman" panose="02020603050405020304" pitchFamily="18" charset="0"/>
              </a:rPr>
              <a:t>方法，但这个方法的确能对点击事件进行监听，</a:t>
            </a:r>
            <a:r>
              <a:rPr lang="zh-CN" altLang="zh-CN" sz="1800" kern="100" dirty="0">
                <a:solidFill>
                  <a:srgbClr val="FF0000"/>
                </a:solidFill>
                <a:effectLst/>
                <a:latin typeface="Calibri" panose="020F0502020204030204" pitchFamily="34" charset="0"/>
                <a:ea typeface="Arial" panose="020B0604020202020204" pitchFamily="34" charset="0"/>
                <a:cs typeface="Times New Roman" panose="02020603050405020304" pitchFamily="18" charset="0"/>
              </a:rPr>
              <a:t>但是是对整个</a:t>
            </a:r>
            <a:r>
              <a:rPr lang="en-US" altLang="zh-CN" sz="1800" kern="100" dirty="0">
                <a:solidFill>
                  <a:srgbClr val="FF0000"/>
                </a:solidFill>
                <a:effectLst/>
                <a:latin typeface="Calibri" panose="020F0502020204030204" pitchFamily="34" charset="0"/>
                <a:ea typeface="Arial" panose="020B0604020202020204" pitchFamily="34" charset="0"/>
                <a:cs typeface="Times New Roman" panose="02020603050405020304" pitchFamily="18" charset="0"/>
              </a:rPr>
              <a:t>map</a:t>
            </a:r>
            <a:r>
              <a:rPr lang="zh-CN" altLang="zh-CN" sz="1800" kern="100" dirty="0">
                <a:solidFill>
                  <a:srgbClr val="FF0000"/>
                </a:solidFill>
                <a:effectLst/>
                <a:latin typeface="Calibri" panose="020F0502020204030204" pitchFamily="34" charset="0"/>
                <a:ea typeface="Arial" panose="020B0604020202020204" pitchFamily="34" charset="0"/>
                <a:cs typeface="Times New Roman" panose="02020603050405020304" pitchFamily="18" charset="0"/>
              </a:rPr>
              <a:t>的。</a:t>
            </a:r>
            <a:r>
              <a:rPr lang="zh-CN" altLang="zh-CN" sz="1800" kern="100" dirty="0">
                <a:solidFill>
                  <a:srgbClr val="4D4D4D"/>
                </a:solidFill>
                <a:effectLst/>
                <a:latin typeface="Calibri" panose="020F0502020204030204" pitchFamily="34" charset="0"/>
                <a:ea typeface="Arial" panose="020B0604020202020204" pitchFamily="34" charset="0"/>
                <a:cs typeface="Times New Roman" panose="02020603050405020304" pitchFamily="18" charset="0"/>
              </a:rPr>
              <a:t>也就是说，我点击地图上的任何位置，都会触发这个监听事件</a:t>
            </a:r>
            <a:r>
              <a:rPr lang="zh-CN" altLang="zh-CN" sz="1800" kern="100" dirty="0">
                <a:solidFill>
                  <a:srgbClr val="4D4D4D"/>
                </a:solidFill>
                <a:effectLst/>
                <a:latin typeface="Arial" panose="020B0604020202020204" pitchFamily="34" charset="0"/>
                <a:ea typeface="宋体" panose="02010600030101010101" pitchFamily="2" charset="-122"/>
                <a:cs typeface="Arial" panose="020B0604020202020204" pitchFamily="34" charset="0"/>
              </a:rPr>
              <a:t>。</a:t>
            </a:r>
            <a:r>
              <a:rPr lang="zh-CN" altLang="zh-CN" sz="1800" kern="100" dirty="0">
                <a:solidFill>
                  <a:srgbClr val="4D4D4D"/>
                </a:solidFill>
                <a:effectLst/>
                <a:latin typeface="Calibri" panose="020F0502020204030204" pitchFamily="34" charset="0"/>
                <a:ea typeface="Arial" panose="020B0604020202020204" pitchFamily="34" charset="0"/>
                <a:cs typeface="Times New Roman" panose="02020603050405020304" pitchFamily="18" charset="0"/>
              </a:rPr>
              <a:t>我们想要的是在点击标记后才触发监听事件</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endParaRPr lang="en-US" altLang="zh-CN" sz="1800" kern="100" dirty="0">
              <a:solidFill>
                <a:srgbClr val="4D4D4D"/>
              </a:solidFill>
              <a:effectLst/>
              <a:latin typeface="Calibri" panose="020F0502020204030204" pitchFamily="34" charset="0"/>
              <a:ea typeface="Arial" panose="020B0604020202020204" pitchFamily="34" charset="0"/>
              <a:cs typeface="Times New Roman" panose="02020603050405020304" pitchFamily="18" charset="0"/>
            </a:endParaRPr>
          </a:p>
          <a:p>
            <a:pPr indent="266700" algn="just"/>
            <a:r>
              <a:rPr lang="zh-CN" altLang="zh-CN" sz="1800" kern="100" dirty="0">
                <a:solidFill>
                  <a:srgbClr val="4D4D4D"/>
                </a:solidFill>
                <a:effectLst/>
                <a:latin typeface="Calibri" panose="020F0502020204030204" pitchFamily="34" charset="0"/>
                <a:ea typeface="Arial" panose="020B0604020202020204" pitchFamily="34" charset="0"/>
                <a:cs typeface="Times New Roman" panose="02020603050405020304" pitchFamily="18" charset="0"/>
              </a:rPr>
              <a:t>总结思路： </a:t>
            </a:r>
            <a:endParaRPr lang="en-US" altLang="zh-CN" sz="1800" kern="100" dirty="0">
              <a:solidFill>
                <a:srgbClr val="4D4D4D"/>
              </a:solidFill>
              <a:latin typeface="Calibri" panose="020F0502020204030204" pitchFamily="34" charset="0"/>
              <a:ea typeface="Arial" panose="020B0604020202020204" pitchFamily="34" charset="0"/>
              <a:cs typeface="Times New Roman" panose="02020603050405020304" pitchFamily="18" charset="0"/>
            </a:endParaRPr>
          </a:p>
          <a:p>
            <a:pPr indent="266700" algn="just"/>
            <a:r>
              <a:rPr lang="zh-CN" altLang="zh-CN" sz="1800" kern="100" dirty="0">
                <a:solidFill>
                  <a:srgbClr val="4D4D4D"/>
                </a:solidFill>
                <a:effectLst/>
                <a:latin typeface="Calibri" panose="020F0502020204030204" pitchFamily="34" charset="0"/>
                <a:ea typeface="Arial" panose="020B0604020202020204" pitchFamily="34" charset="0"/>
                <a:cs typeface="Times New Roman" panose="02020603050405020304" pitchFamily="18" charset="0"/>
              </a:rPr>
              <a:t>在点击地图时触发</a:t>
            </a:r>
            <a:r>
              <a:rPr lang="en-US" altLang="zh-CN" sz="1800" kern="100" dirty="0" err="1">
                <a:solidFill>
                  <a:srgbClr val="4D4D4D"/>
                </a:solidFill>
                <a:effectLst/>
                <a:latin typeface="Calibri" panose="020F0502020204030204" pitchFamily="34" charset="0"/>
                <a:ea typeface="Arial" panose="020B0604020202020204" pitchFamily="34" charset="0"/>
                <a:cs typeface="Times New Roman" panose="02020603050405020304" pitchFamily="18" charset="0"/>
              </a:rPr>
              <a:t>getEventPixel</a:t>
            </a:r>
            <a:r>
              <a:rPr lang="zh-CN" altLang="zh-CN" sz="1800" kern="100" dirty="0">
                <a:solidFill>
                  <a:srgbClr val="4D4D4D"/>
                </a:solidFill>
                <a:effectLst/>
                <a:latin typeface="Calibri" panose="020F0502020204030204" pitchFamily="34" charset="0"/>
                <a:ea typeface="Arial" panose="020B0604020202020204" pitchFamily="34" charset="0"/>
                <a:cs typeface="Times New Roman" panose="02020603050405020304" pitchFamily="18" charset="0"/>
              </a:rPr>
              <a:t>函数返回区域</a:t>
            </a:r>
            <a:r>
              <a:rPr lang="en-US" altLang="zh-CN" sz="1800" kern="100" dirty="0">
                <a:solidFill>
                  <a:srgbClr val="4D4D4D"/>
                </a:solidFill>
                <a:effectLst/>
                <a:latin typeface="Calibri" panose="020F0502020204030204" pitchFamily="34" charset="0"/>
                <a:ea typeface="Arial" panose="020B0604020202020204" pitchFamily="34" charset="0"/>
                <a:cs typeface="Times New Roman" panose="02020603050405020304" pitchFamily="18" charset="0"/>
              </a:rPr>
              <a:t>-&gt;</a:t>
            </a:r>
            <a:r>
              <a:rPr lang="zh-CN" altLang="zh-CN" sz="1800" kern="100" dirty="0">
                <a:solidFill>
                  <a:srgbClr val="4D4D4D"/>
                </a:solidFill>
                <a:effectLst/>
                <a:latin typeface="Calibri" panose="020F0502020204030204" pitchFamily="34" charset="0"/>
                <a:ea typeface="Arial" panose="020B0604020202020204" pitchFamily="34" charset="0"/>
                <a:cs typeface="Times New Roman" panose="02020603050405020304" pitchFamily="18" charset="0"/>
              </a:rPr>
              <a:t>调用</a:t>
            </a:r>
            <a:r>
              <a:rPr lang="en-US" altLang="zh-CN" sz="1800" kern="100" dirty="0" err="1">
                <a:solidFill>
                  <a:srgbClr val="4D4D4D"/>
                </a:solidFill>
                <a:effectLst/>
                <a:latin typeface="Calibri" panose="020F0502020204030204" pitchFamily="34" charset="0"/>
                <a:ea typeface="Arial" panose="020B0604020202020204" pitchFamily="34" charset="0"/>
                <a:cs typeface="Times New Roman" panose="02020603050405020304" pitchFamily="18" charset="0"/>
              </a:rPr>
              <a:t>forEachFeatureAtPixel</a:t>
            </a:r>
            <a:r>
              <a:rPr lang="zh-CN" altLang="zh-CN" sz="1800" kern="100" dirty="0">
                <a:solidFill>
                  <a:srgbClr val="4D4D4D"/>
                </a:solidFill>
                <a:effectLst/>
                <a:latin typeface="Calibri" panose="020F0502020204030204" pitchFamily="34" charset="0"/>
                <a:ea typeface="Arial" panose="020B0604020202020204" pitchFamily="34" charset="0"/>
                <a:cs typeface="Times New Roman" panose="02020603050405020304" pitchFamily="18" charset="0"/>
              </a:rPr>
              <a:t>进行像素区域扫描，如果发现</a:t>
            </a:r>
            <a:r>
              <a:rPr lang="en-US" altLang="zh-CN" sz="1800" kern="100" dirty="0">
                <a:solidFill>
                  <a:srgbClr val="4D4D4D"/>
                </a:solidFill>
                <a:effectLst/>
                <a:latin typeface="Calibri" panose="020F0502020204030204" pitchFamily="34" charset="0"/>
                <a:ea typeface="Arial" panose="020B0604020202020204" pitchFamily="34" charset="0"/>
                <a:cs typeface="Times New Roman" panose="02020603050405020304" pitchFamily="18" charset="0"/>
              </a:rPr>
              <a:t>Feature</a:t>
            </a:r>
            <a:r>
              <a:rPr lang="zh-CN" altLang="zh-CN" sz="1800" kern="100" dirty="0">
                <a:solidFill>
                  <a:srgbClr val="4D4D4D"/>
                </a:solidFill>
                <a:effectLst/>
                <a:latin typeface="Calibri" panose="020F0502020204030204" pitchFamily="34" charset="0"/>
                <a:ea typeface="Arial" panose="020B0604020202020204" pitchFamily="34" charset="0"/>
                <a:cs typeface="Times New Roman" panose="02020603050405020304" pitchFamily="18" charset="0"/>
              </a:rPr>
              <a:t>，则激活弹出框。</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en-US" sz="1800" kern="100" spc="150" dirty="0">
                <a:ln w="3175">
                  <a:noFill/>
                  <a:prstDash val="dash"/>
                </a:ln>
                <a:solidFill>
                  <a:sysClr val="windowText" lastClr="000000">
                    <a:lumMod val="85000"/>
                    <a:lumOff val="15000"/>
                  </a:sysClr>
                </a:solidFill>
                <a:uFillTx/>
                <a:latin typeface="Calibri" panose="020F0502020204030204" pitchFamily="34" charset="0"/>
                <a:ea typeface="宋体" panose="02010600030101010101" pitchFamily="2" charset="-122"/>
                <a:cs typeface="Times New Roman" panose="02020603050405020304" pitchFamily="18" charset="0"/>
              </a:rPr>
              <a:t>具体项目，查看附件</a:t>
            </a:r>
            <a:r>
              <a:rPr lang="en-US" altLang="zh-CN" sz="1800" b="1" u="sng" kern="100" dirty="0">
                <a:solidFill>
                  <a:srgbClr val="800080"/>
                </a:solidFill>
                <a:effectLst/>
                <a:latin typeface="Times New Roman" panose="02020603050405020304" pitchFamily="18" charset="0"/>
                <a:ea typeface="宋体" panose="02010600030101010101" pitchFamily="2" charset="-122"/>
              </a:rPr>
              <a:t>overLayer.html</a:t>
            </a:r>
            <a:endParaRPr lang="zh-CN" altLang="en-US" sz="1800" spc="150" dirty="0">
              <a:ln w="3175">
                <a:noFill/>
                <a:prstDash val="dash"/>
              </a:ln>
              <a:solidFill>
                <a:sysClr val="windowText" lastClr="000000">
                  <a:lumMod val="85000"/>
                  <a:lumOff val="15000"/>
                </a:sysClr>
              </a:solidFill>
              <a:uFillTx/>
              <a:latin typeface="Arial" panose="020B0604020202020204" pitchFamily="34" charset="0"/>
              <a:ea typeface="微软雅黑" panose="020B0503020204020204" pitchFamily="34" charset="-122"/>
              <a:cs typeface="微软雅黑" panose="020B0503020204020204" pitchFamily="34" charset="-122"/>
            </a:endParaRPr>
          </a:p>
        </p:txBody>
      </p:sp>
      <p:sp>
        <p:nvSpPr>
          <p:cNvPr id="18" name="文本框 17"/>
          <p:cNvSpPr txBox="1"/>
          <p:nvPr>
            <p:custDataLst>
              <p:tags r:id="rId3"/>
            </p:custDataLst>
          </p:nvPr>
        </p:nvSpPr>
        <p:spPr>
          <a:xfrm>
            <a:off x="2255520" y="217170"/>
            <a:ext cx="8520430"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ysClr val="windowText" lastClr="000000">
                    <a:lumMod val="85000"/>
                    <a:lumOff val="15000"/>
                  </a:sysClr>
                </a:solidFill>
                <a:uFillTx/>
                <a:latin typeface="微软雅黑" panose="020B0503020204020204" pitchFamily="34" charset="-122"/>
                <a:ea typeface="微软雅黑" panose="020B0503020204020204" pitchFamily="34" charset="-122"/>
                <a:cs typeface="+mj-cs"/>
                <a:sym typeface="+mn-ea"/>
              </a:defRPr>
            </a:lvl1pPr>
          </a:lstStyle>
          <a:p>
            <a:pPr>
              <a:lnSpc>
                <a:spcPct val="100000"/>
              </a:lnSpc>
            </a:pPr>
            <a:r>
              <a:rPr lang="en-US" altLang="zh-CN" sz="2400" kern="100" dirty="0">
                <a:effectLst/>
                <a:latin typeface="+mj-ea"/>
                <a:ea typeface="+mj-ea"/>
                <a:cs typeface="Times New Roman" panose="02020603050405020304" pitchFamily="18" charset="0"/>
              </a:rPr>
              <a:t>3</a:t>
            </a:r>
            <a:r>
              <a:rPr lang="zh-CN" altLang="en-US" sz="2400" kern="100" dirty="0">
                <a:effectLst/>
                <a:latin typeface="+mj-ea"/>
                <a:ea typeface="+mj-ea"/>
                <a:cs typeface="Times New Roman" panose="02020603050405020304" pitchFamily="18" charset="0"/>
              </a:rPr>
              <a:t>、</a:t>
            </a:r>
            <a:r>
              <a:rPr lang="zh-CN" altLang="zh-CN" sz="2400" kern="100" dirty="0">
                <a:effectLst/>
                <a:latin typeface="+mj-ea"/>
                <a:ea typeface="+mj-ea"/>
                <a:cs typeface="Times New Roman" panose="02020603050405020304" pitchFamily="18" charset="0"/>
              </a:rPr>
              <a:t>点击标记后显示信息弹窗</a:t>
            </a:r>
            <a:endParaRPr lang="zh-CN" altLang="en-US" sz="2400" spc="0" dirty="0">
              <a:solidFill>
                <a:srgbClr val="073B48"/>
              </a:solidFill>
              <a:latin typeface="+mj-ea"/>
              <a:ea typeface="+mj-ea"/>
              <a:cs typeface="+mn-cs"/>
              <a:sym typeface="Arial" panose="020B0604020202020204" pitchFamily="34" charset="0"/>
            </a:endParaRPr>
          </a:p>
        </p:txBody>
      </p:sp>
    </p:spTree>
    <p:custDataLst>
      <p:tags r:id="rId1"/>
    </p:custDataLst>
    <p:extLst>
      <p:ext uri="{BB962C8B-B14F-4D97-AF65-F5344CB8AC3E}">
        <p14:creationId xmlns:p14="http://schemas.microsoft.com/office/powerpoint/2010/main" val="3971083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p:cNvSpPr txBox="1"/>
          <p:nvPr>
            <p:custDataLst>
              <p:tags r:id="rId2"/>
            </p:custDataLst>
          </p:nvPr>
        </p:nvSpPr>
        <p:spPr>
          <a:xfrm>
            <a:off x="1033891" y="1372303"/>
            <a:ext cx="10392620" cy="4707410"/>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indent="266700" algn="just"/>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openlayers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控件是固定在屏幕上带</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DOM</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元素可见的小部件，可以是按钮，可以是只带信息的信息框，同时你自己也可以自定义自己需要的小部件</a:t>
            </a:r>
          </a:p>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常用的控件：</a:t>
            </a:r>
          </a:p>
          <a:p>
            <a:pPr marL="342900" lvl="0" indent="-342900" algn="just">
              <a:buFont typeface="Wingdings" panose="05000000000000000000" pitchFamily="2" charset="2"/>
              <a:buChar char=""/>
            </a:pP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controldefaults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，地图默认包含的控件。</a:t>
            </a:r>
          </a:p>
          <a:p>
            <a:pPr marL="342900" lvl="0" indent="-342900" algn="just">
              <a:buFont typeface="Wingdings" panose="05000000000000000000" pitchFamily="2" charset="2"/>
              <a:buChar char=""/>
            </a:pP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fullscreen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，全屏控件，用于全屏幕查看地图。</a:t>
            </a:r>
          </a:p>
          <a:p>
            <a:pPr marL="342900" lvl="0" indent="-342900" algn="just">
              <a:buFont typeface="Wingdings" panose="05000000000000000000" pitchFamily="2" charset="2"/>
              <a:buChar char=""/>
            </a:pP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mouseposition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，鼠标位置控件，显示鼠标所在地图位置的坐标，可以自定义投影。</a:t>
            </a:r>
          </a:p>
          <a:p>
            <a:pPr marL="342900" lvl="0" indent="-342900" algn="just">
              <a:buFont typeface="Wingdings" panose="05000000000000000000" pitchFamily="2" charset="2"/>
              <a:buChar char=""/>
            </a:pP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overviewmap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，地图全局视图控件（鹰眼图）。</a:t>
            </a:r>
          </a:p>
          <a:p>
            <a:pPr marL="342900" lvl="0" indent="-342900" algn="just">
              <a:buFont typeface="Wingdings" panose="05000000000000000000" pitchFamily="2" charset="2"/>
              <a:buChar char=""/>
            </a:pP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scaleline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，比例尺控件。</a:t>
            </a:r>
          </a:p>
          <a:p>
            <a:pPr marL="342900" lvl="0" indent="-342900" algn="just">
              <a:buFont typeface="Wingdings" panose="05000000000000000000" pitchFamily="2" charset="2"/>
              <a:buChar cha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zoom</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，地图放控件。</a:t>
            </a:r>
          </a:p>
          <a:p>
            <a:pPr marL="342900" lvl="0" indent="-342900" algn="just">
              <a:buFont typeface="Wingdings" panose="05000000000000000000" pitchFamily="2" charset="2"/>
              <a:buChar char=""/>
            </a:pP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zoomslider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，地图缩放滑块刻度控件。</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使用控件</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实例化地图</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map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，通过参数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control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传入，不传值默认</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controldefaults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中的控件。</a:t>
            </a:r>
          </a:p>
          <a:p>
            <a:pPr marL="342900" lvl="0" indent="-342900" algn="just">
              <a:buFont typeface="Wingdings" panose="05000000000000000000" pitchFamily="2" charset="2"/>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也可以利用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map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对象的</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addControl</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或</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addControls</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方法在地图上添加</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Controls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对象。</a:t>
            </a:r>
          </a:p>
          <a:p>
            <a:pPr marL="342900" lvl="0" indent="-342900" algn="just">
              <a:buFont typeface="Wingdings" panose="05000000000000000000" pitchFamily="2" charset="2"/>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需要在默认控件基础上继续添加控件，可以使用</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ol.control.defaults</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().extend([new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ol.control.FullScreen</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方法传入。</a:t>
            </a:r>
          </a:p>
          <a:p>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en-US" sz="1800" kern="100" spc="150" dirty="0">
                <a:ln w="3175">
                  <a:noFill/>
                  <a:prstDash val="dash"/>
                </a:ln>
                <a:solidFill>
                  <a:sysClr val="windowText" lastClr="000000">
                    <a:lumMod val="85000"/>
                    <a:lumOff val="15000"/>
                  </a:sysClr>
                </a:solidFill>
                <a:uFillTx/>
                <a:latin typeface="Calibri" panose="020F0502020204030204" pitchFamily="34" charset="0"/>
                <a:ea typeface="宋体" panose="02010600030101010101" pitchFamily="2" charset="-122"/>
                <a:cs typeface="Times New Roman" panose="02020603050405020304" pitchFamily="18" charset="0"/>
              </a:rPr>
              <a:t>具体项目，查看附件</a:t>
            </a:r>
            <a:r>
              <a:rPr lang="en-US" altLang="zh-CN" sz="1800" b="1" u="sng" kern="100" dirty="0">
                <a:solidFill>
                  <a:srgbClr val="800080"/>
                </a:solidFill>
                <a:effectLst/>
                <a:latin typeface="Times New Roman" panose="02020603050405020304" pitchFamily="18" charset="0"/>
                <a:ea typeface="宋体" panose="02010600030101010101" pitchFamily="2" charset="-122"/>
              </a:rPr>
              <a:t>interaction.html</a:t>
            </a:r>
            <a:endParaRPr lang="zh-CN" altLang="en-US" sz="1800" spc="150" dirty="0">
              <a:ln w="3175">
                <a:noFill/>
                <a:prstDash val="dash"/>
              </a:ln>
              <a:solidFill>
                <a:sysClr val="windowText" lastClr="000000">
                  <a:lumMod val="85000"/>
                  <a:lumOff val="15000"/>
                </a:sysClr>
              </a:solidFill>
              <a:uFillTx/>
              <a:latin typeface="Arial" panose="020B0604020202020204" pitchFamily="34" charset="0"/>
              <a:ea typeface="微软雅黑" panose="020B0503020204020204" pitchFamily="34" charset="-122"/>
              <a:cs typeface="微软雅黑" panose="020B0503020204020204" pitchFamily="34" charset="-122"/>
            </a:endParaRPr>
          </a:p>
        </p:txBody>
      </p:sp>
      <p:sp>
        <p:nvSpPr>
          <p:cNvPr id="18" name="文本框 17"/>
          <p:cNvSpPr txBox="1"/>
          <p:nvPr>
            <p:custDataLst>
              <p:tags r:id="rId3"/>
            </p:custDataLst>
          </p:nvPr>
        </p:nvSpPr>
        <p:spPr>
          <a:xfrm>
            <a:off x="2255520" y="217170"/>
            <a:ext cx="8520430"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ysClr val="windowText" lastClr="000000">
                    <a:lumMod val="85000"/>
                    <a:lumOff val="15000"/>
                  </a:sysClr>
                </a:solidFill>
                <a:uFillTx/>
                <a:latin typeface="微软雅黑" panose="020B0503020204020204" pitchFamily="34" charset="-122"/>
                <a:ea typeface="微软雅黑" panose="020B0503020204020204" pitchFamily="34" charset="-122"/>
                <a:cs typeface="+mj-cs"/>
                <a:sym typeface="+mn-ea"/>
              </a:defRPr>
            </a:lvl1pPr>
          </a:lstStyle>
          <a:p>
            <a:pPr>
              <a:lnSpc>
                <a:spcPct val="100000"/>
              </a:lnSpc>
            </a:pPr>
            <a:r>
              <a:rPr lang="en-US" altLang="zh-CN" sz="2400" kern="100" dirty="0">
                <a:effectLst/>
                <a:latin typeface="+mj-ea"/>
                <a:ea typeface="+mj-ea"/>
                <a:cs typeface="Times New Roman" panose="02020603050405020304" pitchFamily="18" charset="0"/>
              </a:rPr>
              <a:t>4</a:t>
            </a:r>
            <a:r>
              <a:rPr lang="zh-CN" altLang="en-US" sz="2400" kern="100" dirty="0">
                <a:effectLst/>
                <a:latin typeface="+mj-ea"/>
                <a:ea typeface="+mj-ea"/>
                <a:cs typeface="Times New Roman" panose="02020603050405020304" pitchFamily="18" charset="0"/>
              </a:rPr>
              <a:t>、</a:t>
            </a:r>
            <a:r>
              <a:rPr lang="zh-CN" altLang="en-US" sz="2400" kern="100" dirty="0">
                <a:latin typeface="+mj-ea"/>
                <a:ea typeface="+mj-ea"/>
                <a:cs typeface="Times New Roman" panose="02020603050405020304" pitchFamily="18" charset="0"/>
              </a:rPr>
              <a:t>地图控件</a:t>
            </a:r>
            <a:endParaRPr lang="zh-CN" altLang="en-US" sz="2400" spc="0" dirty="0">
              <a:solidFill>
                <a:srgbClr val="073B48"/>
              </a:solidFill>
              <a:latin typeface="+mj-ea"/>
              <a:ea typeface="+mj-ea"/>
              <a:cs typeface="+mn-cs"/>
              <a:sym typeface="Arial" panose="020B0604020202020204" pitchFamily="34" charset="0"/>
            </a:endParaRPr>
          </a:p>
        </p:txBody>
      </p:sp>
    </p:spTree>
    <p:custDataLst>
      <p:tags r:id="rId1"/>
    </p:custDataLst>
    <p:extLst>
      <p:ext uri="{BB962C8B-B14F-4D97-AF65-F5344CB8AC3E}">
        <p14:creationId xmlns:p14="http://schemas.microsoft.com/office/powerpoint/2010/main" val="427746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p:cNvSpPr txBox="1"/>
          <p:nvPr>
            <p:custDataLst>
              <p:tags r:id="rId2"/>
            </p:custDataLst>
          </p:nvPr>
        </p:nvSpPr>
        <p:spPr>
          <a:xfrm>
            <a:off x="1033891" y="1372303"/>
            <a:ext cx="10392620" cy="4707410"/>
          </a:xfrm>
          <a:prstGeom prst="rect">
            <a:avLst/>
          </a:prstGeom>
          <a:noFill/>
          <a:ln w="3175">
            <a:noFill/>
            <a:prstDash val="dash"/>
          </a:ln>
        </p:spPr>
        <p:txBody>
          <a:bodyPr wrap="square" lIns="91440" tIns="45720" rIns="91440" bIns="4572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地图的交互功能包含很多，如地图双击放大，鼠标滚轮缩放，矢量要素点选，地图上绘制图形等等</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interaction defaults -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默认添加的交互功能如下示：</a:t>
            </a:r>
          </a:p>
          <a:p>
            <a:pPr marL="342900" lvl="0" indent="-342900" algn="just">
              <a:buFont typeface="Wingdings" panose="05000000000000000000" pitchFamily="2" charset="2"/>
              <a:buChar char=""/>
            </a:pP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altShiftDragRotate</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是否需要</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Alt-Shift-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拖动旋转 （布尔值：默认为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true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marL="342900" lvl="0" indent="-342900" algn="just">
              <a:buFont typeface="Wingdings" panose="05000000000000000000" pitchFamily="2" charset="2"/>
              <a:buChar char=""/>
            </a:pP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doubleClickZoom</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是否鼠标或手指双击缩放地图（布尔值：默认为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true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marL="342900" lvl="0" indent="-342900" algn="just">
              <a:buFont typeface="Wingdings" panose="05000000000000000000" pitchFamily="2" charset="2"/>
              <a:buChar cha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keyboard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是否需要键盘交互（布尔值：默认为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true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marL="342900" lvl="0" indent="-342900" algn="just">
              <a:buFont typeface="Wingdings" panose="05000000000000000000" pitchFamily="2" charset="2"/>
              <a:buChar char=""/>
            </a:pP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mouseWheelZoom</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是否鼠标滚轮缩放地图。布尔值 （默认为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true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marL="342900" lvl="0" indent="-342900" algn="just">
              <a:buFont typeface="Wingdings" panose="05000000000000000000" pitchFamily="2" charset="2"/>
              <a:buChar char=""/>
            </a:pP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shiftDragZoom</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是否需要</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Shift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拖动缩放（布尔值：默认为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true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p>
          <a:p>
            <a:pPr marL="342900" lvl="0" indent="-342900" algn="just">
              <a:buFont typeface="Wingdings" panose="05000000000000000000" pitchFamily="2" charset="2"/>
              <a:buChar char=""/>
            </a:pP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dragPan</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是否鼠标或手指拖拽平移地图（布尔值：默认为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true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marL="342900" lvl="0" indent="-342900" algn="just">
              <a:buFont typeface="Wingdings" panose="05000000000000000000" pitchFamily="2" charset="2"/>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等等</a:t>
            </a: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如果想去掉默认的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DoubleClickZoom</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功能，配置如下：</a:t>
            </a: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interactions: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ol.interaction.defaults</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doubleClickZoom</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false</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en-US" sz="1800" kern="100" spc="150" dirty="0">
                <a:ln w="3175">
                  <a:noFill/>
                  <a:prstDash val="dash"/>
                </a:ln>
                <a:solidFill>
                  <a:sysClr val="windowText" lastClr="000000">
                    <a:lumMod val="85000"/>
                    <a:lumOff val="15000"/>
                  </a:sysClr>
                </a:solidFill>
                <a:uFillTx/>
                <a:latin typeface="Calibri" panose="020F0502020204030204" pitchFamily="34" charset="0"/>
                <a:ea typeface="宋体" panose="02010600030101010101" pitchFamily="2" charset="-122"/>
                <a:cs typeface="Times New Roman" panose="02020603050405020304" pitchFamily="18" charset="0"/>
              </a:rPr>
              <a:t>具体项目，查看附件</a:t>
            </a:r>
            <a:r>
              <a:rPr lang="en-US" altLang="zh-CN" sz="1800" b="1" u="sng" kern="100" dirty="0">
                <a:solidFill>
                  <a:srgbClr val="800080"/>
                </a:solidFill>
                <a:effectLst/>
                <a:latin typeface="Times New Roman" panose="02020603050405020304" pitchFamily="18" charset="0"/>
                <a:ea typeface="宋体" panose="02010600030101010101" pitchFamily="2" charset="-122"/>
              </a:rPr>
              <a:t>overLayer.html</a:t>
            </a:r>
            <a:endParaRPr lang="zh-CN" altLang="en-US" sz="1800" spc="150" dirty="0">
              <a:ln w="3175">
                <a:noFill/>
                <a:prstDash val="dash"/>
              </a:ln>
              <a:solidFill>
                <a:sysClr val="windowText" lastClr="000000">
                  <a:lumMod val="85000"/>
                  <a:lumOff val="15000"/>
                </a:sysClr>
              </a:solidFill>
              <a:uFillTx/>
              <a:latin typeface="Arial" panose="020B0604020202020204" pitchFamily="34" charset="0"/>
              <a:ea typeface="微软雅黑" panose="020B0503020204020204" pitchFamily="34" charset="-122"/>
              <a:cs typeface="微软雅黑" panose="020B0503020204020204" pitchFamily="34" charset="-122"/>
            </a:endParaRPr>
          </a:p>
        </p:txBody>
      </p:sp>
      <p:sp>
        <p:nvSpPr>
          <p:cNvPr id="18" name="文本框 17"/>
          <p:cNvSpPr txBox="1"/>
          <p:nvPr>
            <p:custDataLst>
              <p:tags r:id="rId3"/>
            </p:custDataLst>
          </p:nvPr>
        </p:nvSpPr>
        <p:spPr>
          <a:xfrm>
            <a:off x="2255520" y="217170"/>
            <a:ext cx="8520430"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ysClr val="windowText" lastClr="000000">
                    <a:lumMod val="85000"/>
                    <a:lumOff val="15000"/>
                  </a:sysClr>
                </a:solidFill>
                <a:uFillTx/>
                <a:latin typeface="微软雅黑" panose="020B0503020204020204" pitchFamily="34" charset="-122"/>
                <a:ea typeface="微软雅黑" panose="020B0503020204020204" pitchFamily="34" charset="-122"/>
                <a:cs typeface="+mj-cs"/>
                <a:sym typeface="+mn-ea"/>
              </a:defRPr>
            </a:lvl1pPr>
          </a:lstStyle>
          <a:p>
            <a:pPr>
              <a:lnSpc>
                <a:spcPct val="100000"/>
              </a:lnSpc>
            </a:pPr>
            <a:r>
              <a:rPr lang="en-US" altLang="zh-CN" sz="2400" kern="100" dirty="0">
                <a:latin typeface="+mj-ea"/>
                <a:ea typeface="+mj-ea"/>
                <a:cs typeface="Times New Roman" panose="02020603050405020304" pitchFamily="18" charset="0"/>
              </a:rPr>
              <a:t>5</a:t>
            </a:r>
            <a:r>
              <a:rPr lang="zh-CN" altLang="en-US" sz="2400" kern="100" dirty="0">
                <a:effectLst/>
                <a:latin typeface="+mj-ea"/>
                <a:ea typeface="+mj-ea"/>
                <a:cs typeface="Times New Roman" panose="02020603050405020304" pitchFamily="18" charset="0"/>
              </a:rPr>
              <a:t>、</a:t>
            </a:r>
            <a:r>
              <a:rPr lang="zh-CN" altLang="en-US" sz="2400" kern="100" dirty="0">
                <a:latin typeface="+mj-ea"/>
                <a:ea typeface="+mj-ea"/>
                <a:cs typeface="Times New Roman" panose="02020603050405020304" pitchFamily="18" charset="0"/>
              </a:rPr>
              <a:t>地图交互事件</a:t>
            </a:r>
            <a:endParaRPr lang="zh-CN" altLang="en-US" sz="2400" spc="0" dirty="0">
              <a:solidFill>
                <a:srgbClr val="073B48"/>
              </a:solidFill>
              <a:latin typeface="+mj-ea"/>
              <a:ea typeface="+mj-ea"/>
              <a:cs typeface="+mn-cs"/>
              <a:sym typeface="Arial" panose="020B0604020202020204" pitchFamily="34" charset="0"/>
            </a:endParaRPr>
          </a:p>
        </p:txBody>
      </p:sp>
    </p:spTree>
    <p:custDataLst>
      <p:tags r:id="rId1"/>
    </p:custDataLst>
    <p:extLst>
      <p:ext uri="{BB962C8B-B14F-4D97-AF65-F5344CB8AC3E}">
        <p14:creationId xmlns:p14="http://schemas.microsoft.com/office/powerpoint/2010/main" val="2055945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2"/>
            </p:custDataLst>
          </p:nvPr>
        </p:nvSpPr>
        <p:spPr>
          <a:xfrm>
            <a:off x="4996815" y="673418"/>
            <a:ext cx="6044565"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ysClr val="windowText" lastClr="000000">
                    <a:lumMod val="85000"/>
                    <a:lumOff val="15000"/>
                  </a:sysClr>
                </a:solidFill>
                <a:uFillTx/>
                <a:latin typeface="微软雅黑" panose="020B0503020204020204" pitchFamily="34" charset="-122"/>
                <a:ea typeface="微软雅黑" panose="020B0503020204020204" pitchFamily="34" charset="-122"/>
                <a:cs typeface="+mj-cs"/>
                <a:sym typeface="+mn-ea"/>
              </a:defRPr>
            </a:lvl1pPr>
          </a:lstStyle>
          <a:p>
            <a:pPr algn="l">
              <a:lnSpc>
                <a:spcPct val="100000"/>
              </a:lnSpc>
              <a:buClrTx/>
              <a:buSzTx/>
              <a:buFontTx/>
              <a:defRPr/>
            </a:pPr>
            <a:r>
              <a:rPr lang="zh-CN" altLang="en-US" sz="2200" spc="0" dirty="0">
                <a:solidFill>
                  <a:srgbClr val="073B48"/>
                </a:solidFill>
                <a:cs typeface="微软雅黑 Light" panose="020B0502040204020203" charset="-122"/>
                <a:sym typeface="Arial" panose="020B0604020202020204" pitchFamily="34" charset="0"/>
              </a:rPr>
              <a:t>一、Openlayers 加载瓦片地图</a:t>
            </a:r>
          </a:p>
        </p:txBody>
      </p:sp>
      <p:sp>
        <p:nvSpPr>
          <p:cNvPr id="5" name="文本框 4"/>
          <p:cNvSpPr txBox="1"/>
          <p:nvPr>
            <p:custDataLst>
              <p:tags r:id="rId3"/>
            </p:custDataLst>
          </p:nvPr>
        </p:nvSpPr>
        <p:spPr>
          <a:xfrm>
            <a:off x="4996815" y="4071938"/>
            <a:ext cx="6044565"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ysClr val="windowText" lastClr="000000">
                    <a:lumMod val="85000"/>
                    <a:lumOff val="15000"/>
                  </a:sysClr>
                </a:solidFill>
                <a:uFillTx/>
                <a:latin typeface="微软雅黑" panose="020B0503020204020204" pitchFamily="34" charset="-122"/>
                <a:ea typeface="微软雅黑" panose="020B0503020204020204" pitchFamily="34" charset="-122"/>
                <a:cs typeface="+mj-cs"/>
                <a:sym typeface="+mn-ea"/>
              </a:defRPr>
            </a:lvl1pPr>
          </a:lstStyle>
          <a:p>
            <a:pPr algn="l">
              <a:lnSpc>
                <a:spcPct val="100000"/>
              </a:lnSpc>
              <a:buClrTx/>
              <a:buSzTx/>
              <a:buFontTx/>
              <a:defRPr/>
            </a:pPr>
            <a:r>
              <a:rPr lang="zh-CN" altLang="en-US" sz="2200" spc="0" dirty="0">
                <a:solidFill>
                  <a:srgbClr val="073B48"/>
                </a:solidFill>
                <a:cs typeface="微软雅黑 Light" panose="020B0502040204020203" charset="-122"/>
                <a:sym typeface="Arial" panose="020B0604020202020204" pitchFamily="34" charset="0"/>
              </a:rPr>
              <a:t>四、坐标经纬度转换</a:t>
            </a:r>
          </a:p>
        </p:txBody>
      </p:sp>
      <p:sp>
        <p:nvSpPr>
          <p:cNvPr id="6" name="文本框 5"/>
          <p:cNvSpPr txBox="1"/>
          <p:nvPr>
            <p:custDataLst>
              <p:tags r:id="rId4"/>
            </p:custDataLst>
          </p:nvPr>
        </p:nvSpPr>
        <p:spPr>
          <a:xfrm>
            <a:off x="4996815" y="1806258"/>
            <a:ext cx="6044565"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ysClr val="windowText" lastClr="000000">
                    <a:lumMod val="85000"/>
                    <a:lumOff val="15000"/>
                  </a:sysClr>
                </a:solidFill>
                <a:uFillTx/>
                <a:latin typeface="微软雅黑" panose="020B0503020204020204" pitchFamily="34" charset="-122"/>
                <a:ea typeface="微软雅黑" panose="020B0503020204020204" pitchFamily="34" charset="-122"/>
                <a:cs typeface="+mj-cs"/>
                <a:sym typeface="+mn-ea"/>
              </a:defRPr>
            </a:lvl1pPr>
          </a:lstStyle>
          <a:p>
            <a:pPr algn="l">
              <a:lnSpc>
                <a:spcPct val="100000"/>
              </a:lnSpc>
              <a:buClrTx/>
              <a:buSzTx/>
              <a:buFontTx/>
              <a:defRPr/>
            </a:pPr>
            <a:r>
              <a:rPr lang="zh-CN" altLang="en-US" sz="2200" spc="0" dirty="0">
                <a:solidFill>
                  <a:srgbClr val="073B48"/>
                </a:solidFill>
                <a:cs typeface="微软雅黑 Light" panose="020B0502040204020203" charset="-122"/>
                <a:sym typeface="Arial" panose="020B0604020202020204" pitchFamily="34" charset="0"/>
              </a:rPr>
              <a:t>二、谷歌地图各等级下的比例尺和分辨率计算</a:t>
            </a:r>
          </a:p>
        </p:txBody>
      </p:sp>
      <p:sp>
        <p:nvSpPr>
          <p:cNvPr id="7" name="文本框 6"/>
          <p:cNvSpPr txBox="1"/>
          <p:nvPr>
            <p:custDataLst>
              <p:tags r:id="rId5"/>
            </p:custDataLst>
          </p:nvPr>
        </p:nvSpPr>
        <p:spPr>
          <a:xfrm>
            <a:off x="4996815" y="2939098"/>
            <a:ext cx="6044565"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ysClr val="windowText" lastClr="000000">
                    <a:lumMod val="85000"/>
                    <a:lumOff val="15000"/>
                  </a:sysClr>
                </a:solidFill>
                <a:uFillTx/>
                <a:latin typeface="微软雅黑" panose="020B0503020204020204" pitchFamily="34" charset="-122"/>
                <a:ea typeface="微软雅黑" panose="020B0503020204020204" pitchFamily="34" charset="-122"/>
                <a:cs typeface="+mj-cs"/>
                <a:sym typeface="+mn-ea"/>
              </a:defRPr>
            </a:lvl1pPr>
          </a:lstStyle>
          <a:p>
            <a:pPr algn="l">
              <a:lnSpc>
                <a:spcPct val="100000"/>
              </a:lnSpc>
              <a:buClrTx/>
              <a:buSzTx/>
              <a:buFontTx/>
              <a:defRPr/>
            </a:pPr>
            <a:r>
              <a:rPr lang="zh-CN" altLang="en-US" sz="2200" spc="0" dirty="0">
                <a:solidFill>
                  <a:srgbClr val="073B48"/>
                </a:solidFill>
                <a:cs typeface="微软雅黑 Light" panose="020B0502040204020203" charset="-122"/>
                <a:sym typeface="Arial" panose="020B0604020202020204" pitchFamily="34" charset="0"/>
              </a:rPr>
              <a:t>三、投影</a:t>
            </a:r>
          </a:p>
        </p:txBody>
      </p:sp>
      <p:grpSp>
        <p:nvGrpSpPr>
          <p:cNvPr id="12" name="组合 11"/>
          <p:cNvGrpSpPr/>
          <p:nvPr/>
        </p:nvGrpSpPr>
        <p:grpSpPr>
          <a:xfrm>
            <a:off x="3977005" y="587375"/>
            <a:ext cx="922020" cy="1106170"/>
            <a:chOff x="6597" y="1947"/>
            <a:chExt cx="1452" cy="1742"/>
          </a:xfrm>
        </p:grpSpPr>
        <p:grpSp>
          <p:nvGrpSpPr>
            <p:cNvPr id="9" name="组合 8"/>
            <p:cNvGrpSpPr/>
            <p:nvPr/>
          </p:nvGrpSpPr>
          <p:grpSpPr>
            <a:xfrm>
              <a:off x="6597" y="1947"/>
              <a:ext cx="1452" cy="1742"/>
              <a:chOff x="12037" y="710"/>
              <a:chExt cx="1452" cy="1742"/>
            </a:xfrm>
          </p:grpSpPr>
          <p:pic>
            <p:nvPicPr>
              <p:cNvPr id="4" name="图形 9"/>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9560000">
                <a:off x="12176" y="710"/>
                <a:ext cx="1271" cy="1742"/>
              </a:xfrm>
              <a:prstGeom prst="rect">
                <a:avLst/>
              </a:prstGeom>
            </p:spPr>
          </p:pic>
          <p:pic>
            <p:nvPicPr>
              <p:cNvPr id="2" name="图形 9"/>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9560000">
                <a:off x="12327" y="750"/>
                <a:ext cx="1163" cy="1593"/>
              </a:xfrm>
              <a:prstGeom prst="rect">
                <a:avLst/>
              </a:prstGeom>
              <a:effectLst>
                <a:outerShdw blurRad="50800" dist="38100" dir="2700000" algn="tl" rotWithShape="0">
                  <a:srgbClr val="0B3B49">
                    <a:alpha val="23000"/>
                  </a:srgbClr>
                </a:outerShdw>
              </a:effectLst>
            </p:spPr>
          </p:pic>
          <p:sp>
            <p:nvSpPr>
              <p:cNvPr id="3" name="椭圆 2"/>
              <p:cNvSpPr/>
              <p:nvPr/>
            </p:nvSpPr>
            <p:spPr>
              <a:xfrm>
                <a:off x="12037" y="964"/>
                <a:ext cx="184" cy="184"/>
              </a:xfrm>
              <a:prstGeom prst="ellipse">
                <a:avLst/>
              </a:prstGeom>
              <a:solidFill>
                <a:srgbClr val="48B1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2816" y="2179"/>
                <a:ext cx="184" cy="184"/>
              </a:xfrm>
              <a:prstGeom prst="ellipse">
                <a:avLst/>
              </a:prstGeom>
              <a:solidFill>
                <a:srgbClr val="48B1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6919" y="2246"/>
              <a:ext cx="874" cy="727"/>
            </a:xfrm>
            <a:prstGeom prst="rect">
              <a:avLst/>
            </a:prstGeom>
            <a:noFill/>
            <a:ln w="3175">
              <a:noFill/>
              <a:prstDash val="dash"/>
            </a:ln>
          </p:spPr>
          <p:txBody>
            <a:bodyPr wrap="none" lIns="90000" tIns="46800" rIns="90000" bIns="46800" anchor="t" anchorCtr="0">
              <a:spAutoFit/>
            </a:bodyPr>
            <a:lstStyle/>
            <a:p>
              <a:pPr algn="ctr">
                <a:lnSpc>
                  <a:spcPct val="100000"/>
                </a:lnSpc>
                <a:spcAft>
                  <a:spcPts val="800"/>
                </a:spcAft>
              </a:pPr>
              <a:r>
                <a:rPr lang="en-US" altLang="zh-CN" sz="2400" b="1" dirty="0">
                  <a:solidFill>
                    <a:sysClr val="window" lastClr="FFFFFF"/>
                  </a:solidFill>
                  <a:latin typeface="微软雅黑" panose="020B0503020204020204" pitchFamily="34" charset="-122"/>
                  <a:ea typeface="微软雅黑" panose="020B0503020204020204" pitchFamily="34" charset="-122"/>
                  <a:sym typeface="+mn-ea"/>
                </a:rPr>
                <a:t>01</a:t>
              </a:r>
              <a:endParaRPr lang="zh-CN" altLang="en-US"/>
            </a:p>
          </p:txBody>
        </p:sp>
      </p:grpSp>
      <p:grpSp>
        <p:nvGrpSpPr>
          <p:cNvPr id="13" name="组合 12"/>
          <p:cNvGrpSpPr/>
          <p:nvPr/>
        </p:nvGrpSpPr>
        <p:grpSpPr>
          <a:xfrm>
            <a:off x="3977005" y="2811145"/>
            <a:ext cx="922020" cy="1106170"/>
            <a:chOff x="6597" y="1947"/>
            <a:chExt cx="1452" cy="1742"/>
          </a:xfrm>
        </p:grpSpPr>
        <p:grpSp>
          <p:nvGrpSpPr>
            <p:cNvPr id="14" name="组合 13"/>
            <p:cNvGrpSpPr/>
            <p:nvPr/>
          </p:nvGrpSpPr>
          <p:grpSpPr>
            <a:xfrm>
              <a:off x="6597" y="1947"/>
              <a:ext cx="1452" cy="1742"/>
              <a:chOff x="12037" y="710"/>
              <a:chExt cx="1452" cy="1742"/>
            </a:xfrm>
          </p:grpSpPr>
          <p:pic>
            <p:nvPicPr>
              <p:cNvPr id="15" name="图形 9"/>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9560000">
                <a:off x="12176" y="710"/>
                <a:ext cx="1271" cy="1742"/>
              </a:xfrm>
              <a:prstGeom prst="rect">
                <a:avLst/>
              </a:prstGeom>
            </p:spPr>
          </p:pic>
          <p:pic>
            <p:nvPicPr>
              <p:cNvPr id="16" name="图形 9"/>
              <p:cNvPicPr>
                <a:picLocks noChangeAspect="1"/>
              </p:cNvPicPr>
              <p:nvPr/>
            </p:nvPicPr>
            <p:blipFill>
              <a:blip r:embed="rId11">
                <a:extLst>
                  <a:ext uri="{96DAC541-7B7A-43D3-8B79-37D633B846F1}">
                    <asvg:svgBlip xmlns:asvg="http://schemas.microsoft.com/office/drawing/2016/SVG/main" r:embed="rId13"/>
                  </a:ext>
                </a:extLst>
              </a:blip>
              <a:stretch>
                <a:fillRect/>
              </a:stretch>
            </p:blipFill>
            <p:spPr>
              <a:xfrm rot="19560000">
                <a:off x="12327" y="750"/>
                <a:ext cx="1163" cy="1593"/>
              </a:xfrm>
              <a:prstGeom prst="rect">
                <a:avLst/>
              </a:prstGeom>
              <a:effectLst>
                <a:outerShdw blurRad="50800" dist="38100" dir="2700000" algn="tl" rotWithShape="0">
                  <a:srgbClr val="0B3B49">
                    <a:alpha val="23000"/>
                  </a:srgbClr>
                </a:outerShdw>
              </a:effectLst>
            </p:spPr>
          </p:pic>
          <p:sp>
            <p:nvSpPr>
              <p:cNvPr id="17" name="椭圆 16"/>
              <p:cNvSpPr/>
              <p:nvPr/>
            </p:nvSpPr>
            <p:spPr>
              <a:xfrm>
                <a:off x="12037" y="964"/>
                <a:ext cx="184" cy="184"/>
              </a:xfrm>
              <a:prstGeom prst="ellipse">
                <a:avLst/>
              </a:prstGeom>
              <a:solidFill>
                <a:srgbClr val="48B1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2816" y="2179"/>
                <a:ext cx="184" cy="184"/>
              </a:xfrm>
              <a:prstGeom prst="ellipse">
                <a:avLst/>
              </a:prstGeom>
              <a:solidFill>
                <a:srgbClr val="48B1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6919" y="2246"/>
              <a:ext cx="874" cy="727"/>
            </a:xfrm>
            <a:prstGeom prst="rect">
              <a:avLst/>
            </a:prstGeom>
            <a:noFill/>
            <a:ln w="3175">
              <a:noFill/>
              <a:prstDash val="dash"/>
            </a:ln>
          </p:spPr>
          <p:txBody>
            <a:bodyPr wrap="none" lIns="90000" tIns="46800" rIns="90000" bIns="46800" anchor="t" anchorCtr="0">
              <a:spAutoFit/>
            </a:bodyPr>
            <a:lstStyle/>
            <a:p>
              <a:pPr algn="ctr">
                <a:lnSpc>
                  <a:spcPct val="100000"/>
                </a:lnSpc>
                <a:spcAft>
                  <a:spcPts val="800"/>
                </a:spcAft>
              </a:pPr>
              <a:r>
                <a:rPr lang="en-US" altLang="zh-CN" sz="2400" b="1" dirty="0">
                  <a:solidFill>
                    <a:sysClr val="window" lastClr="FFFFFF"/>
                  </a:solidFill>
                  <a:latin typeface="微软雅黑" panose="020B0503020204020204" pitchFamily="34" charset="-122"/>
                  <a:ea typeface="微软雅黑" panose="020B0503020204020204" pitchFamily="34" charset="-122"/>
                  <a:sym typeface="+mn-ea"/>
                </a:rPr>
                <a:t>03</a:t>
              </a:r>
              <a:endParaRPr lang="zh-CN" altLang="en-US"/>
            </a:p>
          </p:txBody>
        </p:sp>
      </p:grpSp>
      <p:grpSp>
        <p:nvGrpSpPr>
          <p:cNvPr id="21" name="组合 20"/>
          <p:cNvGrpSpPr/>
          <p:nvPr/>
        </p:nvGrpSpPr>
        <p:grpSpPr>
          <a:xfrm>
            <a:off x="3977005" y="1699260"/>
            <a:ext cx="922020" cy="1106170"/>
            <a:chOff x="6597" y="1947"/>
            <a:chExt cx="1452" cy="1742"/>
          </a:xfrm>
        </p:grpSpPr>
        <p:grpSp>
          <p:nvGrpSpPr>
            <p:cNvPr id="22" name="组合 21"/>
            <p:cNvGrpSpPr/>
            <p:nvPr/>
          </p:nvGrpSpPr>
          <p:grpSpPr>
            <a:xfrm>
              <a:off x="6597" y="1947"/>
              <a:ext cx="1452" cy="1742"/>
              <a:chOff x="12037" y="710"/>
              <a:chExt cx="1452" cy="1742"/>
            </a:xfrm>
          </p:grpSpPr>
          <p:pic>
            <p:nvPicPr>
              <p:cNvPr id="23" name="图形 9"/>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19560000">
                <a:off x="12176" y="710"/>
                <a:ext cx="1271" cy="1742"/>
              </a:xfrm>
              <a:prstGeom prst="rect">
                <a:avLst/>
              </a:prstGeom>
            </p:spPr>
          </p:pic>
          <p:pic>
            <p:nvPicPr>
              <p:cNvPr id="24" name="图形 9"/>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9560000">
                <a:off x="12327" y="750"/>
                <a:ext cx="1163" cy="1593"/>
              </a:xfrm>
              <a:prstGeom prst="rect">
                <a:avLst/>
              </a:prstGeom>
              <a:effectLst>
                <a:outerShdw blurRad="50800" dist="38100" dir="2700000" algn="tl" rotWithShape="0">
                  <a:srgbClr val="0B3B49">
                    <a:alpha val="23000"/>
                  </a:srgbClr>
                </a:outerShdw>
              </a:effectLst>
            </p:spPr>
          </p:pic>
          <p:sp>
            <p:nvSpPr>
              <p:cNvPr id="25" name="椭圆 24"/>
              <p:cNvSpPr/>
              <p:nvPr/>
            </p:nvSpPr>
            <p:spPr>
              <a:xfrm>
                <a:off x="12037" y="964"/>
                <a:ext cx="184" cy="184"/>
              </a:xfrm>
              <a:prstGeom prst="ellipse">
                <a:avLst/>
              </a:prstGeom>
              <a:solidFill>
                <a:srgbClr val="076D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2816" y="2179"/>
                <a:ext cx="184" cy="184"/>
              </a:xfrm>
              <a:prstGeom prst="ellipse">
                <a:avLst/>
              </a:prstGeom>
              <a:solidFill>
                <a:srgbClr val="076D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6919" y="2246"/>
              <a:ext cx="874" cy="727"/>
            </a:xfrm>
            <a:prstGeom prst="rect">
              <a:avLst/>
            </a:prstGeom>
            <a:noFill/>
            <a:ln w="3175">
              <a:noFill/>
              <a:prstDash val="dash"/>
            </a:ln>
          </p:spPr>
          <p:txBody>
            <a:bodyPr wrap="none" lIns="90000" tIns="46800" rIns="90000" bIns="46800" anchor="t" anchorCtr="0">
              <a:spAutoFit/>
            </a:bodyPr>
            <a:lstStyle/>
            <a:p>
              <a:pPr algn="ctr">
                <a:lnSpc>
                  <a:spcPct val="100000"/>
                </a:lnSpc>
                <a:spcAft>
                  <a:spcPts val="800"/>
                </a:spcAft>
              </a:pPr>
              <a:r>
                <a:rPr lang="en-US" altLang="zh-CN" sz="2400" b="1" dirty="0">
                  <a:solidFill>
                    <a:sysClr val="window" lastClr="FFFFFF"/>
                  </a:solidFill>
                  <a:latin typeface="微软雅黑" panose="020B0503020204020204" pitchFamily="34" charset="-122"/>
                  <a:ea typeface="微软雅黑" panose="020B0503020204020204" pitchFamily="34" charset="-122"/>
                  <a:sym typeface="+mn-ea"/>
                </a:rPr>
                <a:t>02</a:t>
              </a:r>
              <a:endParaRPr lang="zh-CN" altLang="en-US"/>
            </a:p>
          </p:txBody>
        </p:sp>
      </p:grpSp>
      <p:grpSp>
        <p:nvGrpSpPr>
          <p:cNvPr id="28" name="组合 27"/>
          <p:cNvGrpSpPr/>
          <p:nvPr/>
        </p:nvGrpSpPr>
        <p:grpSpPr>
          <a:xfrm>
            <a:off x="3977005" y="3923030"/>
            <a:ext cx="922020" cy="1106170"/>
            <a:chOff x="6597" y="1947"/>
            <a:chExt cx="1452" cy="1742"/>
          </a:xfrm>
        </p:grpSpPr>
        <p:grpSp>
          <p:nvGrpSpPr>
            <p:cNvPr id="29" name="组合 28"/>
            <p:cNvGrpSpPr/>
            <p:nvPr/>
          </p:nvGrpSpPr>
          <p:grpSpPr>
            <a:xfrm>
              <a:off x="6597" y="1947"/>
              <a:ext cx="1452" cy="1742"/>
              <a:chOff x="12037" y="710"/>
              <a:chExt cx="1452" cy="1742"/>
            </a:xfrm>
          </p:grpSpPr>
          <p:pic>
            <p:nvPicPr>
              <p:cNvPr id="31" name="图形 9"/>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19560000">
                <a:off x="12176" y="710"/>
                <a:ext cx="1271" cy="1742"/>
              </a:xfrm>
              <a:prstGeom prst="rect">
                <a:avLst/>
              </a:prstGeom>
            </p:spPr>
          </p:pic>
          <p:pic>
            <p:nvPicPr>
              <p:cNvPr id="32" name="图形 9"/>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rot="19560000">
                <a:off x="12327" y="750"/>
                <a:ext cx="1163" cy="1593"/>
              </a:xfrm>
              <a:prstGeom prst="rect">
                <a:avLst/>
              </a:prstGeom>
              <a:effectLst>
                <a:outerShdw blurRad="50800" dist="38100" dir="2700000" algn="tl" rotWithShape="0">
                  <a:srgbClr val="0B3B49">
                    <a:alpha val="23000"/>
                  </a:srgbClr>
                </a:outerShdw>
              </a:effectLst>
            </p:spPr>
          </p:pic>
          <p:sp>
            <p:nvSpPr>
              <p:cNvPr id="33" name="椭圆 32"/>
              <p:cNvSpPr/>
              <p:nvPr/>
            </p:nvSpPr>
            <p:spPr>
              <a:xfrm>
                <a:off x="12037" y="964"/>
                <a:ext cx="184" cy="184"/>
              </a:xfrm>
              <a:prstGeom prst="ellipse">
                <a:avLst/>
              </a:prstGeom>
              <a:solidFill>
                <a:srgbClr val="076D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2816" y="2179"/>
                <a:ext cx="184" cy="184"/>
              </a:xfrm>
              <a:prstGeom prst="ellipse">
                <a:avLst/>
              </a:prstGeom>
              <a:solidFill>
                <a:srgbClr val="076D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5"/>
            <p:cNvSpPr txBox="1"/>
            <p:nvPr/>
          </p:nvSpPr>
          <p:spPr>
            <a:xfrm>
              <a:off x="6919" y="2246"/>
              <a:ext cx="874" cy="727"/>
            </a:xfrm>
            <a:prstGeom prst="rect">
              <a:avLst/>
            </a:prstGeom>
            <a:noFill/>
            <a:ln w="3175">
              <a:noFill/>
              <a:prstDash val="dash"/>
            </a:ln>
          </p:spPr>
          <p:txBody>
            <a:bodyPr wrap="none" lIns="90000" tIns="46800" rIns="90000" bIns="46800" anchor="t" anchorCtr="0">
              <a:spAutoFit/>
            </a:bodyPr>
            <a:lstStyle/>
            <a:p>
              <a:pPr algn="ctr">
                <a:lnSpc>
                  <a:spcPct val="100000"/>
                </a:lnSpc>
                <a:spcAft>
                  <a:spcPts val="800"/>
                </a:spcAft>
              </a:pPr>
              <a:r>
                <a:rPr lang="en-US" altLang="zh-CN" sz="2400" b="1" dirty="0">
                  <a:solidFill>
                    <a:sysClr val="window" lastClr="FFFFFF"/>
                  </a:solidFill>
                  <a:latin typeface="微软雅黑" panose="020B0503020204020204" pitchFamily="34" charset="-122"/>
                  <a:ea typeface="微软雅黑" panose="020B0503020204020204" pitchFamily="34" charset="-122"/>
                  <a:sym typeface="+mn-ea"/>
                </a:rPr>
                <a:t>04</a:t>
              </a:r>
              <a:endParaRPr lang="zh-CN" altLang="en-US"/>
            </a:p>
          </p:txBody>
        </p:sp>
      </p:grpSp>
      <p:grpSp>
        <p:nvGrpSpPr>
          <p:cNvPr id="10" name="组合 9"/>
          <p:cNvGrpSpPr/>
          <p:nvPr/>
        </p:nvGrpSpPr>
        <p:grpSpPr>
          <a:xfrm>
            <a:off x="4069080" y="5196205"/>
            <a:ext cx="922020" cy="1106170"/>
            <a:chOff x="6597" y="1947"/>
            <a:chExt cx="1452" cy="1742"/>
          </a:xfrm>
        </p:grpSpPr>
        <p:grpSp>
          <p:nvGrpSpPr>
            <p:cNvPr id="30" name="组合 29"/>
            <p:cNvGrpSpPr/>
            <p:nvPr/>
          </p:nvGrpSpPr>
          <p:grpSpPr>
            <a:xfrm>
              <a:off x="6597" y="1947"/>
              <a:ext cx="1452" cy="1742"/>
              <a:chOff x="12037" y="710"/>
              <a:chExt cx="1452" cy="1742"/>
            </a:xfrm>
          </p:grpSpPr>
          <p:pic>
            <p:nvPicPr>
              <p:cNvPr id="34" name="图形 9"/>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9560000">
                <a:off x="12176" y="710"/>
                <a:ext cx="1271" cy="1742"/>
              </a:xfrm>
              <a:prstGeom prst="rect">
                <a:avLst/>
              </a:prstGeom>
            </p:spPr>
          </p:pic>
          <p:pic>
            <p:nvPicPr>
              <p:cNvPr id="37" name="图形 9"/>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9560000">
                <a:off x="12327" y="750"/>
                <a:ext cx="1163" cy="1593"/>
              </a:xfrm>
              <a:prstGeom prst="rect">
                <a:avLst/>
              </a:prstGeom>
              <a:effectLst>
                <a:outerShdw blurRad="50800" dist="38100" dir="2700000" algn="tl" rotWithShape="0">
                  <a:srgbClr val="0B3B49">
                    <a:alpha val="23000"/>
                  </a:srgbClr>
                </a:outerShdw>
              </a:effectLst>
            </p:spPr>
          </p:pic>
          <p:sp>
            <p:nvSpPr>
              <p:cNvPr id="38" name="椭圆 37"/>
              <p:cNvSpPr/>
              <p:nvPr/>
            </p:nvSpPr>
            <p:spPr>
              <a:xfrm>
                <a:off x="12037" y="964"/>
                <a:ext cx="184" cy="184"/>
              </a:xfrm>
              <a:prstGeom prst="ellipse">
                <a:avLst/>
              </a:prstGeom>
              <a:solidFill>
                <a:srgbClr val="48B1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2816" y="2179"/>
                <a:ext cx="184" cy="184"/>
              </a:xfrm>
              <a:prstGeom prst="ellipse">
                <a:avLst/>
              </a:prstGeom>
              <a:solidFill>
                <a:srgbClr val="48B1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文本框 39"/>
            <p:cNvSpPr txBox="1"/>
            <p:nvPr/>
          </p:nvSpPr>
          <p:spPr>
            <a:xfrm>
              <a:off x="6919" y="2246"/>
              <a:ext cx="874" cy="727"/>
            </a:xfrm>
            <a:prstGeom prst="rect">
              <a:avLst/>
            </a:prstGeom>
            <a:noFill/>
            <a:ln w="3175">
              <a:noFill/>
              <a:prstDash val="dash"/>
            </a:ln>
          </p:spPr>
          <p:txBody>
            <a:bodyPr wrap="none" lIns="90000" tIns="46800" rIns="90000" bIns="46800" anchor="t" anchorCtr="0">
              <a:spAutoFit/>
            </a:bodyPr>
            <a:lstStyle/>
            <a:p>
              <a:pPr algn="ctr">
                <a:lnSpc>
                  <a:spcPct val="100000"/>
                </a:lnSpc>
                <a:spcAft>
                  <a:spcPts val="800"/>
                </a:spcAft>
              </a:pPr>
              <a:r>
                <a:rPr lang="en-US" altLang="zh-CN" sz="2400" b="1" dirty="0">
                  <a:solidFill>
                    <a:sysClr val="window" lastClr="FFFFFF"/>
                  </a:solidFill>
                  <a:latin typeface="微软雅黑" panose="020B0503020204020204" pitchFamily="34" charset="-122"/>
                  <a:ea typeface="微软雅黑" panose="020B0503020204020204" pitchFamily="34" charset="-122"/>
                  <a:sym typeface="+mn-ea"/>
                </a:rPr>
                <a:t>05</a:t>
              </a:r>
              <a:endParaRPr lang="zh-CN" altLang="en-US"/>
            </a:p>
          </p:txBody>
        </p:sp>
      </p:grpSp>
      <p:sp>
        <p:nvSpPr>
          <p:cNvPr id="126" name="文本框 125"/>
          <p:cNvSpPr txBox="1"/>
          <p:nvPr>
            <p:custDataLst>
              <p:tags r:id="rId6"/>
            </p:custDataLst>
          </p:nvPr>
        </p:nvSpPr>
        <p:spPr>
          <a:xfrm>
            <a:off x="5119370" y="5204778"/>
            <a:ext cx="6044565"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ysClr val="windowText" lastClr="000000">
                    <a:lumMod val="85000"/>
                    <a:lumOff val="15000"/>
                  </a:sysClr>
                </a:solidFill>
                <a:uFillTx/>
                <a:latin typeface="微软雅黑" panose="020B0503020204020204" pitchFamily="34" charset="-122"/>
                <a:ea typeface="微软雅黑" panose="020B0503020204020204" pitchFamily="34" charset="-122"/>
                <a:cs typeface="+mj-cs"/>
                <a:sym typeface="+mn-ea"/>
              </a:defRPr>
            </a:lvl1pPr>
          </a:lstStyle>
          <a:p>
            <a:pPr algn="l">
              <a:lnSpc>
                <a:spcPct val="100000"/>
              </a:lnSpc>
              <a:buClrTx/>
              <a:buSzTx/>
              <a:buFontTx/>
              <a:defRPr/>
            </a:pPr>
            <a:r>
              <a:rPr lang="zh-CN" altLang="en-US" sz="2200" spc="0" dirty="0">
                <a:solidFill>
                  <a:srgbClr val="073B48"/>
                </a:solidFill>
                <a:cs typeface="微软雅黑 Light" panose="020B0502040204020203" charset="-122"/>
                <a:sym typeface="Arial" panose="020B0604020202020204" pitchFamily="34" charset="0"/>
              </a:rPr>
              <a:t>五、地图常见实例操作讲解</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2"/>
            </p:custDataLst>
          </p:nvPr>
        </p:nvSpPr>
        <p:spPr>
          <a:xfrm>
            <a:off x="1835785" y="2844165"/>
            <a:ext cx="8520430"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ysClr val="windowText" lastClr="000000">
                    <a:lumMod val="85000"/>
                    <a:lumOff val="15000"/>
                  </a:sysClr>
                </a:solidFill>
                <a:uFillTx/>
                <a:latin typeface="微软雅黑" panose="020B0503020204020204" pitchFamily="34" charset="-122"/>
                <a:ea typeface="微软雅黑" panose="020B0503020204020204" pitchFamily="34" charset="-122"/>
                <a:cs typeface="+mj-cs"/>
                <a:sym typeface="+mn-ea"/>
              </a:defRPr>
            </a:lvl1pPr>
          </a:lstStyle>
          <a:p>
            <a:pPr algn="ctr">
              <a:lnSpc>
                <a:spcPct val="100000"/>
              </a:lnSpc>
            </a:pPr>
            <a:r>
              <a:rPr sz="3200" spc="0">
                <a:solidFill>
                  <a:srgbClr val="073B48"/>
                </a:solidFill>
                <a:cs typeface="微软雅黑 Light" panose="020B0502040204020203" charset="-122"/>
                <a:sym typeface="Arial" panose="020B0604020202020204" pitchFamily="34" charset="0"/>
              </a:rPr>
              <a:t>Openlayers 加载瓦片地图</a:t>
            </a:r>
            <a:endParaRPr lang="zh-CN" altLang="en-US" sz="3200" spc="600" dirty="0">
              <a:solidFill>
                <a:schemeClr val="bg1"/>
              </a:solidFill>
              <a:cs typeface="+mn-cs"/>
              <a:sym typeface="Arial" panose="020B0604020202020204" pitchFamily="34" charset="0"/>
            </a:endParaRPr>
          </a:p>
        </p:txBody>
      </p:sp>
      <p:grpSp>
        <p:nvGrpSpPr>
          <p:cNvPr id="12" name="组合 11"/>
          <p:cNvGrpSpPr/>
          <p:nvPr/>
        </p:nvGrpSpPr>
        <p:grpSpPr>
          <a:xfrm>
            <a:off x="5299214" y="270510"/>
            <a:ext cx="1664176" cy="2178685"/>
            <a:chOff x="6719" y="1947"/>
            <a:chExt cx="1331" cy="1742"/>
          </a:xfrm>
        </p:grpSpPr>
        <p:grpSp>
          <p:nvGrpSpPr>
            <p:cNvPr id="9" name="组合 8"/>
            <p:cNvGrpSpPr/>
            <p:nvPr/>
          </p:nvGrpSpPr>
          <p:grpSpPr>
            <a:xfrm>
              <a:off x="6719" y="1947"/>
              <a:ext cx="1331" cy="1742"/>
              <a:chOff x="12159" y="710"/>
              <a:chExt cx="1331" cy="1742"/>
            </a:xfrm>
          </p:grpSpPr>
          <p:pic>
            <p:nvPicPr>
              <p:cNvPr id="4" name="图形 9"/>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9560000">
                <a:off x="12176" y="710"/>
                <a:ext cx="1271" cy="1742"/>
              </a:xfrm>
              <a:prstGeom prst="rect">
                <a:avLst/>
              </a:prstGeom>
            </p:spPr>
          </p:pic>
          <p:pic>
            <p:nvPicPr>
              <p:cNvPr id="2" name="图形 9"/>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9560000">
                <a:off x="12327" y="750"/>
                <a:ext cx="1163" cy="1593"/>
              </a:xfrm>
              <a:prstGeom prst="rect">
                <a:avLst/>
              </a:prstGeom>
              <a:effectLst>
                <a:outerShdw blurRad="50800" dist="38100" dir="2700000" algn="tl" rotWithShape="0">
                  <a:srgbClr val="0B3B49">
                    <a:alpha val="23000"/>
                  </a:srgbClr>
                </a:outerShdw>
              </a:effectLst>
            </p:spPr>
          </p:pic>
          <p:sp>
            <p:nvSpPr>
              <p:cNvPr id="3" name="椭圆 2"/>
              <p:cNvSpPr/>
              <p:nvPr/>
            </p:nvSpPr>
            <p:spPr>
              <a:xfrm>
                <a:off x="12159" y="883"/>
                <a:ext cx="119" cy="119"/>
              </a:xfrm>
              <a:prstGeom prst="ellipse">
                <a:avLst/>
              </a:prstGeom>
              <a:solidFill>
                <a:srgbClr val="48B1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2889" y="2236"/>
                <a:ext cx="119" cy="119"/>
              </a:xfrm>
              <a:prstGeom prst="ellipse">
                <a:avLst/>
              </a:prstGeom>
              <a:solidFill>
                <a:srgbClr val="48B1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6919" y="2162"/>
              <a:ext cx="874" cy="910"/>
            </a:xfrm>
            <a:prstGeom prst="rect">
              <a:avLst/>
            </a:prstGeom>
            <a:noFill/>
            <a:ln w="3175">
              <a:noFill/>
              <a:prstDash val="dash"/>
            </a:ln>
          </p:spPr>
          <p:txBody>
            <a:bodyPr wrap="square" lIns="90000" tIns="46800" rIns="90000" bIns="46800" anchor="t" anchorCtr="0">
              <a:spAutoFit/>
            </a:bodyPr>
            <a:lstStyle/>
            <a:p>
              <a:pPr algn="ctr">
                <a:lnSpc>
                  <a:spcPct val="100000"/>
                </a:lnSpc>
                <a:spcAft>
                  <a:spcPts val="800"/>
                </a:spcAft>
              </a:pPr>
              <a:r>
                <a:rPr lang="en-US" altLang="zh-CN" sz="6800" dirty="0">
                  <a:solidFill>
                    <a:sysClr val="window" lastClr="FFFFFF"/>
                  </a:solidFill>
                  <a:effectLst>
                    <a:outerShdw blurRad="63500" sx="102000" sy="102000" algn="ctr" rotWithShape="0">
                      <a:prstClr val="black">
                        <a:alpha val="40000"/>
                      </a:prstClr>
                    </a:outerShdw>
                  </a:effectLst>
                  <a:latin typeface="Impact" panose="020B0806030902050204" pitchFamily="34" charset="0"/>
                  <a:ea typeface="微软雅黑" panose="020B0503020204020204" pitchFamily="34" charset="-122"/>
                  <a:sym typeface="+mn-ea"/>
                </a:rPr>
                <a:t>01</a:t>
              </a:r>
              <a:endParaRPr lang="en-US" altLang="zh-CN" sz="6800" b="1" dirty="0">
                <a:solidFill>
                  <a:sysClr val="window" lastClr="FFFFFF"/>
                </a:solidFill>
                <a:effectLst>
                  <a:outerShdw blurRad="63500" sx="102000" sy="102000" algn="ctr" rotWithShape="0">
                    <a:prstClr val="black">
                      <a:alpha val="40000"/>
                    </a:prstClr>
                  </a:outerShdw>
                </a:effectLst>
                <a:latin typeface="Impact" panose="020B0806030902050204" pitchFamily="34" charset="0"/>
                <a:ea typeface="微软雅黑" panose="020B0503020204020204" pitchFamily="34" charset="-122"/>
                <a:sym typeface="+mn-ea"/>
              </a:endParaRPr>
            </a:p>
          </p:txBody>
        </p:sp>
      </p:gr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2"/>
            </p:custDataLst>
          </p:nvPr>
        </p:nvSpPr>
        <p:spPr>
          <a:xfrm>
            <a:off x="2255520" y="217170"/>
            <a:ext cx="8520430"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ysClr val="windowText" lastClr="000000">
                    <a:lumMod val="85000"/>
                    <a:lumOff val="15000"/>
                  </a:sysClr>
                </a:solidFill>
                <a:uFillTx/>
                <a:latin typeface="微软雅黑" panose="020B0503020204020204" pitchFamily="34" charset="-122"/>
                <a:ea typeface="微软雅黑" panose="020B0503020204020204" pitchFamily="34" charset="-122"/>
                <a:cs typeface="+mj-cs"/>
                <a:sym typeface="+mn-ea"/>
              </a:defRPr>
            </a:lvl1pPr>
          </a:lstStyle>
          <a:p>
            <a:pPr>
              <a:lnSpc>
                <a:spcPct val="100000"/>
              </a:lnSpc>
            </a:pPr>
            <a:r>
              <a:rPr lang="zh-CN" altLang="en-US" sz="2400" spc="0" dirty="0">
                <a:solidFill>
                  <a:srgbClr val="073B48"/>
                </a:solidFill>
                <a:cs typeface="+mn-cs"/>
                <a:sym typeface="Arial" panose="020B0604020202020204" pitchFamily="34" charset="0"/>
              </a:rPr>
              <a:t>1.瓦片地图解析</a:t>
            </a:r>
          </a:p>
        </p:txBody>
      </p:sp>
      <p:sp>
        <p:nvSpPr>
          <p:cNvPr id="31" name="文本框 30"/>
          <p:cNvSpPr txBox="1"/>
          <p:nvPr/>
        </p:nvSpPr>
        <p:spPr>
          <a:xfrm>
            <a:off x="1033654" y="4886899"/>
            <a:ext cx="9318210" cy="737235"/>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1400">
                <a:solidFill>
                  <a:sysClr val="windowText" lastClr="000000">
                    <a:lumMod val="65000"/>
                    <a:lumOff val="35000"/>
                  </a:sysClr>
                </a:solidFill>
                <a:latin typeface="微软雅黑 Light" panose="020B0502040204020203" charset="-122"/>
                <a:cs typeface="微软雅黑 Light" panose="020B0502040204020203" charset="-122"/>
              </a:defRPr>
            </a:lvl1pPr>
          </a:lstStyle>
          <a:p>
            <a:pPr>
              <a:lnSpc>
                <a:spcPct val="150000"/>
              </a:lnSpc>
            </a:pPr>
            <a:r>
              <a:rPr lang="zh-CN" altLang="en-US" dirty="0"/>
              <a:t>常用的瓦片地图是一个三维的概念，我们通常使用xyz这样的坐标来精确定位一张瓦片。通常z用于表示地图层级，而xy表示某个层级内的瓦片平面，x为横纵坐标，y为纵轴坐标。</a:t>
            </a:r>
          </a:p>
        </p:txBody>
      </p:sp>
      <p:pic>
        <p:nvPicPr>
          <p:cNvPr id="3" name="图片 2" descr="瓦片"/>
          <p:cNvPicPr>
            <a:picLocks noChangeAspect="1"/>
          </p:cNvPicPr>
          <p:nvPr/>
        </p:nvPicPr>
        <p:blipFill>
          <a:blip r:embed="rId5"/>
          <a:stretch>
            <a:fillRect/>
          </a:stretch>
        </p:blipFill>
        <p:spPr>
          <a:xfrm>
            <a:off x="3609340" y="821690"/>
            <a:ext cx="3841750" cy="4065270"/>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2"/>
            </p:custDataLst>
          </p:nvPr>
        </p:nvSpPr>
        <p:spPr>
          <a:xfrm>
            <a:off x="2236470" y="191135"/>
            <a:ext cx="8520430"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ysClr val="windowText" lastClr="000000">
                    <a:lumMod val="85000"/>
                    <a:lumOff val="15000"/>
                  </a:sysClr>
                </a:solidFill>
                <a:uFillTx/>
                <a:latin typeface="微软雅黑" panose="020B0503020204020204" pitchFamily="34" charset="-122"/>
                <a:ea typeface="微软雅黑" panose="020B0503020204020204" pitchFamily="34" charset="-122"/>
                <a:cs typeface="+mj-cs"/>
                <a:sym typeface="+mn-ea"/>
              </a:defRPr>
            </a:lvl1pPr>
          </a:lstStyle>
          <a:p>
            <a:pPr>
              <a:lnSpc>
                <a:spcPct val="100000"/>
              </a:lnSpc>
            </a:pPr>
            <a:r>
              <a:rPr lang="zh-CN" altLang="en-US" sz="2400" spc="0" dirty="0">
                <a:solidFill>
                  <a:srgbClr val="073B48"/>
                </a:solidFill>
                <a:cs typeface="+mn-cs"/>
                <a:sym typeface="Arial" panose="020B0604020202020204" pitchFamily="34" charset="0"/>
              </a:rPr>
              <a:t>2.瓦片地图辨别</a:t>
            </a:r>
          </a:p>
        </p:txBody>
      </p:sp>
      <p:sp>
        <p:nvSpPr>
          <p:cNvPr id="80" name="Rectangle 5"/>
          <p:cNvSpPr/>
          <p:nvPr/>
        </p:nvSpPr>
        <p:spPr>
          <a:xfrm>
            <a:off x="8716645" y="1038860"/>
            <a:ext cx="2439670" cy="4611370"/>
          </a:xfrm>
          <a:prstGeom prst="rect">
            <a:avLst/>
          </a:prstGeom>
          <a:solidFill>
            <a:srgbClr val="4BB5CF"/>
          </a:solidFill>
          <a:ln>
            <a:noFill/>
          </a:ln>
        </p:spPr>
        <p:style>
          <a:lnRef idx="2">
            <a:srgbClr val="031867">
              <a:shade val="50000"/>
            </a:srgbClr>
          </a:lnRef>
          <a:fillRef idx="1">
            <a:srgbClr val="031867"/>
          </a:fillRef>
          <a:effectRef idx="0">
            <a:srgbClr val="031867"/>
          </a:effectRef>
          <a:fontRef idx="minor">
            <a:sysClr val="window" lastClr="FFFFFF"/>
          </a:fontRef>
        </p:style>
        <p:txBody>
          <a:bodyPr rtlCol="0" anchor="ctr"/>
          <a:lstStyle/>
          <a:p>
            <a:pPr algn="ctr"/>
            <a:endParaRPr lang="en-US" sz="1705" dirty="0">
              <a:solidFill>
                <a:sysClr val="window" lastClr="FFFFFF">
                  <a:lumMod val="65000"/>
                </a:sys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Content Placeholder 2"/>
          <p:cNvSpPr txBox="1"/>
          <p:nvPr/>
        </p:nvSpPr>
        <p:spPr>
          <a:xfrm>
            <a:off x="8919215" y="1302460"/>
            <a:ext cx="2034688" cy="1557275"/>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ysClr val="windowText" lastClr="000000"/>
                </a:solidFill>
                <a:latin typeface="Arial" panose="020B0604020202020204" pitchFamily="34" charset="0"/>
                <a:ea typeface="汉仪旗黑-60S" panose="00020600040101010101" pitchFamily="18" charset="-122"/>
                <a:cs typeface="+mn-ea"/>
              </a:defRPr>
            </a:lvl1pPr>
            <a:lvl2pPr marL="742950" indent="-285750" algn="l" defTabSz="914400" rtl="0" eaLnBrk="1" latinLnBrk="0" hangingPunct="1">
              <a:spcBef>
                <a:spcPct val="20000"/>
              </a:spcBef>
              <a:buFont typeface="Arial" panose="020B0604020202020204" pitchFamily="34" charset="0"/>
              <a:buChar char="–"/>
              <a:defRPr sz="1400" kern="1200">
                <a:solidFill>
                  <a:sysClr val="windowText" lastClr="000000"/>
                </a:solidFill>
                <a:latin typeface="Arial" panose="020B0604020202020204" pitchFamily="34" charset="0"/>
                <a:ea typeface="汉仪旗黑-60S" panose="00020600040101010101" pitchFamily="18" charset="-122"/>
                <a:cs typeface="+mn-ea"/>
              </a:defRPr>
            </a:lvl2pPr>
            <a:lvl3pPr marL="1143000" indent="-228600" algn="l" defTabSz="914400" rtl="0" eaLnBrk="1" latinLnBrk="0" hangingPunct="1">
              <a:spcBef>
                <a:spcPct val="20000"/>
              </a:spcBef>
              <a:buFont typeface="Arial" panose="020B0604020202020204" pitchFamily="34" charset="0"/>
              <a:buChar char="•"/>
              <a:defRPr sz="1200" kern="1200">
                <a:solidFill>
                  <a:sysClr val="windowText" lastClr="000000"/>
                </a:solidFill>
                <a:latin typeface="Arial" panose="020B0604020202020204" pitchFamily="34" charset="0"/>
                <a:ea typeface="汉仪旗黑-60S" panose="00020600040101010101" pitchFamily="18" charset="-122"/>
                <a:cs typeface="+mn-ea"/>
              </a:defRPr>
            </a:lvl3pPr>
            <a:lvl4pPr marL="1600200" indent="-228600" algn="l" defTabSz="914400" rtl="0" eaLnBrk="1" latinLnBrk="0" hangingPunct="1">
              <a:spcBef>
                <a:spcPct val="20000"/>
              </a:spcBef>
              <a:buFont typeface="Arial" panose="020B0604020202020204" pitchFamily="34" charset="0"/>
              <a:buChar char="–"/>
              <a:defRPr sz="1100" kern="1200">
                <a:solidFill>
                  <a:sysClr val="windowText" lastClr="000000"/>
                </a:solidFill>
                <a:latin typeface="Arial" panose="020B0604020202020204" pitchFamily="34" charset="0"/>
                <a:ea typeface="汉仪旗黑-60S" panose="00020600040101010101" pitchFamily="18" charset="-122"/>
                <a:cs typeface="+mn-ea"/>
              </a:defRPr>
            </a:lvl4pPr>
            <a:lvl5pPr marL="2057400" indent="-228600" algn="l" defTabSz="914400" rtl="0" eaLnBrk="1" latinLnBrk="0" hangingPunct="1">
              <a:spcBef>
                <a:spcPct val="20000"/>
              </a:spcBef>
              <a:buFont typeface="Arial" panose="020B0604020202020204" pitchFamily="34" charset="0"/>
              <a:buChar char="»"/>
              <a:defRPr sz="1100" kern="1200">
                <a:solidFill>
                  <a:sysClr val="windowText" lastClr="000000"/>
                </a:solidFill>
                <a:latin typeface="Arial" panose="020B0604020202020204" pitchFamily="34" charset="0"/>
                <a:ea typeface="汉仪旗黑-60S" panose="00020600040101010101" pitchFamily="18" charset="-122"/>
                <a:cs typeface="+mn-ea"/>
              </a:defRPr>
            </a:lvl5pPr>
            <a:lvl6pPr marL="2514600" indent="-228600" algn="l" defTabSz="914400" rtl="0" eaLnBrk="1" latinLnBrk="0" hangingPunct="1">
              <a:spcBef>
                <a:spcPct val="20000"/>
              </a:spcBef>
              <a:buFont typeface="Arial" panose="020B0604020202020204" pitchFamily="34" charset="0"/>
              <a:buChar char="•"/>
              <a:defRPr sz="2000" kern="1200">
                <a:solidFill>
                  <a:sysClr val="windowText" lastClr="000000"/>
                </a:solidFill>
                <a:latin typeface="Arial" panose="020B0604020202020204" pitchFamily="34" charset="0"/>
                <a:ea typeface="汉仪旗黑-60S" panose="00020600040101010101" pitchFamily="18" charset="-122"/>
                <a:cs typeface="+mn-ea"/>
              </a:defRPr>
            </a:lvl6pPr>
            <a:lvl7pPr marL="2971800" indent="-228600" algn="l" defTabSz="914400" rtl="0" eaLnBrk="1" latinLnBrk="0" hangingPunct="1">
              <a:spcBef>
                <a:spcPct val="20000"/>
              </a:spcBef>
              <a:buFont typeface="Arial" panose="020B0604020202020204" pitchFamily="34" charset="0"/>
              <a:buChar char="•"/>
              <a:defRPr sz="2000" kern="1200">
                <a:solidFill>
                  <a:sysClr val="windowText" lastClr="000000"/>
                </a:solidFill>
                <a:latin typeface="Arial" panose="020B0604020202020204" pitchFamily="34" charset="0"/>
                <a:ea typeface="汉仪旗黑-60S" panose="00020600040101010101" pitchFamily="18" charset="-122"/>
                <a:cs typeface="+mn-ea"/>
              </a:defRPr>
            </a:lvl7pPr>
            <a:lvl8pPr marL="3429000" indent="-228600" algn="l" defTabSz="914400" rtl="0" eaLnBrk="1" latinLnBrk="0" hangingPunct="1">
              <a:spcBef>
                <a:spcPct val="20000"/>
              </a:spcBef>
              <a:buFont typeface="Arial" panose="020B0604020202020204" pitchFamily="34" charset="0"/>
              <a:buChar char="•"/>
              <a:defRPr sz="2000" kern="1200">
                <a:solidFill>
                  <a:sysClr val="windowText" lastClr="000000"/>
                </a:solidFill>
                <a:latin typeface="Arial" panose="020B0604020202020204" pitchFamily="34" charset="0"/>
                <a:ea typeface="汉仪旗黑-60S" panose="00020600040101010101" pitchFamily="18" charset="-122"/>
                <a:cs typeface="+mn-ea"/>
              </a:defRPr>
            </a:lvl8pPr>
            <a:lvl9pPr marL="3886200" indent="-228600" algn="l" defTabSz="914400" rtl="0" eaLnBrk="1" latinLnBrk="0" hangingPunct="1">
              <a:spcBef>
                <a:spcPct val="20000"/>
              </a:spcBef>
              <a:buFont typeface="Arial" panose="020B0604020202020204" pitchFamily="34" charset="0"/>
              <a:buChar char="•"/>
              <a:defRPr sz="2000" kern="1200">
                <a:solidFill>
                  <a:sysClr val="windowText" lastClr="000000"/>
                </a:solidFill>
                <a:latin typeface="Arial" panose="020B0604020202020204" pitchFamily="34" charset="0"/>
                <a:ea typeface="汉仪旗黑-60S" panose="00020600040101010101" pitchFamily="18" charset="-122"/>
                <a:cs typeface="+mn-ea"/>
              </a:defRPr>
            </a:lvl9pPr>
          </a:lstStyle>
          <a:p>
            <a:pPr marL="0" indent="0" algn="l">
              <a:lnSpc>
                <a:spcPct val="150000"/>
              </a:lnSpc>
              <a:buNone/>
            </a:pPr>
            <a:r>
              <a:rPr sz="1200" dirty="0">
                <a:solidFill>
                  <a:sysClr val="window" lastClr="FFFFFF"/>
                </a:solidFill>
                <a:ea typeface="微软雅黑" panose="020B0503020204020204" pitchFamily="34" charset="-122"/>
                <a:sym typeface="Arial" panose="020B0604020202020204" pitchFamily="34" charset="0"/>
              </a:rPr>
              <a:t>在浏览器中打开任意一个在线的网页地图，然后打开浏览器的开发者工具，再随意拖动，放大缩小地图。之后在开发者工具里查看新发起的请求，是否有一些图片请求，查看请求返回的图片，是否为正在浏览的地图的一部分，如果是，则基本为瓦片地图。</a:t>
            </a:r>
          </a:p>
        </p:txBody>
      </p:sp>
      <p:pic>
        <p:nvPicPr>
          <p:cNvPr id="4" name="图片 3"/>
          <p:cNvPicPr>
            <a:picLocks noChangeAspect="1"/>
          </p:cNvPicPr>
          <p:nvPr/>
        </p:nvPicPr>
        <p:blipFill>
          <a:blip r:embed="rId5"/>
          <a:stretch>
            <a:fillRect/>
          </a:stretch>
        </p:blipFill>
        <p:spPr>
          <a:xfrm>
            <a:off x="566420" y="897890"/>
            <a:ext cx="7699375" cy="585533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2"/>
            </p:custDataLst>
          </p:nvPr>
        </p:nvSpPr>
        <p:spPr>
          <a:xfrm>
            <a:off x="2236470" y="191135"/>
            <a:ext cx="8520430"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ysClr val="windowText" lastClr="000000">
                    <a:lumMod val="85000"/>
                    <a:lumOff val="15000"/>
                  </a:sysClr>
                </a:solidFill>
                <a:uFillTx/>
                <a:latin typeface="微软雅黑" panose="020B0503020204020204" pitchFamily="34" charset="-122"/>
                <a:ea typeface="微软雅黑" panose="020B0503020204020204" pitchFamily="34" charset="-122"/>
                <a:cs typeface="+mj-cs"/>
                <a:sym typeface="+mn-ea"/>
              </a:defRPr>
            </a:lvl1pPr>
          </a:lstStyle>
          <a:p>
            <a:pPr>
              <a:lnSpc>
                <a:spcPct val="100000"/>
              </a:lnSpc>
            </a:pPr>
            <a:r>
              <a:rPr lang="en-US" altLang="zh-CN" sz="2400" spc="0" dirty="0">
                <a:solidFill>
                  <a:srgbClr val="073B48"/>
                </a:solidFill>
                <a:cs typeface="+mn-cs"/>
                <a:sym typeface="Arial" panose="020B0604020202020204" pitchFamily="34" charset="0"/>
              </a:rPr>
              <a:t>3</a:t>
            </a:r>
            <a:r>
              <a:rPr lang="zh-CN" altLang="en-US" sz="2400" spc="0" dirty="0">
                <a:solidFill>
                  <a:srgbClr val="073B48"/>
                </a:solidFill>
                <a:cs typeface="+mn-cs"/>
                <a:sym typeface="Arial" panose="020B0604020202020204" pitchFamily="34" charset="0"/>
              </a:rPr>
              <a:t>.根据信息加载瓦片地图</a:t>
            </a:r>
          </a:p>
        </p:txBody>
      </p:sp>
      <p:sp>
        <p:nvSpPr>
          <p:cNvPr id="80" name="Rectangle 5"/>
          <p:cNvSpPr/>
          <p:nvPr/>
        </p:nvSpPr>
        <p:spPr>
          <a:xfrm>
            <a:off x="481330" y="1302385"/>
            <a:ext cx="2439670" cy="4611370"/>
          </a:xfrm>
          <a:prstGeom prst="rect">
            <a:avLst/>
          </a:prstGeom>
          <a:solidFill>
            <a:srgbClr val="4BB5CF"/>
          </a:solidFill>
          <a:ln>
            <a:noFill/>
          </a:ln>
        </p:spPr>
        <p:style>
          <a:lnRef idx="2">
            <a:srgbClr val="031867">
              <a:shade val="50000"/>
            </a:srgbClr>
          </a:lnRef>
          <a:fillRef idx="1">
            <a:srgbClr val="031867"/>
          </a:fillRef>
          <a:effectRef idx="0">
            <a:srgbClr val="031867"/>
          </a:effectRef>
          <a:fontRef idx="minor">
            <a:sysClr val="window" lastClr="FFFFFF"/>
          </a:fontRef>
        </p:style>
        <p:txBody>
          <a:bodyPr rtlCol="0" anchor="ctr"/>
          <a:lstStyle/>
          <a:p>
            <a:pPr algn="ctr"/>
            <a:endParaRPr lang="en-US" sz="1705" dirty="0">
              <a:solidFill>
                <a:sysClr val="window" lastClr="FFFFFF">
                  <a:lumMod val="65000"/>
                </a:sys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Content Placeholder 2"/>
          <p:cNvSpPr txBox="1"/>
          <p:nvPr/>
        </p:nvSpPr>
        <p:spPr>
          <a:xfrm>
            <a:off x="481330" y="1481455"/>
            <a:ext cx="2286000" cy="4027805"/>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ysClr val="windowText" lastClr="000000"/>
                </a:solidFill>
                <a:latin typeface="Arial" panose="020B0604020202020204" pitchFamily="34" charset="0"/>
                <a:ea typeface="汉仪旗黑-60S" panose="00020600040101010101" pitchFamily="18" charset="-122"/>
                <a:cs typeface="+mn-ea"/>
              </a:defRPr>
            </a:lvl1pPr>
            <a:lvl2pPr marL="742950" indent="-285750" algn="l" defTabSz="914400" rtl="0" eaLnBrk="1" latinLnBrk="0" hangingPunct="1">
              <a:spcBef>
                <a:spcPct val="20000"/>
              </a:spcBef>
              <a:buFont typeface="Arial" panose="020B0604020202020204" pitchFamily="34" charset="0"/>
              <a:buChar char="–"/>
              <a:defRPr sz="1400" kern="1200">
                <a:solidFill>
                  <a:sysClr val="windowText" lastClr="000000"/>
                </a:solidFill>
                <a:latin typeface="Arial" panose="020B0604020202020204" pitchFamily="34" charset="0"/>
                <a:ea typeface="汉仪旗黑-60S" panose="00020600040101010101" pitchFamily="18" charset="-122"/>
                <a:cs typeface="+mn-ea"/>
              </a:defRPr>
            </a:lvl2pPr>
            <a:lvl3pPr marL="1143000" indent="-228600" algn="l" defTabSz="914400" rtl="0" eaLnBrk="1" latinLnBrk="0" hangingPunct="1">
              <a:spcBef>
                <a:spcPct val="20000"/>
              </a:spcBef>
              <a:buFont typeface="Arial" panose="020B0604020202020204" pitchFamily="34" charset="0"/>
              <a:buChar char="•"/>
              <a:defRPr sz="1200" kern="1200">
                <a:solidFill>
                  <a:sysClr val="windowText" lastClr="000000"/>
                </a:solidFill>
                <a:latin typeface="Arial" panose="020B0604020202020204" pitchFamily="34" charset="0"/>
                <a:ea typeface="汉仪旗黑-60S" panose="00020600040101010101" pitchFamily="18" charset="-122"/>
                <a:cs typeface="+mn-ea"/>
              </a:defRPr>
            </a:lvl3pPr>
            <a:lvl4pPr marL="1600200" indent="-228600" algn="l" defTabSz="914400" rtl="0" eaLnBrk="1" latinLnBrk="0" hangingPunct="1">
              <a:spcBef>
                <a:spcPct val="20000"/>
              </a:spcBef>
              <a:buFont typeface="Arial" panose="020B0604020202020204" pitchFamily="34" charset="0"/>
              <a:buChar char="–"/>
              <a:defRPr sz="1100" kern="1200">
                <a:solidFill>
                  <a:sysClr val="windowText" lastClr="000000"/>
                </a:solidFill>
                <a:latin typeface="Arial" panose="020B0604020202020204" pitchFamily="34" charset="0"/>
                <a:ea typeface="汉仪旗黑-60S" panose="00020600040101010101" pitchFamily="18" charset="-122"/>
                <a:cs typeface="+mn-ea"/>
              </a:defRPr>
            </a:lvl4pPr>
            <a:lvl5pPr marL="2057400" indent="-228600" algn="l" defTabSz="914400" rtl="0" eaLnBrk="1" latinLnBrk="0" hangingPunct="1">
              <a:spcBef>
                <a:spcPct val="20000"/>
              </a:spcBef>
              <a:buFont typeface="Arial" panose="020B0604020202020204" pitchFamily="34" charset="0"/>
              <a:buChar char="»"/>
              <a:defRPr sz="1100" kern="1200">
                <a:solidFill>
                  <a:sysClr val="windowText" lastClr="000000"/>
                </a:solidFill>
                <a:latin typeface="Arial" panose="020B0604020202020204" pitchFamily="34" charset="0"/>
                <a:ea typeface="汉仪旗黑-60S" panose="00020600040101010101" pitchFamily="18" charset="-122"/>
                <a:cs typeface="+mn-ea"/>
              </a:defRPr>
            </a:lvl5pPr>
            <a:lvl6pPr marL="2514600" indent="-228600" algn="l" defTabSz="914400" rtl="0" eaLnBrk="1" latinLnBrk="0" hangingPunct="1">
              <a:spcBef>
                <a:spcPct val="20000"/>
              </a:spcBef>
              <a:buFont typeface="Arial" panose="020B0604020202020204" pitchFamily="34" charset="0"/>
              <a:buChar char="•"/>
              <a:defRPr sz="2000" kern="1200">
                <a:solidFill>
                  <a:sysClr val="windowText" lastClr="000000"/>
                </a:solidFill>
                <a:latin typeface="Arial" panose="020B0604020202020204" pitchFamily="34" charset="0"/>
                <a:ea typeface="汉仪旗黑-60S" panose="00020600040101010101" pitchFamily="18" charset="-122"/>
                <a:cs typeface="+mn-ea"/>
              </a:defRPr>
            </a:lvl6pPr>
            <a:lvl7pPr marL="2971800" indent="-228600" algn="l" defTabSz="914400" rtl="0" eaLnBrk="1" latinLnBrk="0" hangingPunct="1">
              <a:spcBef>
                <a:spcPct val="20000"/>
              </a:spcBef>
              <a:buFont typeface="Arial" panose="020B0604020202020204" pitchFamily="34" charset="0"/>
              <a:buChar char="•"/>
              <a:defRPr sz="2000" kern="1200">
                <a:solidFill>
                  <a:sysClr val="windowText" lastClr="000000"/>
                </a:solidFill>
                <a:latin typeface="Arial" panose="020B0604020202020204" pitchFamily="34" charset="0"/>
                <a:ea typeface="汉仪旗黑-60S" panose="00020600040101010101" pitchFamily="18" charset="-122"/>
                <a:cs typeface="+mn-ea"/>
              </a:defRPr>
            </a:lvl7pPr>
            <a:lvl8pPr marL="3429000" indent="-228600" algn="l" defTabSz="914400" rtl="0" eaLnBrk="1" latinLnBrk="0" hangingPunct="1">
              <a:spcBef>
                <a:spcPct val="20000"/>
              </a:spcBef>
              <a:buFont typeface="Arial" panose="020B0604020202020204" pitchFamily="34" charset="0"/>
              <a:buChar char="•"/>
              <a:defRPr sz="2000" kern="1200">
                <a:solidFill>
                  <a:sysClr val="windowText" lastClr="000000"/>
                </a:solidFill>
                <a:latin typeface="Arial" panose="020B0604020202020204" pitchFamily="34" charset="0"/>
                <a:ea typeface="汉仪旗黑-60S" panose="00020600040101010101" pitchFamily="18" charset="-122"/>
                <a:cs typeface="+mn-ea"/>
              </a:defRPr>
            </a:lvl8pPr>
            <a:lvl9pPr marL="3886200" indent="-228600" algn="l" defTabSz="914400" rtl="0" eaLnBrk="1" latinLnBrk="0" hangingPunct="1">
              <a:spcBef>
                <a:spcPct val="20000"/>
              </a:spcBef>
              <a:buFont typeface="Arial" panose="020B0604020202020204" pitchFamily="34" charset="0"/>
              <a:buChar char="•"/>
              <a:defRPr sz="2000" kern="1200">
                <a:solidFill>
                  <a:sysClr val="windowText" lastClr="000000"/>
                </a:solidFill>
                <a:latin typeface="Arial" panose="020B0604020202020204" pitchFamily="34" charset="0"/>
                <a:ea typeface="汉仪旗黑-60S" panose="00020600040101010101" pitchFamily="18" charset="-122"/>
                <a:cs typeface="+mn-ea"/>
              </a:defRPr>
            </a:lvl9pPr>
          </a:lstStyle>
          <a:p>
            <a:pPr marL="0" indent="0" algn="l">
              <a:lnSpc>
                <a:spcPct val="150000"/>
              </a:lnSpc>
              <a:buNone/>
            </a:pPr>
            <a:r>
              <a:rPr sz="1200" dirty="0">
                <a:solidFill>
                  <a:sysClr val="window" lastClr="FFFFFF"/>
                </a:solidFill>
                <a:ea typeface="微软雅黑" panose="020B0503020204020204" pitchFamily="34" charset="-122"/>
                <a:sym typeface="Arial" panose="020B0604020202020204" pitchFamily="34" charset="0"/>
              </a:rPr>
              <a:t>正常情况下</a:t>
            </a:r>
            <a:r>
              <a:rPr lang="zh-CN" sz="1200" dirty="0">
                <a:solidFill>
                  <a:sysClr val="window" lastClr="FFFFFF"/>
                </a:solidFill>
                <a:ea typeface="微软雅黑" panose="020B0503020204020204" pitchFamily="34" charset="-122"/>
                <a:sym typeface="Arial" panose="020B0604020202020204" pitchFamily="34" charset="0"/>
              </a:rPr>
              <a:t>：</a:t>
            </a:r>
          </a:p>
          <a:p>
            <a:pPr marL="0" indent="0" algn="l">
              <a:lnSpc>
                <a:spcPct val="150000"/>
              </a:lnSpc>
              <a:buNone/>
            </a:pPr>
            <a:r>
              <a:rPr lang="zh-CN" sz="1200" dirty="0">
                <a:solidFill>
                  <a:sysClr val="window" lastClr="FFFFFF"/>
                </a:solidFill>
                <a:ea typeface="微软雅黑" panose="020B0503020204020204" pitchFamily="34" charset="-122"/>
                <a:sym typeface="Arial" panose="020B0604020202020204" pitchFamily="34" charset="0"/>
              </a:rPr>
              <a:t>若地图没有经过特别处理，在已知url的情况下，只需要直接使用xyz进行地图初始化，验证瓦片是否可以正常加载，</a:t>
            </a:r>
          </a:p>
        </p:txBody>
      </p:sp>
      <p:sp>
        <p:nvSpPr>
          <p:cNvPr id="2" name="Rectangle 5"/>
          <p:cNvSpPr/>
          <p:nvPr/>
        </p:nvSpPr>
        <p:spPr>
          <a:xfrm>
            <a:off x="3406775" y="1302385"/>
            <a:ext cx="6542405" cy="4611370"/>
          </a:xfrm>
          <a:prstGeom prst="rect">
            <a:avLst/>
          </a:prstGeom>
          <a:solidFill>
            <a:srgbClr val="0F72B0"/>
          </a:solidFill>
          <a:ln>
            <a:noFill/>
          </a:ln>
        </p:spPr>
        <p:style>
          <a:lnRef idx="2">
            <a:srgbClr val="031867">
              <a:shade val="50000"/>
            </a:srgbClr>
          </a:lnRef>
          <a:fillRef idx="1">
            <a:srgbClr val="031867"/>
          </a:fillRef>
          <a:effectRef idx="0">
            <a:srgbClr val="031867"/>
          </a:effectRef>
          <a:fontRef idx="minor">
            <a:sysClr val="window" lastClr="FFFFFF"/>
          </a:fontRef>
        </p:style>
        <p:txBody>
          <a:bodyPr rtlCol="0" anchor="ctr"/>
          <a:lstStyle/>
          <a:p>
            <a:pPr algn="ctr"/>
            <a:endParaRPr lang="zh-CN" altLang="en-US" sz="1705" dirty="0">
              <a:solidFill>
                <a:sysClr val="window" lastClr="FFFFFF">
                  <a:lumMod val="65000"/>
                </a:sys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Content Placeholder 2"/>
          <p:cNvSpPr txBox="1"/>
          <p:nvPr/>
        </p:nvSpPr>
        <p:spPr>
          <a:xfrm>
            <a:off x="3560445" y="1594485"/>
            <a:ext cx="6221730" cy="4027805"/>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anose="020B0604020202020204" pitchFamily="34" charset="0"/>
              <a:buChar char="•"/>
              <a:defRPr sz="1600" kern="1200">
                <a:solidFill>
                  <a:sysClr val="windowText" lastClr="000000"/>
                </a:solidFill>
                <a:latin typeface="Arial" panose="020B0604020202020204" pitchFamily="34" charset="0"/>
                <a:ea typeface="汉仪旗黑-60S" panose="00020600040101010101" pitchFamily="18" charset="-122"/>
                <a:cs typeface="+mn-ea"/>
              </a:defRPr>
            </a:lvl1pPr>
            <a:lvl2pPr marL="742950" indent="-285750" algn="l" defTabSz="914400" rtl="0" eaLnBrk="1" latinLnBrk="0" hangingPunct="1">
              <a:spcBef>
                <a:spcPct val="20000"/>
              </a:spcBef>
              <a:buFont typeface="Arial" panose="020B0604020202020204" pitchFamily="34" charset="0"/>
              <a:buChar char="–"/>
              <a:defRPr sz="1400" kern="1200">
                <a:solidFill>
                  <a:sysClr val="windowText" lastClr="000000"/>
                </a:solidFill>
                <a:latin typeface="Arial" panose="020B0604020202020204" pitchFamily="34" charset="0"/>
                <a:ea typeface="汉仪旗黑-60S" panose="00020600040101010101" pitchFamily="18" charset="-122"/>
                <a:cs typeface="+mn-ea"/>
              </a:defRPr>
            </a:lvl2pPr>
            <a:lvl3pPr marL="1143000" indent="-228600" algn="l" defTabSz="914400" rtl="0" eaLnBrk="1" latinLnBrk="0" hangingPunct="1">
              <a:spcBef>
                <a:spcPct val="20000"/>
              </a:spcBef>
              <a:buFont typeface="Arial" panose="020B0604020202020204" pitchFamily="34" charset="0"/>
              <a:buChar char="•"/>
              <a:defRPr sz="1200" kern="1200">
                <a:solidFill>
                  <a:sysClr val="windowText" lastClr="000000"/>
                </a:solidFill>
                <a:latin typeface="Arial" panose="020B0604020202020204" pitchFamily="34" charset="0"/>
                <a:ea typeface="汉仪旗黑-60S" panose="00020600040101010101" pitchFamily="18" charset="-122"/>
                <a:cs typeface="+mn-ea"/>
              </a:defRPr>
            </a:lvl3pPr>
            <a:lvl4pPr marL="1600200" indent="-228600" algn="l" defTabSz="914400" rtl="0" eaLnBrk="1" latinLnBrk="0" hangingPunct="1">
              <a:spcBef>
                <a:spcPct val="20000"/>
              </a:spcBef>
              <a:buFont typeface="Arial" panose="020B0604020202020204" pitchFamily="34" charset="0"/>
              <a:buChar char="–"/>
              <a:defRPr sz="1100" kern="1200">
                <a:solidFill>
                  <a:sysClr val="windowText" lastClr="000000"/>
                </a:solidFill>
                <a:latin typeface="Arial" panose="020B0604020202020204" pitchFamily="34" charset="0"/>
                <a:ea typeface="汉仪旗黑-60S" panose="00020600040101010101" pitchFamily="18" charset="-122"/>
                <a:cs typeface="+mn-ea"/>
              </a:defRPr>
            </a:lvl4pPr>
            <a:lvl5pPr marL="2057400" indent="-228600" algn="l" defTabSz="914400" rtl="0" eaLnBrk="1" latinLnBrk="0" hangingPunct="1">
              <a:spcBef>
                <a:spcPct val="20000"/>
              </a:spcBef>
              <a:buFont typeface="Arial" panose="020B0604020202020204" pitchFamily="34" charset="0"/>
              <a:buChar char="»"/>
              <a:defRPr sz="1100" kern="1200">
                <a:solidFill>
                  <a:sysClr val="windowText" lastClr="000000"/>
                </a:solidFill>
                <a:latin typeface="Arial" panose="020B0604020202020204" pitchFamily="34" charset="0"/>
                <a:ea typeface="汉仪旗黑-60S" panose="00020600040101010101" pitchFamily="18" charset="-122"/>
                <a:cs typeface="+mn-ea"/>
              </a:defRPr>
            </a:lvl5pPr>
            <a:lvl6pPr marL="2514600" indent="-228600" algn="l" defTabSz="914400" rtl="0" eaLnBrk="1" latinLnBrk="0" hangingPunct="1">
              <a:spcBef>
                <a:spcPct val="20000"/>
              </a:spcBef>
              <a:buFont typeface="Arial" panose="020B0604020202020204" pitchFamily="34" charset="0"/>
              <a:buChar char="•"/>
              <a:defRPr sz="2000" kern="1200">
                <a:solidFill>
                  <a:sysClr val="windowText" lastClr="000000"/>
                </a:solidFill>
                <a:latin typeface="Arial" panose="020B0604020202020204" pitchFamily="34" charset="0"/>
                <a:ea typeface="汉仪旗黑-60S" panose="00020600040101010101" pitchFamily="18" charset="-122"/>
                <a:cs typeface="+mn-ea"/>
              </a:defRPr>
            </a:lvl6pPr>
            <a:lvl7pPr marL="2971800" indent="-228600" algn="l" defTabSz="914400" rtl="0" eaLnBrk="1" latinLnBrk="0" hangingPunct="1">
              <a:spcBef>
                <a:spcPct val="20000"/>
              </a:spcBef>
              <a:buFont typeface="Arial" panose="020B0604020202020204" pitchFamily="34" charset="0"/>
              <a:buChar char="•"/>
              <a:defRPr sz="2000" kern="1200">
                <a:solidFill>
                  <a:sysClr val="windowText" lastClr="000000"/>
                </a:solidFill>
                <a:latin typeface="Arial" panose="020B0604020202020204" pitchFamily="34" charset="0"/>
                <a:ea typeface="汉仪旗黑-60S" panose="00020600040101010101" pitchFamily="18" charset="-122"/>
                <a:cs typeface="+mn-ea"/>
              </a:defRPr>
            </a:lvl7pPr>
            <a:lvl8pPr marL="3429000" indent="-228600" algn="l" defTabSz="914400" rtl="0" eaLnBrk="1" latinLnBrk="0" hangingPunct="1">
              <a:spcBef>
                <a:spcPct val="20000"/>
              </a:spcBef>
              <a:buFont typeface="Arial" panose="020B0604020202020204" pitchFamily="34" charset="0"/>
              <a:buChar char="•"/>
              <a:defRPr sz="2000" kern="1200">
                <a:solidFill>
                  <a:sysClr val="windowText" lastClr="000000"/>
                </a:solidFill>
                <a:latin typeface="Arial" panose="020B0604020202020204" pitchFamily="34" charset="0"/>
                <a:ea typeface="汉仪旗黑-60S" panose="00020600040101010101" pitchFamily="18" charset="-122"/>
                <a:cs typeface="+mn-ea"/>
              </a:defRPr>
            </a:lvl8pPr>
            <a:lvl9pPr marL="3886200" indent="-228600" algn="l" defTabSz="914400" rtl="0" eaLnBrk="1" latinLnBrk="0" hangingPunct="1">
              <a:spcBef>
                <a:spcPct val="20000"/>
              </a:spcBef>
              <a:buFont typeface="Arial" panose="020B0604020202020204" pitchFamily="34" charset="0"/>
              <a:buChar char="•"/>
              <a:defRPr sz="2000" kern="1200">
                <a:solidFill>
                  <a:sysClr val="windowText" lastClr="000000"/>
                </a:solidFill>
                <a:latin typeface="Arial" panose="020B0604020202020204" pitchFamily="34" charset="0"/>
                <a:ea typeface="汉仪旗黑-60S" panose="00020600040101010101" pitchFamily="18" charset="-122"/>
                <a:cs typeface="+mn-ea"/>
              </a:defRPr>
            </a:lvl9pPr>
          </a:lstStyle>
          <a:p>
            <a:pPr marL="0" indent="0" algn="l">
              <a:lnSpc>
                <a:spcPct val="150000"/>
              </a:lnSpc>
              <a:buNone/>
            </a:pPr>
            <a:r>
              <a:rPr lang="zh-CN" sz="1200" dirty="0">
                <a:solidFill>
                  <a:sysClr val="window" lastClr="FFFFFF"/>
                </a:solidFill>
                <a:ea typeface="微软雅黑" panose="020B0503020204020204" pitchFamily="34" charset="-122"/>
                <a:sym typeface="Arial" panose="020B0604020202020204" pitchFamily="34" charset="0"/>
              </a:rPr>
              <a:t>其他</a:t>
            </a:r>
            <a:r>
              <a:rPr sz="1200" dirty="0">
                <a:solidFill>
                  <a:sysClr val="window" lastClr="FFFFFF"/>
                </a:solidFill>
                <a:ea typeface="微软雅黑" panose="020B0503020204020204" pitchFamily="34" charset="-122"/>
                <a:sym typeface="Arial" panose="020B0604020202020204" pitchFamily="34" charset="0"/>
              </a:rPr>
              <a:t>情况下</a:t>
            </a:r>
            <a:r>
              <a:rPr lang="zh-CN" sz="1200" dirty="0">
                <a:solidFill>
                  <a:sysClr val="window" lastClr="FFFFFF"/>
                </a:solidFill>
                <a:ea typeface="微软雅黑" panose="020B0503020204020204" pitchFamily="34" charset="-122"/>
                <a:sym typeface="Arial" panose="020B0604020202020204" pitchFamily="34" charset="0"/>
              </a:rPr>
              <a:t>：</a:t>
            </a:r>
          </a:p>
          <a:p>
            <a:pPr marL="0" indent="0" algn="l">
              <a:lnSpc>
                <a:spcPct val="150000"/>
              </a:lnSpc>
              <a:buNone/>
            </a:pPr>
            <a:r>
              <a:rPr lang="en-US" altLang="zh-CN" sz="1200" dirty="0">
                <a:solidFill>
                  <a:sysClr val="window" lastClr="FFFFFF"/>
                </a:solidFill>
                <a:ea typeface="微软雅黑" panose="020B0503020204020204" pitchFamily="34" charset="-122"/>
                <a:sym typeface="Arial" panose="020B0604020202020204" pitchFamily="34" charset="0"/>
              </a:rPr>
              <a:t>1</a:t>
            </a:r>
            <a:r>
              <a:rPr lang="zh-CN" altLang="en-US" sz="1200" dirty="0">
                <a:solidFill>
                  <a:sysClr val="window" lastClr="FFFFFF"/>
                </a:solidFill>
                <a:ea typeface="微软雅黑" panose="020B0503020204020204" pitchFamily="34" charset="-122"/>
                <a:sym typeface="Arial" panose="020B0604020202020204" pitchFamily="34" charset="0"/>
              </a:rPr>
              <a:t>、理想情况下，直接客户直接给对出对应的url地址，并提供对应的信息，就可以加载瓦片地图。</a:t>
            </a:r>
          </a:p>
          <a:p>
            <a:pPr marL="0" indent="0" algn="l">
              <a:lnSpc>
                <a:spcPct val="150000"/>
              </a:lnSpc>
              <a:buNone/>
            </a:pPr>
            <a:r>
              <a:rPr lang="en-US" altLang="zh-CN" sz="1200" dirty="0">
                <a:solidFill>
                  <a:sysClr val="window" lastClr="FFFFFF"/>
                </a:solidFill>
                <a:ea typeface="微软雅黑" panose="020B0503020204020204" pitchFamily="34" charset="-122"/>
                <a:sym typeface="Arial" panose="020B0604020202020204" pitchFamily="34" charset="0"/>
              </a:rPr>
              <a:t>  </a:t>
            </a:r>
            <a:r>
              <a:rPr lang="zh-CN" altLang="en-US" sz="1200" dirty="0">
                <a:solidFill>
                  <a:sysClr val="window" lastClr="FFFFFF"/>
                </a:solidFill>
                <a:ea typeface="微软雅黑" panose="020B0503020204020204" pitchFamily="34" charset="-122"/>
                <a:sym typeface="Arial" panose="020B0604020202020204" pitchFamily="34" charset="0"/>
              </a:rPr>
              <a:t>坐标原点、地图url、分辨率</a:t>
            </a:r>
          </a:p>
          <a:p>
            <a:pPr marL="0" indent="0" algn="l">
              <a:lnSpc>
                <a:spcPct val="150000"/>
              </a:lnSpc>
              <a:buNone/>
            </a:pPr>
            <a:r>
              <a:rPr lang="en-US" altLang="zh-CN" sz="1200" dirty="0">
                <a:solidFill>
                  <a:sysClr val="window" lastClr="FFFFFF"/>
                </a:solidFill>
                <a:ea typeface="微软雅黑" panose="020B0503020204020204" pitchFamily="34" charset="-122"/>
                <a:sym typeface="Arial" panose="020B0604020202020204" pitchFamily="34" charset="0"/>
              </a:rPr>
              <a:t>2</a:t>
            </a:r>
            <a:r>
              <a:rPr lang="zh-CN" altLang="en-US" sz="1200" dirty="0">
                <a:solidFill>
                  <a:sysClr val="window" lastClr="FFFFFF"/>
                </a:solidFill>
                <a:ea typeface="微软雅黑" panose="020B0503020204020204" pitchFamily="34" charset="-122"/>
                <a:sym typeface="Arial" panose="020B0604020202020204" pitchFamily="34" charset="0"/>
              </a:rPr>
              <a:t>、若现场人员不熟悉地图的参数信息，可让现场直接提供wmts.xml文件</a:t>
            </a:r>
          </a:p>
          <a:p>
            <a:pPr marL="0" indent="0" algn="l">
              <a:lnSpc>
                <a:spcPct val="150000"/>
              </a:lnSpc>
              <a:buNone/>
            </a:pPr>
            <a:r>
              <a:rPr lang="en-US" altLang="zh-CN" sz="1200" dirty="0">
                <a:solidFill>
                  <a:sysClr val="window" lastClr="FFFFFF"/>
                </a:solidFill>
                <a:ea typeface="微软雅黑" panose="020B0503020204020204" pitchFamily="34" charset="-122"/>
                <a:sym typeface="Arial" panose="020B0604020202020204" pitchFamily="34" charset="0"/>
              </a:rPr>
              <a:t>3</a:t>
            </a:r>
            <a:r>
              <a:rPr lang="zh-CN" altLang="en-US" sz="1200" dirty="0">
                <a:solidFill>
                  <a:sysClr val="window" lastClr="FFFFFF"/>
                </a:solidFill>
                <a:ea typeface="微软雅黑" panose="020B0503020204020204" pitchFamily="34" charset="-122"/>
                <a:sym typeface="Arial" panose="020B0604020202020204" pitchFamily="34" charset="0"/>
              </a:rPr>
              <a:t>、若现场人员对地图信息完全不了解，则需要另外想办法：</a:t>
            </a:r>
          </a:p>
          <a:p>
            <a:pPr marL="0" indent="0" algn="l">
              <a:lnSpc>
                <a:spcPct val="150000"/>
              </a:lnSpc>
              <a:buNone/>
            </a:pPr>
            <a:r>
              <a:rPr lang="zh-CN" altLang="en-US" sz="1200" dirty="0">
                <a:solidFill>
                  <a:sysClr val="window" lastClr="FFFFFF"/>
                </a:solidFill>
                <a:ea typeface="微软雅黑" panose="020B0503020204020204" pitchFamily="34" charset="-122"/>
                <a:sym typeface="Arial" panose="020B0604020202020204" pitchFamily="34" charset="0"/>
              </a:rPr>
              <a:t>建议1：沟通让第三方厂商提供</a:t>
            </a:r>
            <a:r>
              <a:rPr lang="en-US" altLang="zh-CN" sz="1200" dirty="0">
                <a:solidFill>
                  <a:sysClr val="window" lastClr="FFFFFF"/>
                </a:solidFill>
                <a:ea typeface="微软雅黑" panose="020B0503020204020204" pitchFamily="34" charset="-122"/>
                <a:sym typeface="Arial" panose="020B0604020202020204" pitchFamily="34" charset="0"/>
              </a:rPr>
              <a:t>openlayers</a:t>
            </a:r>
            <a:r>
              <a:rPr lang="zh-CN" altLang="en-US" sz="1200" dirty="0">
                <a:solidFill>
                  <a:sysClr val="window" lastClr="FFFFFF"/>
                </a:solidFill>
                <a:ea typeface="微软雅黑" panose="020B0503020204020204" pitchFamily="34" charset="-122"/>
                <a:sym typeface="Arial" panose="020B0604020202020204" pitchFamily="34" charset="0"/>
              </a:rPr>
              <a:t>加载地图的</a:t>
            </a:r>
            <a:r>
              <a:rPr lang="en-US" altLang="zh-CN" sz="1200" dirty="0">
                <a:solidFill>
                  <a:sysClr val="window" lastClr="FFFFFF"/>
                </a:solidFill>
                <a:ea typeface="微软雅黑" panose="020B0503020204020204" pitchFamily="34" charset="-122"/>
                <a:sym typeface="Arial" panose="020B0604020202020204" pitchFamily="34" charset="0"/>
              </a:rPr>
              <a:t>demo;</a:t>
            </a:r>
            <a:endParaRPr lang="zh-CN" altLang="en-US" sz="1200" dirty="0">
              <a:solidFill>
                <a:sysClr val="window" lastClr="FFFFFF"/>
              </a:solidFill>
              <a:ea typeface="微软雅黑" panose="020B0503020204020204" pitchFamily="34" charset="-122"/>
              <a:sym typeface="Arial" panose="020B0604020202020204" pitchFamily="34" charset="0"/>
            </a:endParaRPr>
          </a:p>
          <a:p>
            <a:pPr marL="0" indent="0" algn="l">
              <a:lnSpc>
                <a:spcPct val="150000"/>
              </a:lnSpc>
              <a:buNone/>
            </a:pPr>
            <a:r>
              <a:rPr lang="en-US" altLang="zh-CN" sz="1200" dirty="0">
                <a:solidFill>
                  <a:sysClr val="window" lastClr="FFFFFF"/>
                </a:solidFill>
                <a:ea typeface="微软雅黑" panose="020B0503020204020204" pitchFamily="34" charset="-122"/>
                <a:sym typeface="Arial" panose="020B0604020202020204" pitchFamily="34" charset="0"/>
              </a:rPr>
              <a:t>    </a:t>
            </a:r>
            <a:r>
              <a:rPr lang="zh-CN" altLang="en-US" sz="1200" dirty="0">
                <a:solidFill>
                  <a:sysClr val="window" lastClr="FFFFFF"/>
                </a:solidFill>
                <a:ea typeface="微软雅黑" panose="020B0503020204020204" pitchFamily="34" charset="-122"/>
                <a:sym typeface="Arial" panose="020B0604020202020204" pitchFamily="34" charset="0"/>
              </a:rPr>
              <a:t>建议</a:t>
            </a:r>
            <a:r>
              <a:rPr lang="en-US" altLang="zh-CN" sz="1200" dirty="0">
                <a:solidFill>
                  <a:sysClr val="window" lastClr="FFFFFF"/>
                </a:solidFill>
                <a:ea typeface="微软雅黑" panose="020B0503020204020204" pitchFamily="34" charset="-122"/>
                <a:sym typeface="Arial" panose="020B0604020202020204" pitchFamily="34" charset="0"/>
              </a:rPr>
              <a:t>2</a:t>
            </a:r>
            <a:r>
              <a:rPr lang="zh-CN" altLang="en-US" sz="1200" dirty="0">
                <a:solidFill>
                  <a:sysClr val="window" lastClr="FFFFFF"/>
                </a:solidFill>
                <a:ea typeface="微软雅黑" panose="020B0503020204020204" pitchFamily="34" charset="-122"/>
                <a:sym typeface="Arial" panose="020B0604020202020204" pitchFamily="34" charset="0"/>
              </a:rPr>
              <a:t>：打开已有的厂商地图，f12查看地图加载地址，如果恰巧是xyz的请求格式，那么可以尝试直接用xyz方式加载该url。其中url里面的xyz是变量，改成x={x}模式即可，例如：http://[IP]:[PORT]/xxxxx?x={x}&amp;y={y}&amp;z={z}</a:t>
            </a:r>
          </a:p>
          <a:p>
            <a:pPr marL="0" indent="0" algn="l">
              <a:lnSpc>
                <a:spcPct val="150000"/>
              </a:lnSpc>
              <a:buNone/>
            </a:pPr>
            <a:r>
              <a:rPr lang="zh-CN" altLang="en-US" sz="1200" dirty="0">
                <a:solidFill>
                  <a:sysClr val="window" lastClr="FFFFFF"/>
                </a:solidFill>
                <a:ea typeface="微软雅黑" panose="020B0503020204020204" pitchFamily="34" charset="-122"/>
                <a:sym typeface="Arial" panose="020B0604020202020204" pitchFamily="34" charset="0"/>
              </a:rPr>
              <a:t>建议2：条件允许的话，让负责人联系第三方厂商，直接沟通</a:t>
            </a:r>
          </a:p>
          <a:p>
            <a:pPr marL="0" indent="0" algn="l">
              <a:lnSpc>
                <a:spcPct val="150000"/>
              </a:lnSpc>
              <a:buNone/>
            </a:pPr>
            <a:endParaRPr lang="zh-CN" altLang="en-US" sz="1200" dirty="0">
              <a:solidFill>
                <a:sysClr val="window" lastClr="FFFFFF"/>
              </a:solidFill>
              <a:ea typeface="微软雅黑" panose="020B0503020204020204" pitchFamily="34" charset="-122"/>
              <a:sym typeface="Arial" panose="020B0604020202020204" pitchFamily="34" charset="0"/>
            </a:endParaRPr>
          </a:p>
          <a:p>
            <a:pPr marL="0" indent="0" algn="l">
              <a:lnSpc>
                <a:spcPct val="150000"/>
              </a:lnSpc>
              <a:buNone/>
            </a:pPr>
            <a:endParaRPr lang="zh-CN" altLang="en-US" sz="1200" dirty="0">
              <a:solidFill>
                <a:sysClr val="window" lastClr="FFFFFF"/>
              </a:solidFill>
              <a:ea typeface="微软雅黑" panose="020B0503020204020204" pitchFamily="34" charset="-122"/>
              <a:sym typeface="Arial" panose="020B0604020202020204" pitchFamily="34" charset="0"/>
            </a:endParaRPr>
          </a:p>
          <a:p>
            <a:pPr marL="0" indent="0" algn="l">
              <a:lnSpc>
                <a:spcPct val="150000"/>
              </a:lnSpc>
              <a:buNone/>
            </a:pPr>
            <a:endParaRPr lang="zh-CN" altLang="en-US" sz="1200" dirty="0">
              <a:solidFill>
                <a:sysClr val="window" lastClr="FFFFFF"/>
              </a:solidFill>
              <a:ea typeface="微软雅黑" panose="020B0503020204020204" pitchFamily="34" charset="-122"/>
              <a:sym typeface="Arial" panose="020B0604020202020204" pitchFamily="34" charset="0"/>
            </a:endParaRPr>
          </a:p>
        </p:txBody>
      </p:sp>
      <p:sp>
        <p:nvSpPr>
          <p:cNvPr id="9" name="文本框 8">
            <a:extLst>
              <a:ext uri="{FF2B5EF4-FFF2-40B4-BE49-F238E27FC236}">
                <a16:creationId xmlns:a16="http://schemas.microsoft.com/office/drawing/2014/main" id="{9AFC94C6-A872-46B0-93D3-ECCA8A3A69E6}"/>
              </a:ext>
            </a:extLst>
          </p:cNvPr>
          <p:cNvSpPr txBox="1"/>
          <p:nvPr/>
        </p:nvSpPr>
        <p:spPr>
          <a:xfrm>
            <a:off x="3489567" y="5492010"/>
            <a:ext cx="6292608" cy="369332"/>
          </a:xfrm>
          <a:prstGeom prst="rect">
            <a:avLst/>
          </a:prstGeom>
          <a:noFill/>
          <a:ln w="3175">
            <a:noFill/>
            <a:prstDash val="dash"/>
          </a:ln>
        </p:spPr>
        <p:txBody>
          <a:bodyPr wrap="square">
            <a:spAutoFit/>
          </a:bodyPr>
          <a:lstStyle/>
          <a:p>
            <a:r>
              <a:rPr lang="zh-CN" altLang="en-US" sz="1800" kern="100" spc="150" dirty="0">
                <a:ln w="3175">
                  <a:noFill/>
                  <a:prstDash val="dash"/>
                </a:ln>
                <a:solidFill>
                  <a:schemeClr val="bg1"/>
                </a:solidFill>
                <a:uFillTx/>
                <a:latin typeface="Calibri" panose="020F0502020204030204" pitchFamily="34" charset="0"/>
                <a:ea typeface="宋体" panose="02010600030101010101" pitchFamily="2" charset="-122"/>
                <a:cs typeface="Times New Roman" panose="02020603050405020304" pitchFamily="18" charset="0"/>
              </a:rPr>
              <a:t>查看</a:t>
            </a:r>
            <a:r>
              <a:rPr lang="en-US" altLang="zh-CN" sz="1800" kern="100" spc="150" dirty="0">
                <a:ln w="3175">
                  <a:noFill/>
                  <a:prstDash val="dash"/>
                </a:ln>
                <a:solidFill>
                  <a:schemeClr val="bg1"/>
                </a:solidFill>
                <a:uFillTx/>
                <a:latin typeface="Calibri" panose="020F0502020204030204" pitchFamily="34" charset="0"/>
                <a:ea typeface="宋体" panose="02010600030101010101" pitchFamily="2" charset="-122"/>
                <a:cs typeface="Times New Roman" panose="02020603050405020304" pitchFamily="18" charset="0"/>
              </a:rPr>
              <a:t>word 1.3</a:t>
            </a:r>
            <a:endParaRPr lang="zh-CN" altLang="en-US" sz="1800" spc="150" dirty="0">
              <a:ln w="3175">
                <a:noFill/>
                <a:prstDash val="dash"/>
              </a:ln>
              <a:solidFill>
                <a:schemeClr val="bg1"/>
              </a:solidFill>
              <a:uFillTx/>
              <a:latin typeface="Arial" panose="020B0604020202020204" pitchFamily="34" charset="0"/>
              <a:ea typeface="微软雅黑" panose="020B0503020204020204" pitchFamily="34" charset="-122"/>
              <a:cs typeface="微软雅黑" panose="020B0503020204020204" pitchFamily="34" charset="-122"/>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2"/>
            </p:custDataLst>
          </p:nvPr>
        </p:nvSpPr>
        <p:spPr>
          <a:xfrm>
            <a:off x="1835785" y="2844165"/>
            <a:ext cx="8520430"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ysClr val="windowText" lastClr="000000">
                    <a:lumMod val="85000"/>
                    <a:lumOff val="15000"/>
                  </a:sysClr>
                </a:solidFill>
                <a:uFillTx/>
                <a:latin typeface="微软雅黑" panose="020B0503020204020204" pitchFamily="34" charset="-122"/>
                <a:ea typeface="微软雅黑" panose="020B0503020204020204" pitchFamily="34" charset="-122"/>
                <a:cs typeface="+mj-cs"/>
                <a:sym typeface="+mn-ea"/>
              </a:defRPr>
            </a:lvl1pPr>
          </a:lstStyle>
          <a:p>
            <a:pPr algn="ctr">
              <a:lnSpc>
                <a:spcPct val="100000"/>
              </a:lnSpc>
            </a:pPr>
            <a:r>
              <a:rPr sz="3200" spc="0">
                <a:solidFill>
                  <a:srgbClr val="073B48"/>
                </a:solidFill>
                <a:cs typeface="微软雅黑 Light" panose="020B0502040204020203" charset="-122"/>
                <a:sym typeface="Arial" panose="020B0604020202020204" pitchFamily="34" charset="0"/>
              </a:rPr>
              <a:t>谷歌地图各等级下的比例尺和分辨率计算</a:t>
            </a:r>
            <a:endParaRPr lang="zh-CN" altLang="en-US" sz="3200" spc="600" dirty="0">
              <a:solidFill>
                <a:schemeClr val="bg1"/>
              </a:solidFill>
              <a:cs typeface="+mn-cs"/>
              <a:sym typeface="Arial" panose="020B0604020202020204" pitchFamily="34" charset="0"/>
            </a:endParaRPr>
          </a:p>
        </p:txBody>
      </p:sp>
      <p:grpSp>
        <p:nvGrpSpPr>
          <p:cNvPr id="12" name="组合 11"/>
          <p:cNvGrpSpPr/>
          <p:nvPr/>
        </p:nvGrpSpPr>
        <p:grpSpPr>
          <a:xfrm>
            <a:off x="5299214" y="270510"/>
            <a:ext cx="1664176" cy="2178685"/>
            <a:chOff x="6719" y="1947"/>
            <a:chExt cx="1331" cy="1742"/>
          </a:xfrm>
        </p:grpSpPr>
        <p:grpSp>
          <p:nvGrpSpPr>
            <p:cNvPr id="9" name="组合 8"/>
            <p:cNvGrpSpPr/>
            <p:nvPr/>
          </p:nvGrpSpPr>
          <p:grpSpPr>
            <a:xfrm>
              <a:off x="6719" y="1947"/>
              <a:ext cx="1331" cy="1742"/>
              <a:chOff x="12159" y="710"/>
              <a:chExt cx="1331" cy="1742"/>
            </a:xfrm>
          </p:grpSpPr>
          <p:pic>
            <p:nvPicPr>
              <p:cNvPr id="4" name="图形 9"/>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9560000">
                <a:off x="12176" y="710"/>
                <a:ext cx="1271" cy="1742"/>
              </a:xfrm>
              <a:prstGeom prst="rect">
                <a:avLst/>
              </a:prstGeom>
            </p:spPr>
          </p:pic>
          <p:pic>
            <p:nvPicPr>
              <p:cNvPr id="2" name="图形 9"/>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9560000">
                <a:off x="12327" y="750"/>
                <a:ext cx="1163" cy="1593"/>
              </a:xfrm>
              <a:prstGeom prst="rect">
                <a:avLst/>
              </a:prstGeom>
              <a:effectLst>
                <a:outerShdw blurRad="50800" dist="38100" dir="2700000" algn="tl" rotWithShape="0">
                  <a:srgbClr val="0B3B49">
                    <a:alpha val="23000"/>
                  </a:srgbClr>
                </a:outerShdw>
              </a:effectLst>
            </p:spPr>
          </p:pic>
          <p:sp>
            <p:nvSpPr>
              <p:cNvPr id="3" name="椭圆 2"/>
              <p:cNvSpPr/>
              <p:nvPr/>
            </p:nvSpPr>
            <p:spPr>
              <a:xfrm>
                <a:off x="12159" y="883"/>
                <a:ext cx="119" cy="119"/>
              </a:xfrm>
              <a:prstGeom prst="ellipse">
                <a:avLst/>
              </a:prstGeom>
              <a:solidFill>
                <a:srgbClr val="48B1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2889" y="2236"/>
                <a:ext cx="119" cy="119"/>
              </a:xfrm>
              <a:prstGeom prst="ellipse">
                <a:avLst/>
              </a:prstGeom>
              <a:solidFill>
                <a:srgbClr val="48B1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6919" y="2162"/>
              <a:ext cx="874" cy="910"/>
            </a:xfrm>
            <a:prstGeom prst="rect">
              <a:avLst/>
            </a:prstGeom>
            <a:noFill/>
            <a:ln w="3175">
              <a:noFill/>
              <a:prstDash val="dash"/>
            </a:ln>
          </p:spPr>
          <p:txBody>
            <a:bodyPr wrap="square" lIns="90000" tIns="46800" rIns="90000" bIns="46800" anchor="t" anchorCtr="0">
              <a:spAutoFit/>
            </a:bodyPr>
            <a:lstStyle/>
            <a:p>
              <a:pPr algn="ctr">
                <a:lnSpc>
                  <a:spcPct val="100000"/>
                </a:lnSpc>
                <a:spcAft>
                  <a:spcPts val="800"/>
                </a:spcAft>
              </a:pPr>
              <a:r>
                <a:rPr lang="en-US" altLang="zh-CN" sz="6800" dirty="0">
                  <a:solidFill>
                    <a:sysClr val="window" lastClr="FFFFFF"/>
                  </a:solidFill>
                  <a:effectLst>
                    <a:outerShdw blurRad="63500" sx="102000" sy="102000" algn="ctr" rotWithShape="0">
                      <a:prstClr val="black">
                        <a:alpha val="40000"/>
                      </a:prstClr>
                    </a:outerShdw>
                  </a:effectLst>
                  <a:latin typeface="Impact" panose="020B0806030902050204" pitchFamily="34" charset="0"/>
                  <a:ea typeface="微软雅黑" panose="020B0503020204020204" pitchFamily="34" charset="-122"/>
                  <a:sym typeface="+mn-ea"/>
                </a:rPr>
                <a:t>01</a:t>
              </a:r>
              <a:endParaRPr lang="en-US" altLang="zh-CN" sz="6800" b="1" dirty="0">
                <a:solidFill>
                  <a:sysClr val="window" lastClr="FFFFFF"/>
                </a:solidFill>
                <a:effectLst>
                  <a:outerShdw blurRad="63500" sx="102000" sy="102000" algn="ctr" rotWithShape="0">
                    <a:prstClr val="black">
                      <a:alpha val="40000"/>
                    </a:prstClr>
                  </a:outerShdw>
                </a:effectLst>
                <a:latin typeface="Impact" panose="020B0806030902050204" pitchFamily="34" charset="0"/>
                <a:ea typeface="微软雅黑" panose="020B0503020204020204" pitchFamily="34" charset="-122"/>
                <a:sym typeface="+mn-ea"/>
              </a:endParaRPr>
            </a:p>
          </p:txBody>
        </p:sp>
      </p:gr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2"/>
            </p:custDataLst>
          </p:nvPr>
        </p:nvSpPr>
        <p:spPr>
          <a:xfrm>
            <a:off x="2255520" y="217170"/>
            <a:ext cx="8520430"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ysClr val="windowText" lastClr="000000">
                    <a:lumMod val="85000"/>
                    <a:lumOff val="15000"/>
                  </a:sysClr>
                </a:solidFill>
                <a:uFillTx/>
                <a:latin typeface="微软雅黑" panose="020B0503020204020204" pitchFamily="34" charset="-122"/>
                <a:ea typeface="微软雅黑" panose="020B0503020204020204" pitchFamily="34" charset="-122"/>
                <a:cs typeface="+mj-cs"/>
                <a:sym typeface="+mn-ea"/>
              </a:defRPr>
            </a:lvl1pPr>
          </a:lstStyle>
          <a:p>
            <a:pPr>
              <a:lnSpc>
                <a:spcPct val="100000"/>
              </a:lnSpc>
            </a:pPr>
            <a:r>
              <a:rPr lang="zh-CN" altLang="en-US" sz="2400" spc="0" dirty="0">
                <a:solidFill>
                  <a:srgbClr val="073B48"/>
                </a:solidFill>
                <a:cs typeface="+mn-cs"/>
                <a:sym typeface="Arial" panose="020B0604020202020204" pitchFamily="34" charset="0"/>
              </a:rPr>
              <a:t>1.谷歌地图相关属性计算</a:t>
            </a:r>
          </a:p>
        </p:txBody>
      </p:sp>
      <p:sp>
        <p:nvSpPr>
          <p:cNvPr id="31" name="文本框 30"/>
          <p:cNvSpPr txBox="1"/>
          <p:nvPr/>
        </p:nvSpPr>
        <p:spPr>
          <a:xfrm>
            <a:off x="705587" y="5138184"/>
            <a:ext cx="9318210" cy="1291379"/>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1400">
                <a:solidFill>
                  <a:sysClr val="windowText" lastClr="000000">
                    <a:lumMod val="65000"/>
                    <a:lumOff val="35000"/>
                  </a:sysClr>
                </a:solidFill>
                <a:latin typeface="微软雅黑 Light" panose="020B0502040204020203" charset="-122"/>
                <a:cs typeface="微软雅黑 Light" panose="020B0502040204020203" charset="-122"/>
              </a:defRPr>
            </a:lvl1pPr>
          </a:lstStyle>
          <a:p>
            <a:pPr>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经过查证，</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osm</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、谷歌地图、高德地图、天地图，都是参照谷歌地图切片方案进行切割，这也是互联网在线地图通用的做法。</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Google Maps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的切片定义中心点在左上角，将地图以</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x\y\z</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的方式存储读取，</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Z</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表示缩放层级，</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Z=zoom</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XY</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的原点在左上角，</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从左向右，</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Y</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从上向下。</a:t>
            </a:r>
            <a:endParaRPr lang="zh-CN" altLang="en-US" dirty="0"/>
          </a:p>
        </p:txBody>
      </p:sp>
      <p:pic>
        <p:nvPicPr>
          <p:cNvPr id="5" name="图片 4" descr="map2">
            <a:extLst>
              <a:ext uri="{FF2B5EF4-FFF2-40B4-BE49-F238E27FC236}">
                <a16:creationId xmlns:a16="http://schemas.microsoft.com/office/drawing/2014/main" id="{F8EC239F-A86A-4B8F-9648-E25549535900}"/>
              </a:ext>
            </a:extLst>
          </p:cNvPr>
          <p:cNvPicPr>
            <a:picLocks noChangeAspect="1"/>
          </p:cNvPicPr>
          <p:nvPr/>
        </p:nvPicPr>
        <p:blipFill>
          <a:blip r:embed="rId5"/>
          <a:stretch>
            <a:fillRect/>
          </a:stretch>
        </p:blipFill>
        <p:spPr>
          <a:xfrm>
            <a:off x="795739" y="1038476"/>
            <a:ext cx="3807065" cy="3714749"/>
          </a:xfrm>
          <a:prstGeom prst="rect">
            <a:avLst/>
          </a:prstGeom>
        </p:spPr>
      </p:pic>
      <p:sp>
        <p:nvSpPr>
          <p:cNvPr id="7" name="文本框 6">
            <a:extLst>
              <a:ext uri="{FF2B5EF4-FFF2-40B4-BE49-F238E27FC236}">
                <a16:creationId xmlns:a16="http://schemas.microsoft.com/office/drawing/2014/main" id="{6FBD1533-CBD9-46DC-8D83-4E8C6136948F}"/>
              </a:ext>
            </a:extLst>
          </p:cNvPr>
          <p:cNvSpPr txBox="1"/>
          <p:nvPr/>
        </p:nvSpPr>
        <p:spPr>
          <a:xfrm>
            <a:off x="5712406" y="936319"/>
            <a:ext cx="4820645" cy="3642023"/>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1400">
                <a:solidFill>
                  <a:sysClr val="windowText" lastClr="000000">
                    <a:lumMod val="65000"/>
                    <a:lumOff val="35000"/>
                  </a:sysClr>
                </a:solidFill>
                <a:latin typeface="微软雅黑 Light" panose="020B0502040204020203" charset="-122"/>
                <a:cs typeface="微软雅黑 Light" panose="020B0502040204020203" charset="-122"/>
              </a:defRPr>
            </a:lvl1pPr>
          </a:lstStyle>
          <a:p>
            <a:pPr marL="269875" indent="-269875">
              <a:lnSpc>
                <a:spcPct val="100000"/>
              </a:lnSpc>
              <a:spcBef>
                <a:spcPts val="1300"/>
              </a:spcBef>
              <a:spcAft>
                <a:spcPts val="1300"/>
              </a:spcAft>
            </a:pPr>
            <a:r>
              <a:rPr lang="en-US" altLang="zh-CN" sz="1800" b="1" kern="100" dirty="0">
                <a:effectLst/>
                <a:latin typeface="宋体" panose="02010600030101010101" pitchFamily="2" charset="-122"/>
                <a:ea typeface="宋体" panose="02010600030101010101" pitchFamily="2" charset="-122"/>
                <a:cs typeface="Times New Roman" panose="02020603050405020304" pitchFamily="18" charset="0"/>
              </a:rPr>
              <a:t>1</a:t>
            </a:r>
            <a:r>
              <a:rPr lang="zh-CN" altLang="en-US" sz="1800" kern="100" dirty="0">
                <a:latin typeface="宋体" panose="02010600030101010101" pitchFamily="2" charset="-122"/>
                <a:ea typeface="宋体" panose="02010600030101010101" pitchFamily="2" charset="-122"/>
                <a:cs typeface="Times New Roman" panose="02020603050405020304" pitchFamily="18" charset="0"/>
              </a:rPr>
              <a:t>、</a:t>
            </a:r>
            <a:r>
              <a:rPr lang="zh-CN" altLang="zh-CN" sz="1800" kern="100" dirty="0">
                <a:latin typeface="宋体" panose="02010600030101010101" pitchFamily="2" charset="-122"/>
                <a:ea typeface="宋体" panose="02010600030101010101" pitchFamily="2" charset="-122"/>
                <a:cs typeface="Times New Roman" panose="02020603050405020304" pitchFamily="18" charset="0"/>
              </a:rPr>
              <a:t>通过投影，获取地图范围</a:t>
            </a:r>
            <a:endParaRPr lang="en-US" altLang="zh-CN" sz="1800" kern="100" dirty="0">
              <a:latin typeface="宋体" panose="02010600030101010101" pitchFamily="2" charset="-122"/>
              <a:ea typeface="宋体" panose="02010600030101010101" pitchFamily="2" charset="-122"/>
              <a:cs typeface="Times New Roman" panose="02020603050405020304" pitchFamily="18" charset="0"/>
            </a:endParaRPr>
          </a:p>
          <a:p>
            <a:pPr marL="269875" indent="-269875">
              <a:lnSpc>
                <a:spcPct val="100000"/>
              </a:lnSpc>
              <a:spcBef>
                <a:spcPts val="1300"/>
              </a:spcBef>
              <a:spcAft>
                <a:spcPts val="1300"/>
              </a:spcAft>
            </a:pPr>
            <a:r>
              <a:rPr lang="en-US" altLang="zh-CN" sz="1800" kern="100" dirty="0">
                <a:latin typeface="宋体" panose="02010600030101010101" pitchFamily="2" charset="-122"/>
                <a:ea typeface="宋体" panose="02010600030101010101" pitchFamily="2" charset="-122"/>
                <a:cs typeface="Times New Roman" panose="02020603050405020304" pitchFamily="18" charset="0"/>
              </a:rPr>
              <a:t>2</a:t>
            </a:r>
            <a:r>
              <a:rPr lang="zh-CN" altLang="en-US" sz="1800" kern="100" dirty="0">
                <a:latin typeface="宋体" panose="02010600030101010101" pitchFamily="2" charset="-122"/>
                <a:ea typeface="宋体" panose="02010600030101010101" pitchFamily="2" charset="-122"/>
                <a:cs typeface="Times New Roman" panose="02020603050405020304" pitchFamily="18" charset="0"/>
              </a:rPr>
              <a:t>、</a:t>
            </a:r>
            <a:r>
              <a:rPr lang="zh-CN" altLang="zh-CN" sz="1800" kern="100" dirty="0">
                <a:latin typeface="宋体" panose="02010600030101010101" pitchFamily="2" charset="-122"/>
                <a:ea typeface="宋体" panose="02010600030101010101" pitchFamily="2" charset="-122"/>
                <a:cs typeface="Times New Roman" panose="02020603050405020304" pitchFamily="18" charset="0"/>
              </a:rPr>
              <a:t>通过区域范围，获取分辨率数组</a:t>
            </a:r>
            <a:endParaRPr lang="en-US" altLang="zh-CN" sz="1800" kern="100" dirty="0">
              <a:latin typeface="宋体" panose="02010600030101010101" pitchFamily="2" charset="-122"/>
              <a:ea typeface="宋体" panose="02010600030101010101" pitchFamily="2" charset="-122"/>
              <a:cs typeface="Times New Roman" panose="02020603050405020304" pitchFamily="18" charset="0"/>
            </a:endParaRPr>
          </a:p>
          <a:p>
            <a:pPr marL="269875" indent="-269875">
              <a:lnSpc>
                <a:spcPct val="100000"/>
              </a:lnSpc>
              <a:spcBef>
                <a:spcPts val="1300"/>
              </a:spcBef>
              <a:spcAft>
                <a:spcPts val="1300"/>
              </a:spcAft>
            </a:pPr>
            <a:r>
              <a:rPr lang="en-US" altLang="zh-CN" sz="1800" kern="100" dirty="0">
                <a:latin typeface="宋体" panose="02010600030101010101" pitchFamily="2" charset="-122"/>
                <a:ea typeface="宋体" panose="02010600030101010101" pitchFamily="2" charset="-122"/>
                <a:cs typeface="Times New Roman" panose="02020603050405020304" pitchFamily="18" charset="0"/>
              </a:rPr>
              <a:t>3</a:t>
            </a:r>
            <a:r>
              <a:rPr lang="zh-CN" altLang="en-US" sz="1800" kern="100" dirty="0">
                <a:latin typeface="宋体" panose="02010600030101010101" pitchFamily="2" charset="-122"/>
                <a:ea typeface="宋体" panose="02010600030101010101" pitchFamily="2" charset="-122"/>
                <a:cs typeface="Times New Roman" panose="02020603050405020304" pitchFamily="18" charset="0"/>
              </a:rPr>
              <a:t>、</a:t>
            </a:r>
            <a:r>
              <a:rPr lang="zh-CN" altLang="zh-CN" sz="1800" kern="100" dirty="0">
                <a:latin typeface="宋体" panose="02010600030101010101" pitchFamily="2" charset="-122"/>
                <a:ea typeface="宋体" panose="02010600030101010101" pitchFamily="2" charset="-122"/>
                <a:cs typeface="Times New Roman" panose="02020603050405020304" pitchFamily="18" charset="0"/>
              </a:rPr>
              <a:t>通过区域范围，获取地图原点坐标</a:t>
            </a:r>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marL="269875" indent="-269875">
              <a:lnSpc>
                <a:spcPct val="100000"/>
              </a:lnSpc>
              <a:spcBef>
                <a:spcPts val="1300"/>
              </a:spcBef>
              <a:spcAft>
                <a:spcPts val="1300"/>
              </a:spcAft>
            </a:pP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之所以提到这些关系，主要之前试过有项目的地图初始化参数不够齐全，尝试根据部分参数计算出其他参数，但是最后发现，不同的地图有自己的计算方法。</a:t>
            </a:r>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marL="269875" indent="-269875">
              <a:lnSpc>
                <a:spcPct val="100000"/>
              </a:lnSpc>
              <a:spcBef>
                <a:spcPts val="1300"/>
              </a:spcBef>
              <a:spcAft>
                <a:spcPts val="1300"/>
              </a:spcAft>
            </a:pPr>
            <a:r>
              <a:rPr lang="zh-CN" altLang="en-US" sz="1800" kern="100" spc="150" dirty="0">
                <a:ln w="3175">
                  <a:noFill/>
                  <a:prstDash val="dash"/>
                </a:ln>
                <a:solidFill>
                  <a:schemeClr val="bg1">
                    <a:lumMod val="65000"/>
                  </a:schemeClr>
                </a:solidFill>
                <a:uFillTx/>
                <a:latin typeface="Calibri" panose="020F0502020204030204" pitchFamily="34" charset="0"/>
                <a:ea typeface="宋体" panose="02010600030101010101" pitchFamily="2" charset="-122"/>
                <a:cs typeface="Times New Roman" panose="02020603050405020304" pitchFamily="18" charset="0"/>
              </a:rPr>
              <a:t>查看</a:t>
            </a:r>
            <a:r>
              <a:rPr lang="en-US" altLang="zh-CN" sz="1800" kern="100" spc="150">
                <a:ln w="3175">
                  <a:noFill/>
                  <a:prstDash val="dash"/>
                </a:ln>
                <a:solidFill>
                  <a:schemeClr val="bg1">
                    <a:lumMod val="65000"/>
                  </a:schemeClr>
                </a:solidFill>
                <a:uFillTx/>
                <a:latin typeface="Calibri" panose="020F0502020204030204" pitchFamily="34" charset="0"/>
                <a:ea typeface="宋体" panose="02010600030101010101" pitchFamily="2" charset="-122"/>
                <a:cs typeface="Times New Roman" panose="02020603050405020304" pitchFamily="18" charset="0"/>
              </a:rPr>
              <a:t>word 2.0</a:t>
            </a:r>
            <a:endParaRPr lang="en-US" altLang="zh-CN" sz="1800" kern="100" dirty="0">
              <a:solidFill>
                <a:schemeClr val="bg1">
                  <a:lumMod val="65000"/>
                </a:schemeClr>
              </a:solidFill>
              <a:latin typeface="Calibri" panose="020F0502020204030204" pitchFamily="34" charset="0"/>
              <a:ea typeface="宋体"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361496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2"/>
            </p:custDataLst>
          </p:nvPr>
        </p:nvSpPr>
        <p:spPr>
          <a:xfrm>
            <a:off x="1835785" y="2844165"/>
            <a:ext cx="8520430"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ysClr val="windowText" lastClr="000000">
                    <a:lumMod val="85000"/>
                    <a:lumOff val="15000"/>
                  </a:sysClr>
                </a:solidFill>
                <a:uFillTx/>
                <a:latin typeface="微软雅黑" panose="020B0503020204020204" pitchFamily="34" charset="-122"/>
                <a:ea typeface="微软雅黑" panose="020B0503020204020204" pitchFamily="34" charset="-122"/>
                <a:cs typeface="+mj-cs"/>
                <a:sym typeface="+mn-ea"/>
              </a:defRPr>
            </a:lvl1pPr>
          </a:lstStyle>
          <a:p>
            <a:pPr algn="ctr">
              <a:lnSpc>
                <a:spcPct val="100000"/>
              </a:lnSpc>
            </a:pPr>
            <a:r>
              <a:rPr lang="en-US" altLang="zh-CN" sz="3200" spc="0" dirty="0" err="1">
                <a:solidFill>
                  <a:srgbClr val="073B48"/>
                </a:solidFill>
                <a:cs typeface="微软雅黑 Light" panose="020B0502040204020203" charset="-122"/>
                <a:sym typeface="Arial" panose="020B0604020202020204" pitchFamily="34" charset="0"/>
              </a:rPr>
              <a:t>Openlayers</a:t>
            </a:r>
            <a:r>
              <a:rPr lang="en-US" altLang="zh-CN" sz="3200" spc="0" dirty="0">
                <a:solidFill>
                  <a:srgbClr val="073B48"/>
                </a:solidFill>
                <a:cs typeface="微软雅黑 Light" panose="020B0502040204020203" charset="-122"/>
                <a:sym typeface="Arial" panose="020B0604020202020204" pitchFamily="34" charset="0"/>
              </a:rPr>
              <a:t> </a:t>
            </a:r>
            <a:r>
              <a:rPr lang="zh-CN" altLang="en-US" sz="3200" spc="0" dirty="0">
                <a:solidFill>
                  <a:srgbClr val="073B48"/>
                </a:solidFill>
                <a:cs typeface="微软雅黑 Light" panose="020B0502040204020203" charset="-122"/>
                <a:sym typeface="Arial" panose="020B0604020202020204" pitchFamily="34" charset="0"/>
              </a:rPr>
              <a:t>中的投影</a:t>
            </a:r>
            <a:endParaRPr lang="zh-CN" altLang="en-US" sz="3200" spc="600" dirty="0">
              <a:solidFill>
                <a:schemeClr val="bg1"/>
              </a:solidFill>
              <a:cs typeface="+mn-cs"/>
              <a:sym typeface="Arial" panose="020B0604020202020204" pitchFamily="34" charset="0"/>
            </a:endParaRPr>
          </a:p>
        </p:txBody>
      </p:sp>
      <p:grpSp>
        <p:nvGrpSpPr>
          <p:cNvPr id="12" name="组合 11"/>
          <p:cNvGrpSpPr/>
          <p:nvPr/>
        </p:nvGrpSpPr>
        <p:grpSpPr>
          <a:xfrm>
            <a:off x="5299214" y="270510"/>
            <a:ext cx="1664176" cy="2178685"/>
            <a:chOff x="6719" y="1947"/>
            <a:chExt cx="1331" cy="1742"/>
          </a:xfrm>
        </p:grpSpPr>
        <p:grpSp>
          <p:nvGrpSpPr>
            <p:cNvPr id="9" name="组合 8"/>
            <p:cNvGrpSpPr/>
            <p:nvPr/>
          </p:nvGrpSpPr>
          <p:grpSpPr>
            <a:xfrm>
              <a:off x="6719" y="1947"/>
              <a:ext cx="1331" cy="1742"/>
              <a:chOff x="12159" y="710"/>
              <a:chExt cx="1331" cy="1742"/>
            </a:xfrm>
          </p:grpSpPr>
          <p:pic>
            <p:nvPicPr>
              <p:cNvPr id="4" name="图形 9"/>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9560000">
                <a:off x="12176" y="710"/>
                <a:ext cx="1271" cy="1742"/>
              </a:xfrm>
              <a:prstGeom prst="rect">
                <a:avLst/>
              </a:prstGeom>
            </p:spPr>
          </p:pic>
          <p:pic>
            <p:nvPicPr>
              <p:cNvPr id="2" name="图形 9"/>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9560000">
                <a:off x="12327" y="750"/>
                <a:ext cx="1163" cy="1593"/>
              </a:xfrm>
              <a:prstGeom prst="rect">
                <a:avLst/>
              </a:prstGeom>
              <a:effectLst>
                <a:outerShdw blurRad="50800" dist="38100" dir="2700000" algn="tl" rotWithShape="0">
                  <a:srgbClr val="0B3B49">
                    <a:alpha val="23000"/>
                  </a:srgbClr>
                </a:outerShdw>
              </a:effectLst>
            </p:spPr>
          </p:pic>
          <p:sp>
            <p:nvSpPr>
              <p:cNvPr id="3" name="椭圆 2"/>
              <p:cNvSpPr/>
              <p:nvPr/>
            </p:nvSpPr>
            <p:spPr>
              <a:xfrm>
                <a:off x="12159" y="883"/>
                <a:ext cx="119" cy="119"/>
              </a:xfrm>
              <a:prstGeom prst="ellipse">
                <a:avLst/>
              </a:prstGeom>
              <a:solidFill>
                <a:srgbClr val="48B1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2889" y="2236"/>
                <a:ext cx="119" cy="119"/>
              </a:xfrm>
              <a:prstGeom prst="ellipse">
                <a:avLst/>
              </a:prstGeom>
              <a:solidFill>
                <a:srgbClr val="48B1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6919" y="2162"/>
              <a:ext cx="874" cy="910"/>
            </a:xfrm>
            <a:prstGeom prst="rect">
              <a:avLst/>
            </a:prstGeom>
            <a:noFill/>
            <a:ln w="3175">
              <a:noFill/>
              <a:prstDash val="dash"/>
            </a:ln>
          </p:spPr>
          <p:txBody>
            <a:bodyPr wrap="square" lIns="90000" tIns="46800" rIns="90000" bIns="46800" anchor="t" anchorCtr="0">
              <a:spAutoFit/>
            </a:bodyPr>
            <a:lstStyle/>
            <a:p>
              <a:pPr algn="ctr">
                <a:lnSpc>
                  <a:spcPct val="100000"/>
                </a:lnSpc>
                <a:spcAft>
                  <a:spcPts val="800"/>
                </a:spcAft>
              </a:pPr>
              <a:r>
                <a:rPr lang="en-US" altLang="zh-CN" sz="6800" dirty="0">
                  <a:solidFill>
                    <a:sysClr val="window" lastClr="FFFFFF"/>
                  </a:solidFill>
                  <a:effectLst>
                    <a:outerShdw blurRad="63500" sx="102000" sy="102000" algn="ctr" rotWithShape="0">
                      <a:prstClr val="black">
                        <a:alpha val="40000"/>
                      </a:prstClr>
                    </a:outerShdw>
                  </a:effectLst>
                  <a:latin typeface="Impact" panose="020B0806030902050204" pitchFamily="34" charset="0"/>
                  <a:ea typeface="微软雅黑" panose="020B0503020204020204" pitchFamily="34" charset="-122"/>
                  <a:sym typeface="+mn-ea"/>
                </a:rPr>
                <a:t>01</a:t>
              </a:r>
              <a:endParaRPr lang="en-US" altLang="zh-CN" sz="6800" b="1" dirty="0">
                <a:solidFill>
                  <a:sysClr val="window" lastClr="FFFFFF"/>
                </a:solidFill>
                <a:effectLst>
                  <a:outerShdw blurRad="63500" sx="102000" sy="102000" algn="ctr" rotWithShape="0">
                    <a:prstClr val="black">
                      <a:alpha val="40000"/>
                    </a:prstClr>
                  </a:outerShdw>
                </a:effectLst>
                <a:latin typeface="Impact" panose="020B0806030902050204" pitchFamily="34" charset="0"/>
                <a:ea typeface="微软雅黑" panose="020B0503020204020204" pitchFamily="34" charset="-122"/>
                <a:sym typeface="+mn-ea"/>
              </a:endParaRPr>
            </a:p>
          </p:txBody>
        </p:sp>
      </p:grpSp>
    </p:spTree>
    <p:custDataLst>
      <p:tags r:id="rId1"/>
    </p:custDataLst>
    <p:extLst>
      <p:ext uri="{BB962C8B-B14F-4D97-AF65-F5344CB8AC3E}">
        <p14:creationId xmlns:p14="http://schemas.microsoft.com/office/powerpoint/2010/main" val="11319435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DOCER_TEMPLATE_OPEN_ONCE_MARK"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a*1"/>
  <p:tag name="KSO_WM_TEMPLATE_CATEGORY" val="custom"/>
  <p:tag name="KSO_WM_TEMPLATE_INDEX" val="20204977"/>
  <p:tag name="KSO_WM_UNIT_LAYERLEVEL" val="1"/>
  <p:tag name="KSO_WM_TAG_VERSION" val="1.0"/>
  <p:tag name="KSO_WM_BEAUTIFY_FLAG" val="#wm#"/>
  <p:tag name="KSO_WM_UNIT_ISCONTENTSTITLE" val="0"/>
  <p:tag name="KSO_WM_UNIT_ISNUMDGMTITLE" val="0"/>
  <p:tag name="KSO_WM_UNIT_NOCLEAR" val="0"/>
  <p:tag name="KSO_WM_UNIT_VALUE" val="26"/>
  <p:tag name="KSO_WM_DIAGRAM_GROUP_CODE" val="l1-2"/>
  <p:tag name="KSO_WM_UNIT_TYPE" val="a"/>
  <p:tag name="KSO_WM_UNIT_INDEX" val="1"/>
  <p:tag name="KSO_WM_UNIT_PRESET_TEXT" val="单击此处添加大标题"/>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a*1"/>
  <p:tag name="KSO_WM_TEMPLATE_CATEGORY" val="custom"/>
  <p:tag name="KSO_WM_TEMPLATE_INDEX" val="20204977"/>
  <p:tag name="KSO_WM_UNIT_LAYERLEVEL" val="1"/>
  <p:tag name="KSO_WM_TAG_VERSION" val="1.0"/>
  <p:tag name="KSO_WM_BEAUTIFY_FLAG" val="#wm#"/>
  <p:tag name="KSO_WM_UNIT_ISCONTENTSTITLE" val="0"/>
  <p:tag name="KSO_WM_UNIT_ISNUMDGMTITLE" val="0"/>
  <p:tag name="KSO_WM_UNIT_NOCLEAR" val="0"/>
  <p:tag name="KSO_WM_UNIT_VALUE" val="26"/>
  <p:tag name="KSO_WM_DIAGRAM_GROUP_CODE" val="l1-2"/>
  <p:tag name="KSO_WM_UNIT_TYPE" val="a"/>
  <p:tag name="KSO_WM_UNIT_INDEX" val="1"/>
  <p:tag name="KSO_WM_UNIT_PRESET_TEXT" val="单击此处添加大标题"/>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a*1"/>
  <p:tag name="KSO_WM_TEMPLATE_CATEGORY" val="custom"/>
  <p:tag name="KSO_WM_TEMPLATE_INDEX" val="20204977"/>
  <p:tag name="KSO_WM_UNIT_LAYERLEVEL" val="1"/>
  <p:tag name="KSO_WM_TAG_VERSION" val="1.0"/>
  <p:tag name="KSO_WM_BEAUTIFY_FLAG" val="#wm#"/>
  <p:tag name="KSO_WM_UNIT_ISCONTENTSTITLE" val="0"/>
  <p:tag name="KSO_WM_UNIT_ISNUMDGMTITLE" val="0"/>
  <p:tag name="KSO_WM_UNIT_NOCLEAR" val="0"/>
  <p:tag name="KSO_WM_UNIT_VALUE" val="26"/>
  <p:tag name="KSO_WM_DIAGRAM_GROUP_CODE" val="l1-2"/>
  <p:tag name="KSO_WM_UNIT_TYPE" val="a"/>
  <p:tag name="KSO_WM_UNIT_INDEX" val="1"/>
  <p:tag name="KSO_WM_UNIT_PRESET_TEXT" val="单击此处添加大标题"/>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a*1"/>
  <p:tag name="KSO_WM_TEMPLATE_CATEGORY" val="custom"/>
  <p:tag name="KSO_WM_TEMPLATE_INDEX" val="20204977"/>
  <p:tag name="KSO_WM_UNIT_LAYERLEVEL" val="1"/>
  <p:tag name="KSO_WM_TAG_VERSION" val="1.0"/>
  <p:tag name="KSO_WM_BEAUTIFY_FLAG" val="#wm#"/>
  <p:tag name="KSO_WM_UNIT_ISCONTENTSTITLE" val="0"/>
  <p:tag name="KSO_WM_UNIT_ISNUMDGMTITLE" val="0"/>
  <p:tag name="KSO_WM_UNIT_NOCLEAR" val="0"/>
  <p:tag name="KSO_WM_UNIT_VALUE" val="26"/>
  <p:tag name="KSO_WM_DIAGRAM_GROUP_CODE" val="l1-2"/>
  <p:tag name="KSO_WM_UNIT_TYPE" val="a"/>
  <p:tag name="KSO_WM_UNIT_INDEX" val="1"/>
  <p:tag name="KSO_WM_UNIT_PRESET_TEXT" val="单击此处添加大标题"/>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a*1"/>
  <p:tag name="KSO_WM_TEMPLATE_CATEGORY" val="custom"/>
  <p:tag name="KSO_WM_TEMPLATE_INDEX" val="20204977"/>
  <p:tag name="KSO_WM_UNIT_LAYERLEVEL" val="1"/>
  <p:tag name="KSO_WM_TAG_VERSION" val="1.0"/>
  <p:tag name="KSO_WM_BEAUTIFY_FLAG" val="#wm#"/>
  <p:tag name="KSO_WM_UNIT_ISCONTENTSTITLE" val="0"/>
  <p:tag name="KSO_WM_UNIT_ISNUMDGMTITLE" val="0"/>
  <p:tag name="KSO_WM_UNIT_NOCLEAR" val="0"/>
  <p:tag name="KSO_WM_UNIT_VALUE" val="26"/>
  <p:tag name="KSO_WM_DIAGRAM_GROUP_CODE" val="l1-2"/>
  <p:tag name="KSO_WM_UNIT_TYPE" val="a"/>
  <p:tag name="KSO_WM_UNIT_INDEX" val="1"/>
  <p:tag name="KSO_WM_UNIT_PRESET_TEXT" val="单击此处添加大标题"/>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a*1"/>
  <p:tag name="KSO_WM_TEMPLATE_CATEGORY" val="custom"/>
  <p:tag name="KSO_WM_TEMPLATE_INDEX" val="20204977"/>
  <p:tag name="KSO_WM_UNIT_LAYERLEVEL" val="1"/>
  <p:tag name="KSO_WM_TAG_VERSION" val="1.0"/>
  <p:tag name="KSO_WM_BEAUTIFY_FLAG" val="#wm#"/>
  <p:tag name="KSO_WM_UNIT_ISCONTENTSTITLE" val="0"/>
  <p:tag name="KSO_WM_UNIT_ISNUMDGMTITLE" val="0"/>
  <p:tag name="KSO_WM_UNIT_NOCLEAR" val="0"/>
  <p:tag name="KSO_WM_UNIT_VALUE" val="26"/>
  <p:tag name="KSO_WM_DIAGRAM_GROUP_CODE" val="l1-2"/>
  <p:tag name="KSO_WM_UNIT_TYPE" val="a"/>
  <p:tag name="KSO_WM_UNIT_INDEX" val="1"/>
  <p:tag name="KSO_WM_UNIT_PRESET_TEXT" val="单击此处添加大标题"/>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a*1"/>
  <p:tag name="KSO_WM_TEMPLATE_CATEGORY" val="custom"/>
  <p:tag name="KSO_WM_TEMPLATE_INDEX" val="20204977"/>
  <p:tag name="KSO_WM_UNIT_LAYERLEVEL" val="1"/>
  <p:tag name="KSO_WM_TAG_VERSION" val="1.0"/>
  <p:tag name="KSO_WM_BEAUTIFY_FLAG" val="#wm#"/>
  <p:tag name="KSO_WM_UNIT_ISCONTENTSTITLE" val="0"/>
  <p:tag name="KSO_WM_UNIT_ISNUMDGMTITLE" val="0"/>
  <p:tag name="KSO_WM_UNIT_NOCLEAR" val="0"/>
  <p:tag name="KSO_WM_UNIT_VALUE" val="26"/>
  <p:tag name="KSO_WM_DIAGRAM_GROUP_CODE" val="l1-2"/>
  <p:tag name="KSO_WM_UNIT_TYPE" val="a"/>
  <p:tag name="KSO_WM_UNIT_INDEX" val="1"/>
  <p:tag name="KSO_WM_UNIT_PRESET_TEXT" val="单击此处添加大标题"/>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a*1"/>
  <p:tag name="KSO_WM_TEMPLATE_CATEGORY" val="custom"/>
  <p:tag name="KSO_WM_TEMPLATE_INDEX" val="20204977"/>
  <p:tag name="KSO_WM_UNIT_LAYERLEVEL" val="1"/>
  <p:tag name="KSO_WM_TAG_VERSION" val="1.0"/>
  <p:tag name="KSO_WM_BEAUTIFY_FLAG" val="#wm#"/>
  <p:tag name="KSO_WM_UNIT_ISCONTENTSTITLE" val="0"/>
  <p:tag name="KSO_WM_UNIT_ISNUMDGMTITLE" val="0"/>
  <p:tag name="KSO_WM_UNIT_NOCLEAR" val="0"/>
  <p:tag name="KSO_WM_UNIT_VALUE" val="26"/>
  <p:tag name="KSO_WM_DIAGRAM_GROUP_CODE" val="l1-2"/>
  <p:tag name="KSO_WM_UNIT_TYPE" val="a"/>
  <p:tag name="KSO_WM_UNIT_INDEX" val="1"/>
  <p:tag name="KSO_WM_UNIT_PRESET_TEXT" val="单击此处添加大标题"/>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a*1"/>
  <p:tag name="KSO_WM_TEMPLATE_CATEGORY" val="custom"/>
  <p:tag name="KSO_WM_TEMPLATE_INDEX" val="20204977"/>
  <p:tag name="KSO_WM_UNIT_LAYERLEVEL" val="1"/>
  <p:tag name="KSO_WM_TAG_VERSION" val="1.0"/>
  <p:tag name="KSO_WM_BEAUTIFY_FLAG" val="#wm#"/>
  <p:tag name="KSO_WM_UNIT_ISCONTENTSTITLE" val="0"/>
  <p:tag name="KSO_WM_UNIT_ISNUMDGMTITLE" val="0"/>
  <p:tag name="KSO_WM_UNIT_NOCLEAR" val="0"/>
  <p:tag name="KSO_WM_UNIT_VALUE" val="26"/>
  <p:tag name="KSO_WM_DIAGRAM_GROUP_CODE" val="l1-2"/>
  <p:tag name="KSO_WM_UNIT_TYPE" val="a"/>
  <p:tag name="KSO_WM_UNIT_INDEX" val="1"/>
  <p:tag name="KSO_WM_UNIT_PRESET_TEXT" val="单击此处添加大标题"/>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a*1"/>
  <p:tag name="KSO_WM_TEMPLATE_CATEGORY" val="custom"/>
  <p:tag name="KSO_WM_TEMPLATE_INDEX" val="20204977"/>
  <p:tag name="KSO_WM_UNIT_LAYERLEVEL" val="1"/>
  <p:tag name="KSO_WM_TAG_VERSION" val="1.0"/>
  <p:tag name="KSO_WM_BEAUTIFY_FLAG" val="#wm#"/>
  <p:tag name="KSO_WM_UNIT_ISCONTENTSTITLE" val="0"/>
  <p:tag name="KSO_WM_UNIT_ISNUMDGMTITLE" val="0"/>
  <p:tag name="KSO_WM_UNIT_NOCLEAR" val="0"/>
  <p:tag name="KSO_WM_UNIT_VALUE" val="26"/>
  <p:tag name="KSO_WM_DIAGRAM_GROUP_CODE" val="l1-2"/>
  <p:tag name="KSO_WM_UNIT_TYPE" val="a"/>
  <p:tag name="KSO_WM_UNIT_INDEX" val="1"/>
  <p:tag name="KSO_WM_UNIT_PRESET_TEXT" val="单击此处添加大标题"/>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a*1"/>
  <p:tag name="KSO_WM_TEMPLATE_CATEGORY" val="custom"/>
  <p:tag name="KSO_WM_TEMPLATE_INDEX" val="20204977"/>
  <p:tag name="KSO_WM_UNIT_LAYERLEVEL" val="1"/>
  <p:tag name="KSO_WM_TAG_VERSION" val="1.0"/>
  <p:tag name="KSO_WM_BEAUTIFY_FLAG" val="#wm#"/>
  <p:tag name="KSO_WM_UNIT_ISCONTENTSTITLE" val="0"/>
  <p:tag name="KSO_WM_UNIT_ISNUMDGMTITLE" val="0"/>
  <p:tag name="KSO_WM_UNIT_NOCLEAR" val="0"/>
  <p:tag name="KSO_WM_UNIT_VALUE" val="26"/>
  <p:tag name="KSO_WM_DIAGRAM_GROUP_CODE" val="l1-2"/>
  <p:tag name="KSO_WM_UNIT_TYPE" val="a"/>
  <p:tag name="KSO_WM_UNIT_INDEX" val="1"/>
  <p:tag name="KSO_WM_UNIT_PRESET_TEXT" val="单击此处添加大标题"/>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a*1"/>
  <p:tag name="KSO_WM_TEMPLATE_CATEGORY" val="custom"/>
  <p:tag name="KSO_WM_TEMPLATE_INDEX" val="20204977"/>
  <p:tag name="KSO_WM_UNIT_LAYERLEVEL" val="1"/>
  <p:tag name="KSO_WM_TAG_VERSION" val="1.0"/>
  <p:tag name="KSO_WM_BEAUTIFY_FLAG" val="#wm#"/>
  <p:tag name="KSO_WM_UNIT_ISCONTENTSTITLE" val="0"/>
  <p:tag name="KSO_WM_UNIT_ISNUMDGMTITLE" val="0"/>
  <p:tag name="KSO_WM_UNIT_NOCLEAR" val="0"/>
  <p:tag name="KSO_WM_UNIT_VALUE" val="26"/>
  <p:tag name="KSO_WM_DIAGRAM_GROUP_CODE" val="l1-2"/>
  <p:tag name="KSO_WM_UNIT_TYPE" val="a"/>
  <p:tag name="KSO_WM_UNIT_INDEX" val="1"/>
  <p:tag name="KSO_WM_UNIT_PRESET_TEXT" val="单击此处添加大标题"/>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l_i*1_1"/>
  <p:tag name="KSO_WM_TEMPLATE_CATEGORY" val="custom"/>
  <p:tag name="KSO_WM_TEMPLATE_INDEX" val="20204977"/>
  <p:tag name="KSO_WM_UNIT_LAYERLEVEL" val="1_1"/>
  <p:tag name="KSO_WM_TAG_VERSION" val="1.0"/>
  <p:tag name="KSO_WM_BEAUTIFY_FLAG" val="#wm#"/>
  <p:tag name="KSO_WM_DIAGRAM_GROUP_CODE" val="l1-2"/>
  <p:tag name="KSO_WM_UNIT_TYPE" val="l_i"/>
  <p:tag name="KSO_WM_UNIT_INDEX" val="1_1"/>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l_i*1_2"/>
  <p:tag name="KSO_WM_TEMPLATE_CATEGORY" val="custom"/>
  <p:tag name="KSO_WM_TEMPLATE_INDEX" val="20204977"/>
  <p:tag name="KSO_WM_UNIT_LAYERLEVEL" val="1_1"/>
  <p:tag name="KSO_WM_TAG_VERSION" val="1.0"/>
  <p:tag name="KSO_WM_BEAUTIFY_FLAG" val="#wm#"/>
  <p:tag name="KSO_WM_DIAGRAM_GROUP_CODE" val="l1-2"/>
  <p:tag name="KSO_WM_UNIT_TYPE" val="l_i"/>
  <p:tag name="KSO_WM_UNIT_INDEX" val="1_2"/>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l_h_f*1_1_1"/>
  <p:tag name="KSO_WM_TEMPLATE_CATEGORY" val="custom"/>
  <p:tag name="KSO_WM_TEMPLATE_INDEX" val="20204977"/>
  <p:tag name="KSO_WM_UNIT_LAYERLEVEL" val="1_1_1"/>
  <p:tag name="KSO_WM_TAG_VERSION" val="1.0"/>
  <p:tag name="KSO_WM_BEAUTIFY_FLAG" val="#wm#"/>
  <p:tag name="KSO_WM_UNIT_NOCLEAR" val="0"/>
  <p:tag name="KSO_WM_DIAGRAM_GROUP_CODE" val="l1-2"/>
  <p:tag name="KSO_WM_UNIT_TYPE" val="l_h_f"/>
  <p:tag name="KSO_WM_UNIT_INDEX" val="1_1_1"/>
  <p:tag name="KSO_WM_UNIT_PRESET_TEXT" val="您的正文已经经简明扼要，字字珠玑，但信息却千丝万缕、错综复杂，需要用更多的文字来表述；但请您尽可能提炼思想的精髓，否则容易造成观者的阅读压力，适得其反。"/>
  <p:tag name="KSO_WM_UNIT_SUBTYPE" val="a"/>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l_h_a*1_1_1"/>
  <p:tag name="KSO_WM_TEMPLATE_CATEGORY" val="custom"/>
  <p:tag name="KSO_WM_TEMPLATE_INDEX" val="20204977"/>
  <p:tag name="KSO_WM_UNIT_LAYERLEVEL" val="1_1_1"/>
  <p:tag name="KSO_WM_TAG_VERSION" val="1.0"/>
  <p:tag name="KSO_WM_BEAUTIFY_FLAG" val="#wm#"/>
  <p:tag name="KSO_WM_UNIT_ISCONTENTSTITLE" val="0"/>
  <p:tag name="KSO_WM_UNIT_ISNUMDGMTITLE" val="0"/>
  <p:tag name="KSO_WM_UNIT_NOCLEAR" val="0"/>
  <p:tag name="KSO_WM_DIAGRAM_GROUP_CODE" val="l1-2"/>
  <p:tag name="KSO_WM_UNIT_TYPE" val="l_h_a"/>
  <p:tag name="KSO_WM_UNIT_INDEX" val="1_1_1"/>
  <p:tag name="KSO_WM_UNIT_PRESET_TEXT" val="单击此处添加小标题"/>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l_h_i*1_1_1"/>
  <p:tag name="KSO_WM_TEMPLATE_CATEGORY" val="custom"/>
  <p:tag name="KSO_WM_TEMPLATE_INDEX" val="20204977"/>
  <p:tag name="KSO_WM_UNIT_LAYERLEVEL" val="1_1_1"/>
  <p:tag name="KSO_WM_TAG_VERSION" val="1.0"/>
  <p:tag name="KSO_WM_BEAUTIFY_FLAG" val="#wm#"/>
  <p:tag name="KSO_WM_DIAGRAM_GROUP_CODE" val="l1-2"/>
  <p:tag name="KSO_WM_UNIT_TYPE" val="l_h_i"/>
  <p:tag name="KSO_WM_UNIT_INDEX" val="1_1_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l_h_f*1_2_1"/>
  <p:tag name="KSO_WM_TEMPLATE_CATEGORY" val="custom"/>
  <p:tag name="KSO_WM_TEMPLATE_INDEX" val="20204977"/>
  <p:tag name="KSO_WM_UNIT_LAYERLEVEL" val="1_1_1"/>
  <p:tag name="KSO_WM_TAG_VERSION" val="1.0"/>
  <p:tag name="KSO_WM_BEAUTIFY_FLAG" val="#wm#"/>
  <p:tag name="KSO_WM_UNIT_NOCLEAR" val="0"/>
  <p:tag name="KSO_WM_DIAGRAM_GROUP_CODE" val="l1-2"/>
  <p:tag name="KSO_WM_UNIT_TYPE" val="l_h_f"/>
  <p:tag name="KSO_WM_UNIT_INDEX" val="1_2_1"/>
  <p:tag name="KSO_WM_UNIT_PRESET_TEXT" val="您的正文已经经简明扼要，字字珠玑，但信息却千丝万缕、错综复杂，需要用更多的文字来表述；但请您尽可能提炼思想的精髓，否则容易造成观者的阅读压力，适得其反。"/>
  <p:tag name="KSO_WM_UNIT_SUBTYPE" val="a"/>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l_h_a*1_2_1"/>
  <p:tag name="KSO_WM_TEMPLATE_CATEGORY" val="custom"/>
  <p:tag name="KSO_WM_TEMPLATE_INDEX" val="20204977"/>
  <p:tag name="KSO_WM_UNIT_LAYERLEVEL" val="1_1_1"/>
  <p:tag name="KSO_WM_TAG_VERSION" val="1.0"/>
  <p:tag name="KSO_WM_BEAUTIFY_FLAG" val="#wm#"/>
  <p:tag name="KSO_WM_UNIT_ISCONTENTSTITLE" val="0"/>
  <p:tag name="KSO_WM_UNIT_ISNUMDGMTITLE" val="0"/>
  <p:tag name="KSO_WM_UNIT_NOCLEAR" val="0"/>
  <p:tag name="KSO_WM_DIAGRAM_GROUP_CODE" val="l1-2"/>
  <p:tag name="KSO_WM_UNIT_TYPE" val="l_h_a"/>
  <p:tag name="KSO_WM_UNIT_INDEX" val="1_2_1"/>
  <p:tag name="KSO_WM_UNIT_PRESET_TEXT" val="单击此处添加小标题"/>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l_h_i*1_2_1"/>
  <p:tag name="KSO_WM_TEMPLATE_CATEGORY" val="custom"/>
  <p:tag name="KSO_WM_TEMPLATE_INDEX" val="20204977"/>
  <p:tag name="KSO_WM_UNIT_LAYERLEVEL" val="1_1_1"/>
  <p:tag name="KSO_WM_TAG_VERSION" val="1.0"/>
  <p:tag name="KSO_WM_BEAUTIFY_FLAG" val="#wm#"/>
  <p:tag name="KSO_WM_DIAGRAM_GROUP_CODE" val="l1-2"/>
  <p:tag name="KSO_WM_UNIT_TYPE" val="l_h_i"/>
  <p:tag name="KSO_WM_UNIT_INDEX" val="1_2_1"/>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l_h_f*1_3_1"/>
  <p:tag name="KSO_WM_TEMPLATE_CATEGORY" val="custom"/>
  <p:tag name="KSO_WM_TEMPLATE_INDEX" val="20204977"/>
  <p:tag name="KSO_WM_UNIT_LAYERLEVEL" val="1_1_1"/>
  <p:tag name="KSO_WM_TAG_VERSION" val="1.0"/>
  <p:tag name="KSO_WM_BEAUTIFY_FLAG" val="#wm#"/>
  <p:tag name="KSO_WM_UNIT_NOCLEAR" val="0"/>
  <p:tag name="KSO_WM_DIAGRAM_GROUP_CODE" val="l1-2"/>
  <p:tag name="KSO_WM_UNIT_TYPE" val="l_h_f"/>
  <p:tag name="KSO_WM_UNIT_INDEX" val="1_3_1"/>
  <p:tag name="KSO_WM_UNIT_PRESET_TEXT" val="您的正文已经经简明扼要，字字珠玑，但信息却千丝万缕、错综复杂，需要用更多的文字来表述；但请您尽可能提炼思想的精髓，否则容易造成观者的阅读压力，适得其反。"/>
  <p:tag name="KSO_WM_UNIT_SUBTYPE" val="a"/>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a*1"/>
  <p:tag name="KSO_WM_TEMPLATE_CATEGORY" val="custom"/>
  <p:tag name="KSO_WM_TEMPLATE_INDEX" val="20204977"/>
  <p:tag name="KSO_WM_UNIT_LAYERLEVEL" val="1"/>
  <p:tag name="KSO_WM_TAG_VERSION" val="1.0"/>
  <p:tag name="KSO_WM_BEAUTIFY_FLAG" val="#wm#"/>
  <p:tag name="KSO_WM_UNIT_ISCONTENTSTITLE" val="0"/>
  <p:tag name="KSO_WM_UNIT_ISNUMDGMTITLE" val="0"/>
  <p:tag name="KSO_WM_UNIT_NOCLEAR" val="0"/>
  <p:tag name="KSO_WM_UNIT_VALUE" val="26"/>
  <p:tag name="KSO_WM_DIAGRAM_GROUP_CODE" val="l1-2"/>
  <p:tag name="KSO_WM_UNIT_TYPE" val="a"/>
  <p:tag name="KSO_WM_UNIT_INDEX" val="1"/>
  <p:tag name="KSO_WM_UNIT_PRESET_TEXT" val="单击此处添加大标题"/>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l_h_a*1_3_1"/>
  <p:tag name="KSO_WM_TEMPLATE_CATEGORY" val="custom"/>
  <p:tag name="KSO_WM_TEMPLATE_INDEX" val="20204977"/>
  <p:tag name="KSO_WM_UNIT_LAYERLEVEL" val="1_1_1"/>
  <p:tag name="KSO_WM_TAG_VERSION" val="1.0"/>
  <p:tag name="KSO_WM_BEAUTIFY_FLAG" val="#wm#"/>
  <p:tag name="KSO_WM_UNIT_ISCONTENTSTITLE" val="0"/>
  <p:tag name="KSO_WM_UNIT_ISNUMDGMTITLE" val="0"/>
  <p:tag name="KSO_WM_UNIT_NOCLEAR" val="0"/>
  <p:tag name="KSO_WM_DIAGRAM_GROUP_CODE" val="l1-2"/>
  <p:tag name="KSO_WM_UNIT_TYPE" val="l_h_a"/>
  <p:tag name="KSO_WM_UNIT_INDEX" val="1_3_1"/>
  <p:tag name="KSO_WM_UNIT_PRESET_TEXT" val="单击此处添加小标题"/>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l_h_i*1_3_1"/>
  <p:tag name="KSO_WM_TEMPLATE_CATEGORY" val="custom"/>
  <p:tag name="KSO_WM_TEMPLATE_INDEX" val="20204977"/>
  <p:tag name="KSO_WM_UNIT_LAYERLEVEL" val="1_1_1"/>
  <p:tag name="KSO_WM_TAG_VERSION" val="1.0"/>
  <p:tag name="KSO_WM_BEAUTIFY_FLAG" val="#wm#"/>
  <p:tag name="KSO_WM_DIAGRAM_GROUP_CODE" val="l1-2"/>
  <p:tag name="KSO_WM_UNIT_TYPE" val="l_h_i"/>
  <p:tag name="KSO_WM_UNIT_INDEX" val="1_3_1"/>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l_h_f*1_4_1"/>
  <p:tag name="KSO_WM_TEMPLATE_CATEGORY" val="custom"/>
  <p:tag name="KSO_WM_TEMPLATE_INDEX" val="20204977"/>
  <p:tag name="KSO_WM_UNIT_LAYERLEVEL" val="1_1_1"/>
  <p:tag name="KSO_WM_TAG_VERSION" val="1.0"/>
  <p:tag name="KSO_WM_BEAUTIFY_FLAG" val="#wm#"/>
  <p:tag name="KSO_WM_UNIT_NOCLEAR" val="0"/>
  <p:tag name="KSO_WM_DIAGRAM_GROUP_CODE" val="l1-2"/>
  <p:tag name="KSO_WM_UNIT_TYPE" val="l_h_f"/>
  <p:tag name="KSO_WM_UNIT_INDEX" val="1_4_1"/>
  <p:tag name="KSO_WM_UNIT_PRESET_TEXT" val="您的正文已经经简明扼要，字字珠玑，但信息却千丝万缕、错综复杂，需要用更多的文字来表述；但请您尽可能提炼思想的精髓，否则容易造成观者的阅读压力，适得其反。"/>
  <p:tag name="KSO_WM_UNIT_SUBTYPE" val="a"/>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l_h_a*1_4_1"/>
  <p:tag name="KSO_WM_TEMPLATE_CATEGORY" val="custom"/>
  <p:tag name="KSO_WM_TEMPLATE_INDEX" val="20204977"/>
  <p:tag name="KSO_WM_UNIT_LAYERLEVEL" val="1_1_1"/>
  <p:tag name="KSO_WM_TAG_VERSION" val="1.0"/>
  <p:tag name="KSO_WM_BEAUTIFY_FLAG" val="#wm#"/>
  <p:tag name="KSO_WM_UNIT_ISCONTENTSTITLE" val="0"/>
  <p:tag name="KSO_WM_UNIT_ISNUMDGMTITLE" val="0"/>
  <p:tag name="KSO_WM_UNIT_NOCLEAR" val="0"/>
  <p:tag name="KSO_WM_DIAGRAM_GROUP_CODE" val="l1-2"/>
  <p:tag name="KSO_WM_UNIT_TYPE" val="l_h_a"/>
  <p:tag name="KSO_WM_UNIT_INDEX" val="1_4_1"/>
  <p:tag name="KSO_WM_UNIT_PRESET_TEXT" val="单击此处添加小标题"/>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l_h_a*1_1_1"/>
  <p:tag name="KSO_WM_TEMPLATE_CATEGORY" val="custom"/>
  <p:tag name="KSO_WM_TEMPLATE_INDEX" val="20204977"/>
  <p:tag name="KSO_WM_UNIT_LAYERLEVEL" val="1_1_1"/>
  <p:tag name="KSO_WM_TAG_VERSION" val="1.0"/>
  <p:tag name="KSO_WM_BEAUTIFY_FLAG" val="#wm#"/>
  <p:tag name="KSO_WM_UNIT_ISCONTENTSTITLE" val="0"/>
  <p:tag name="KSO_WM_UNIT_ISNUMDGMTITLE" val="0"/>
  <p:tag name="KSO_WM_UNIT_NOCLEAR" val="0"/>
  <p:tag name="KSO_WM_DIAGRAM_GROUP_CODE" val="l1-2"/>
  <p:tag name="KSO_WM_UNIT_TYPE" val="l_h_a"/>
  <p:tag name="KSO_WM_UNIT_INDEX" val="1_1_1"/>
  <p:tag name="KSO_WM_UNIT_PRESET_TEXT" val="单击此处添加小标题"/>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a*1"/>
  <p:tag name="KSO_WM_TEMPLATE_CATEGORY" val="custom"/>
  <p:tag name="KSO_WM_TEMPLATE_INDEX" val="20204977"/>
  <p:tag name="KSO_WM_UNIT_LAYERLEVEL" val="1"/>
  <p:tag name="KSO_WM_TAG_VERSION" val="1.0"/>
  <p:tag name="KSO_WM_BEAUTIFY_FLAG" val="#wm#"/>
  <p:tag name="KSO_WM_UNIT_ISCONTENTSTITLE" val="0"/>
  <p:tag name="KSO_WM_UNIT_ISNUMDGMTITLE" val="0"/>
  <p:tag name="KSO_WM_UNIT_NOCLEAR" val="0"/>
  <p:tag name="KSO_WM_UNIT_VALUE" val="26"/>
  <p:tag name="KSO_WM_DIAGRAM_GROUP_CODE" val="l1-2"/>
  <p:tag name="KSO_WM_UNIT_TYPE" val="a"/>
  <p:tag name="KSO_WM_UNIT_INDEX" val="1"/>
  <p:tag name="KSO_WM_UNIT_PRESET_TEXT" val="单击此处添加大标题"/>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l_i*1_1"/>
  <p:tag name="KSO_WM_TEMPLATE_CATEGORY" val="custom"/>
  <p:tag name="KSO_WM_TEMPLATE_INDEX" val="20204977"/>
  <p:tag name="KSO_WM_UNIT_LAYERLEVEL" val="1_1"/>
  <p:tag name="KSO_WM_TAG_VERSION" val="1.0"/>
  <p:tag name="KSO_WM_BEAUTIFY_FLAG" val="#wm#"/>
  <p:tag name="KSO_WM_DIAGRAM_GROUP_CODE" val="l1-2"/>
  <p:tag name="KSO_WM_UNIT_TYPE" val="l_i"/>
  <p:tag name="KSO_WM_UNIT_INDEX" val="1_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l_i*1_2"/>
  <p:tag name="KSO_WM_TEMPLATE_CATEGORY" val="custom"/>
  <p:tag name="KSO_WM_TEMPLATE_INDEX" val="20204977"/>
  <p:tag name="KSO_WM_UNIT_LAYERLEVEL" val="1_1"/>
  <p:tag name="KSO_WM_TAG_VERSION" val="1.0"/>
  <p:tag name="KSO_WM_BEAUTIFY_FLAG" val="#wm#"/>
  <p:tag name="KSO_WM_DIAGRAM_GROUP_CODE" val="l1-2"/>
  <p:tag name="KSO_WM_UNIT_TYPE" val="l_i"/>
  <p:tag name="KSO_WM_UNIT_INDEX" val="1_2"/>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l_h_f*1_1_1"/>
  <p:tag name="KSO_WM_TEMPLATE_CATEGORY" val="custom"/>
  <p:tag name="KSO_WM_TEMPLATE_INDEX" val="20204977"/>
  <p:tag name="KSO_WM_UNIT_LAYERLEVEL" val="1_1_1"/>
  <p:tag name="KSO_WM_TAG_VERSION" val="1.0"/>
  <p:tag name="KSO_WM_BEAUTIFY_FLAG" val="#wm#"/>
  <p:tag name="KSO_WM_UNIT_NOCLEAR" val="0"/>
  <p:tag name="KSO_WM_DIAGRAM_GROUP_CODE" val="l1-2"/>
  <p:tag name="KSO_WM_UNIT_TYPE" val="l_h_f"/>
  <p:tag name="KSO_WM_UNIT_INDEX" val="1_1_1"/>
  <p:tag name="KSO_WM_UNIT_PRESET_TEXT" val="您的正文已经经简明扼要，字字珠玑，但信息却千丝万缕、错综复杂，需要用更多的文字来表述；但请您尽可能提炼思想的精髓，否则容易造成观者的阅读压力，适得其反。"/>
  <p:tag name="KSO_WM_UNIT_SUBTYPE" val="a"/>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a*1"/>
  <p:tag name="KSO_WM_TEMPLATE_CATEGORY" val="custom"/>
  <p:tag name="KSO_WM_TEMPLATE_INDEX" val="20204977"/>
  <p:tag name="KSO_WM_UNIT_LAYERLEVEL" val="1"/>
  <p:tag name="KSO_WM_TAG_VERSION" val="1.0"/>
  <p:tag name="KSO_WM_BEAUTIFY_FLAG" val="#wm#"/>
  <p:tag name="KSO_WM_UNIT_ISCONTENTSTITLE" val="0"/>
  <p:tag name="KSO_WM_UNIT_ISNUMDGMTITLE" val="0"/>
  <p:tag name="KSO_WM_UNIT_NOCLEAR" val="0"/>
  <p:tag name="KSO_WM_UNIT_VALUE" val="26"/>
  <p:tag name="KSO_WM_DIAGRAM_GROUP_CODE" val="l1-2"/>
  <p:tag name="KSO_WM_UNIT_TYPE" val="a"/>
  <p:tag name="KSO_WM_UNIT_INDEX" val="1"/>
  <p:tag name="KSO_WM_UNIT_PRESET_TEXT" val="单击此处添加大标题"/>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l_h_a*1_1_1"/>
  <p:tag name="KSO_WM_TEMPLATE_CATEGORY" val="custom"/>
  <p:tag name="KSO_WM_TEMPLATE_INDEX" val="20204977"/>
  <p:tag name="KSO_WM_UNIT_LAYERLEVEL" val="1_1_1"/>
  <p:tag name="KSO_WM_TAG_VERSION" val="1.0"/>
  <p:tag name="KSO_WM_BEAUTIFY_FLAG" val="#wm#"/>
  <p:tag name="KSO_WM_UNIT_ISCONTENTSTITLE" val="0"/>
  <p:tag name="KSO_WM_UNIT_ISNUMDGMTITLE" val="0"/>
  <p:tag name="KSO_WM_UNIT_NOCLEAR" val="0"/>
  <p:tag name="KSO_WM_DIAGRAM_GROUP_CODE" val="l1-2"/>
  <p:tag name="KSO_WM_UNIT_TYPE" val="l_h_a"/>
  <p:tag name="KSO_WM_UNIT_INDEX" val="1_1_1"/>
  <p:tag name="KSO_WM_UNIT_PRESET_TEXT" val="单击此处添加小标题"/>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l_h_i*1_1_1"/>
  <p:tag name="KSO_WM_TEMPLATE_CATEGORY" val="custom"/>
  <p:tag name="KSO_WM_TEMPLATE_INDEX" val="20204977"/>
  <p:tag name="KSO_WM_UNIT_LAYERLEVEL" val="1_1_1"/>
  <p:tag name="KSO_WM_TAG_VERSION" val="1.0"/>
  <p:tag name="KSO_WM_BEAUTIFY_FLAG" val="#wm#"/>
  <p:tag name="KSO_WM_DIAGRAM_GROUP_CODE" val="l1-2"/>
  <p:tag name="KSO_WM_UNIT_TYPE" val="l_h_i"/>
  <p:tag name="KSO_WM_UNIT_INDEX" val="1_1_1"/>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l_h_f*1_2_1"/>
  <p:tag name="KSO_WM_TEMPLATE_CATEGORY" val="custom"/>
  <p:tag name="KSO_WM_TEMPLATE_INDEX" val="20204977"/>
  <p:tag name="KSO_WM_UNIT_LAYERLEVEL" val="1_1_1"/>
  <p:tag name="KSO_WM_TAG_VERSION" val="1.0"/>
  <p:tag name="KSO_WM_BEAUTIFY_FLAG" val="#wm#"/>
  <p:tag name="KSO_WM_UNIT_NOCLEAR" val="0"/>
  <p:tag name="KSO_WM_DIAGRAM_GROUP_CODE" val="l1-2"/>
  <p:tag name="KSO_WM_UNIT_TYPE" val="l_h_f"/>
  <p:tag name="KSO_WM_UNIT_INDEX" val="1_2_1"/>
  <p:tag name="KSO_WM_UNIT_PRESET_TEXT" val="您的正文已经经简明扼要，字字珠玑，但信息却千丝万缕、错综复杂，需要用更多的文字来表述；但请您尽可能提炼思想的精髓，否则容易造成观者的阅读压力，适得其反。"/>
  <p:tag name="KSO_WM_UNIT_SUBTYPE" val="a"/>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l_h_a*1_2_1"/>
  <p:tag name="KSO_WM_TEMPLATE_CATEGORY" val="custom"/>
  <p:tag name="KSO_WM_TEMPLATE_INDEX" val="20204977"/>
  <p:tag name="KSO_WM_UNIT_LAYERLEVEL" val="1_1_1"/>
  <p:tag name="KSO_WM_TAG_VERSION" val="1.0"/>
  <p:tag name="KSO_WM_BEAUTIFY_FLAG" val="#wm#"/>
  <p:tag name="KSO_WM_UNIT_ISCONTENTSTITLE" val="0"/>
  <p:tag name="KSO_WM_UNIT_ISNUMDGMTITLE" val="0"/>
  <p:tag name="KSO_WM_UNIT_NOCLEAR" val="0"/>
  <p:tag name="KSO_WM_DIAGRAM_GROUP_CODE" val="l1-2"/>
  <p:tag name="KSO_WM_UNIT_TYPE" val="l_h_a"/>
  <p:tag name="KSO_WM_UNIT_INDEX" val="1_2_1"/>
  <p:tag name="KSO_WM_UNIT_PRESET_TEXT" val="单击此处添加小标题"/>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l_h_i*1_2_1"/>
  <p:tag name="KSO_WM_TEMPLATE_CATEGORY" val="custom"/>
  <p:tag name="KSO_WM_TEMPLATE_INDEX" val="20204977"/>
  <p:tag name="KSO_WM_UNIT_LAYERLEVEL" val="1_1_1"/>
  <p:tag name="KSO_WM_TAG_VERSION" val="1.0"/>
  <p:tag name="KSO_WM_BEAUTIFY_FLAG" val="#wm#"/>
  <p:tag name="KSO_WM_DIAGRAM_GROUP_CODE" val="l1-2"/>
  <p:tag name="KSO_WM_UNIT_TYPE" val="l_h_i"/>
  <p:tag name="KSO_WM_UNIT_INDEX" val="1_2_1"/>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l_h_a*1_1_1"/>
  <p:tag name="KSO_WM_TEMPLATE_CATEGORY" val="custom"/>
  <p:tag name="KSO_WM_TEMPLATE_INDEX" val="20204977"/>
  <p:tag name="KSO_WM_UNIT_LAYERLEVEL" val="1_1_1"/>
  <p:tag name="KSO_WM_TAG_VERSION" val="1.0"/>
  <p:tag name="KSO_WM_BEAUTIFY_FLAG" val="#wm#"/>
  <p:tag name="KSO_WM_UNIT_ISCONTENTSTITLE" val="0"/>
  <p:tag name="KSO_WM_UNIT_ISNUMDGMTITLE" val="0"/>
  <p:tag name="KSO_WM_UNIT_NOCLEAR" val="0"/>
  <p:tag name="KSO_WM_DIAGRAM_GROUP_CODE" val="l1-2"/>
  <p:tag name="KSO_WM_UNIT_TYPE" val="l_h_a"/>
  <p:tag name="KSO_WM_UNIT_INDEX" val="1_1_1"/>
  <p:tag name="KSO_WM_UNIT_PRESET_TEXT" val="单击此处添加小标题"/>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a*1"/>
  <p:tag name="KSO_WM_TEMPLATE_CATEGORY" val="custom"/>
  <p:tag name="KSO_WM_TEMPLATE_INDEX" val="20204977"/>
  <p:tag name="KSO_WM_UNIT_LAYERLEVEL" val="1"/>
  <p:tag name="KSO_WM_TAG_VERSION" val="1.0"/>
  <p:tag name="KSO_WM_BEAUTIFY_FLAG" val="#wm#"/>
  <p:tag name="KSO_WM_UNIT_ISCONTENTSTITLE" val="0"/>
  <p:tag name="KSO_WM_UNIT_ISNUMDGMTITLE" val="0"/>
  <p:tag name="KSO_WM_UNIT_NOCLEAR" val="0"/>
  <p:tag name="KSO_WM_UNIT_VALUE" val="26"/>
  <p:tag name="KSO_WM_DIAGRAM_GROUP_CODE" val="l1-2"/>
  <p:tag name="KSO_WM_UNIT_TYPE" val="a"/>
  <p:tag name="KSO_WM_UNIT_INDEX" val="1"/>
  <p:tag name="KSO_WM_UNIT_PRESET_TEXT" val="单击此处添加大标题"/>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59.xml><?xml version="1.0" encoding="utf-8"?>
<p:tagLst xmlns:a="http://schemas.openxmlformats.org/drawingml/2006/main" xmlns:r="http://schemas.openxmlformats.org/officeDocument/2006/relationships" xmlns:p="http://schemas.openxmlformats.org/presentationml/2006/main">
  <p:tag name="KSO_WM_UNIT_PRESET_TEXT" val="单击此处输入你的正文，文字是您思想的提炼，为了最终演示发布的良好效果，请尽量言简意赅的阐述观点。"/>
  <p:tag name="KSO_WM_UNIT_NOCLEAR" val="0"/>
  <p:tag name="KSO_WM_UNIT_SHOW_EDIT_AREA_INDICATION" val="1"/>
  <p:tag name="KSO_WM_UNIT_VALUE" val="69"/>
  <p:tag name="KSO_WM_UNIT_HIGHLIGHT" val="0"/>
  <p:tag name="KSO_WM_UNIT_COMPATIBLE" val="0"/>
  <p:tag name="KSO_WM_UNIT_DIAGRAM_ISNUMVISUAL" val="0"/>
  <p:tag name="KSO_WM_UNIT_DIAGRAM_ISREFERUNIT" val="0"/>
  <p:tag name="KSO_WM_UNIT_TYPE" val="f"/>
  <p:tag name="KSO_WM_UNIT_INDEX" val="1"/>
  <p:tag name="KSO_WM_UNIT_ID" val="custom20204977_23*f*1"/>
  <p:tag name="KSO_WM_TEMPLATE_CATEGORY" val="custom"/>
  <p:tag name="KSO_WM_TEMPLATE_INDEX" val="20204977"/>
  <p:tag name="KSO_WM_UNIT_LAYERLEVEL" val="1"/>
  <p:tag name="KSO_WM_TAG_VERSION" val="1.0"/>
  <p:tag name="KSO_WM_BEAUTIFY_FLAG" val="#wm#"/>
  <p:tag name="KSO_WM_UNIT_DEFAULT_FONT" val="14;18;2"/>
  <p:tag name="KSO_WM_UNIT_BLOCK" val="0"/>
  <p:tag name="KSO_WM_UNIT_SUBTYPE" val="a"/>
</p:tagLst>
</file>

<file path=ppt/tags/tag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977_15*a*1"/>
  <p:tag name="KSO_WM_TEMPLATE_CATEGORY" val="custom"/>
  <p:tag name="KSO_WM_TEMPLATE_INDEX" val="20204977"/>
  <p:tag name="KSO_WM_UNIT_LAYERLEVEL" val="1"/>
  <p:tag name="KSO_WM_TAG_VERSION" val="1.0"/>
  <p:tag name="KSO_WM_BEAUTIFY_FLAG" val="#wm#"/>
  <p:tag name="KSO_WM_UNIT_ISNUMDGMTITLE" val="0"/>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a*1"/>
  <p:tag name="KSO_WM_TEMPLATE_CATEGORY" val="custom"/>
  <p:tag name="KSO_WM_TEMPLATE_INDEX" val="20204977"/>
  <p:tag name="KSO_WM_UNIT_LAYERLEVEL" val="1"/>
  <p:tag name="KSO_WM_TAG_VERSION" val="1.0"/>
  <p:tag name="KSO_WM_BEAUTIFY_FLAG" val="#wm#"/>
  <p:tag name="KSO_WM_UNIT_ISCONTENTSTITLE" val="0"/>
  <p:tag name="KSO_WM_UNIT_ISNUMDGMTITLE" val="0"/>
  <p:tag name="KSO_WM_UNIT_NOCLEAR" val="0"/>
  <p:tag name="KSO_WM_UNIT_VALUE" val="26"/>
  <p:tag name="KSO_WM_DIAGRAM_GROUP_CODE" val="l1-2"/>
  <p:tag name="KSO_WM_UNIT_TYPE" val="a"/>
  <p:tag name="KSO_WM_UNIT_INDEX" val="1"/>
  <p:tag name="KSO_WM_UNIT_PRESET_TEXT" val="单击此处添加大标题"/>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62.xml><?xml version="1.0" encoding="utf-8"?>
<p:tagLst xmlns:a="http://schemas.openxmlformats.org/drawingml/2006/main" xmlns:r="http://schemas.openxmlformats.org/officeDocument/2006/relationships" xmlns:p="http://schemas.openxmlformats.org/presentationml/2006/main">
  <p:tag name="KSO_WM_UNIT_PRESET_TEXT" val="单击此处输入你的正文，文字是您思想的提炼，为了最终演示发布的良好效果，请尽量言简意赅的阐述观点。"/>
  <p:tag name="KSO_WM_UNIT_NOCLEAR" val="0"/>
  <p:tag name="KSO_WM_UNIT_SHOW_EDIT_AREA_INDICATION" val="1"/>
  <p:tag name="KSO_WM_UNIT_VALUE" val="69"/>
  <p:tag name="KSO_WM_UNIT_HIGHLIGHT" val="0"/>
  <p:tag name="KSO_WM_UNIT_COMPATIBLE" val="0"/>
  <p:tag name="KSO_WM_UNIT_DIAGRAM_ISNUMVISUAL" val="0"/>
  <p:tag name="KSO_WM_UNIT_DIAGRAM_ISREFERUNIT" val="0"/>
  <p:tag name="KSO_WM_UNIT_TYPE" val="f"/>
  <p:tag name="KSO_WM_UNIT_INDEX" val="1"/>
  <p:tag name="KSO_WM_UNIT_ID" val="custom20204977_23*f*1"/>
  <p:tag name="KSO_WM_TEMPLATE_CATEGORY" val="custom"/>
  <p:tag name="KSO_WM_TEMPLATE_INDEX" val="20204977"/>
  <p:tag name="KSO_WM_UNIT_LAYERLEVEL" val="1"/>
  <p:tag name="KSO_WM_TAG_VERSION" val="1.0"/>
  <p:tag name="KSO_WM_BEAUTIFY_FLAG" val="#wm#"/>
  <p:tag name="KSO_WM_UNIT_DEFAULT_FONT" val="14;18;2"/>
  <p:tag name="KSO_WM_UNIT_BLOCK" val="0"/>
  <p:tag name="KSO_WM_UNIT_SUBTYPE" val="a"/>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a*1"/>
  <p:tag name="KSO_WM_TEMPLATE_CATEGORY" val="custom"/>
  <p:tag name="KSO_WM_TEMPLATE_INDEX" val="20204977"/>
  <p:tag name="KSO_WM_UNIT_LAYERLEVEL" val="1"/>
  <p:tag name="KSO_WM_TAG_VERSION" val="1.0"/>
  <p:tag name="KSO_WM_BEAUTIFY_FLAG" val="#wm#"/>
  <p:tag name="KSO_WM_UNIT_ISCONTENTSTITLE" val="0"/>
  <p:tag name="KSO_WM_UNIT_ISNUMDGMTITLE" val="0"/>
  <p:tag name="KSO_WM_UNIT_NOCLEAR" val="0"/>
  <p:tag name="KSO_WM_UNIT_VALUE" val="26"/>
  <p:tag name="KSO_WM_DIAGRAM_GROUP_CODE" val="l1-2"/>
  <p:tag name="KSO_WM_UNIT_TYPE" val="a"/>
  <p:tag name="KSO_WM_UNIT_INDEX" val="1"/>
  <p:tag name="KSO_WM_UNIT_PRESET_TEXT" val="单击此处添加大标题"/>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65.xml><?xml version="1.0" encoding="utf-8"?>
<p:tagLst xmlns:a="http://schemas.openxmlformats.org/drawingml/2006/main" xmlns:r="http://schemas.openxmlformats.org/officeDocument/2006/relationships" xmlns:p="http://schemas.openxmlformats.org/presentationml/2006/main">
  <p:tag name="KSO_WM_UNIT_PRESET_TEXT" val="单击此处输入你的正文，文字是您思想的提炼，为了最终演示发布的良好效果，请尽量言简意赅的阐述观点。"/>
  <p:tag name="KSO_WM_UNIT_NOCLEAR" val="0"/>
  <p:tag name="KSO_WM_UNIT_SHOW_EDIT_AREA_INDICATION" val="1"/>
  <p:tag name="KSO_WM_UNIT_VALUE" val="69"/>
  <p:tag name="KSO_WM_UNIT_HIGHLIGHT" val="0"/>
  <p:tag name="KSO_WM_UNIT_COMPATIBLE" val="0"/>
  <p:tag name="KSO_WM_UNIT_DIAGRAM_ISNUMVISUAL" val="0"/>
  <p:tag name="KSO_WM_UNIT_DIAGRAM_ISREFERUNIT" val="0"/>
  <p:tag name="KSO_WM_UNIT_TYPE" val="f"/>
  <p:tag name="KSO_WM_UNIT_INDEX" val="1"/>
  <p:tag name="KSO_WM_UNIT_ID" val="custom20204977_23*f*1"/>
  <p:tag name="KSO_WM_TEMPLATE_CATEGORY" val="custom"/>
  <p:tag name="KSO_WM_TEMPLATE_INDEX" val="20204977"/>
  <p:tag name="KSO_WM_UNIT_LAYERLEVEL" val="1"/>
  <p:tag name="KSO_WM_TAG_VERSION" val="1.0"/>
  <p:tag name="KSO_WM_BEAUTIFY_FLAG" val="#wm#"/>
  <p:tag name="KSO_WM_UNIT_DEFAULT_FONT" val="14;18;2"/>
  <p:tag name="KSO_WM_UNIT_BLOCK" val="0"/>
  <p:tag name="KSO_WM_UNIT_SUBTYPE" val="a"/>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a*1"/>
  <p:tag name="KSO_WM_TEMPLATE_CATEGORY" val="custom"/>
  <p:tag name="KSO_WM_TEMPLATE_INDEX" val="20204977"/>
  <p:tag name="KSO_WM_UNIT_LAYERLEVEL" val="1"/>
  <p:tag name="KSO_WM_TAG_VERSION" val="1.0"/>
  <p:tag name="KSO_WM_BEAUTIFY_FLAG" val="#wm#"/>
  <p:tag name="KSO_WM_UNIT_ISCONTENTSTITLE" val="0"/>
  <p:tag name="KSO_WM_UNIT_ISNUMDGMTITLE" val="0"/>
  <p:tag name="KSO_WM_UNIT_NOCLEAR" val="0"/>
  <p:tag name="KSO_WM_UNIT_VALUE" val="26"/>
  <p:tag name="KSO_WM_DIAGRAM_GROUP_CODE" val="l1-2"/>
  <p:tag name="KSO_WM_UNIT_TYPE" val="a"/>
  <p:tag name="KSO_WM_UNIT_INDEX" val="1"/>
  <p:tag name="KSO_WM_UNIT_PRESET_TEXT" val="单击此处添加大标题"/>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68.xml><?xml version="1.0" encoding="utf-8"?>
<p:tagLst xmlns:a="http://schemas.openxmlformats.org/drawingml/2006/main" xmlns:r="http://schemas.openxmlformats.org/officeDocument/2006/relationships" xmlns:p="http://schemas.openxmlformats.org/presentationml/2006/main">
  <p:tag name="KSO_WM_UNIT_PRESET_TEXT" val="单击此处输入你的正文，文字是您思想的提炼，为了最终演示发布的良好效果，请尽量言简意赅的阐述观点。"/>
  <p:tag name="KSO_WM_UNIT_NOCLEAR" val="0"/>
  <p:tag name="KSO_WM_UNIT_SHOW_EDIT_AREA_INDICATION" val="1"/>
  <p:tag name="KSO_WM_UNIT_VALUE" val="69"/>
  <p:tag name="KSO_WM_UNIT_HIGHLIGHT" val="0"/>
  <p:tag name="KSO_WM_UNIT_COMPATIBLE" val="0"/>
  <p:tag name="KSO_WM_UNIT_DIAGRAM_ISNUMVISUAL" val="0"/>
  <p:tag name="KSO_WM_UNIT_DIAGRAM_ISREFERUNIT" val="0"/>
  <p:tag name="KSO_WM_UNIT_TYPE" val="f"/>
  <p:tag name="KSO_WM_UNIT_INDEX" val="1"/>
  <p:tag name="KSO_WM_UNIT_ID" val="custom20204977_23*f*1"/>
  <p:tag name="KSO_WM_TEMPLATE_CATEGORY" val="custom"/>
  <p:tag name="KSO_WM_TEMPLATE_INDEX" val="20204977"/>
  <p:tag name="KSO_WM_UNIT_LAYERLEVEL" val="1"/>
  <p:tag name="KSO_WM_TAG_VERSION" val="1.0"/>
  <p:tag name="KSO_WM_BEAUTIFY_FLAG" val="#wm#"/>
  <p:tag name="KSO_WM_UNIT_DEFAULT_FONT" val="14;18;2"/>
  <p:tag name="KSO_WM_UNIT_BLOCK" val="0"/>
  <p:tag name="KSO_WM_UNIT_SUBTYPE" val="a"/>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a*1"/>
  <p:tag name="KSO_WM_TEMPLATE_CATEGORY" val="custom"/>
  <p:tag name="KSO_WM_TEMPLATE_INDEX" val="20204977"/>
  <p:tag name="KSO_WM_UNIT_LAYERLEVEL" val="1"/>
  <p:tag name="KSO_WM_TAG_VERSION" val="1.0"/>
  <p:tag name="KSO_WM_BEAUTIFY_FLAG" val="#wm#"/>
  <p:tag name="KSO_WM_UNIT_ISCONTENTSTITLE" val="0"/>
  <p:tag name="KSO_WM_UNIT_ISNUMDGMTITLE" val="0"/>
  <p:tag name="KSO_WM_UNIT_NOCLEAR" val="0"/>
  <p:tag name="KSO_WM_UNIT_VALUE" val="26"/>
  <p:tag name="KSO_WM_DIAGRAM_GROUP_CODE" val="l1-2"/>
  <p:tag name="KSO_WM_UNIT_TYPE" val="a"/>
  <p:tag name="KSO_WM_UNIT_INDEX" val="1"/>
  <p:tag name="KSO_WM_UNIT_PRESET_TEXT" val="单击此处添加大标题"/>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71.xml><?xml version="1.0" encoding="utf-8"?>
<p:tagLst xmlns:a="http://schemas.openxmlformats.org/drawingml/2006/main" xmlns:r="http://schemas.openxmlformats.org/officeDocument/2006/relationships" xmlns:p="http://schemas.openxmlformats.org/presentationml/2006/main">
  <p:tag name="KSO_WM_UNIT_PRESET_TEXT" val="单击此处输入你的正文，文字是您思想的提炼，为了最终演示发布的良好效果，请尽量言简意赅的阐述观点。"/>
  <p:tag name="KSO_WM_UNIT_NOCLEAR" val="0"/>
  <p:tag name="KSO_WM_UNIT_SHOW_EDIT_AREA_INDICATION" val="1"/>
  <p:tag name="KSO_WM_UNIT_VALUE" val="69"/>
  <p:tag name="KSO_WM_UNIT_HIGHLIGHT" val="0"/>
  <p:tag name="KSO_WM_UNIT_COMPATIBLE" val="0"/>
  <p:tag name="KSO_WM_UNIT_DIAGRAM_ISNUMVISUAL" val="0"/>
  <p:tag name="KSO_WM_UNIT_DIAGRAM_ISREFERUNIT" val="0"/>
  <p:tag name="KSO_WM_UNIT_TYPE" val="f"/>
  <p:tag name="KSO_WM_UNIT_INDEX" val="1"/>
  <p:tag name="KSO_WM_UNIT_ID" val="custom20204977_23*f*1"/>
  <p:tag name="KSO_WM_TEMPLATE_CATEGORY" val="custom"/>
  <p:tag name="KSO_WM_TEMPLATE_INDEX" val="20204977"/>
  <p:tag name="KSO_WM_UNIT_LAYERLEVEL" val="1"/>
  <p:tag name="KSO_WM_TAG_VERSION" val="1.0"/>
  <p:tag name="KSO_WM_BEAUTIFY_FLAG" val="#wm#"/>
  <p:tag name="KSO_WM_UNIT_DEFAULT_FONT" val="14;18;2"/>
  <p:tag name="KSO_WM_UNIT_BLOCK" val="0"/>
  <p:tag name="KSO_WM_UNIT_SUBTYPE" val="a"/>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a*1"/>
  <p:tag name="KSO_WM_TEMPLATE_CATEGORY" val="custom"/>
  <p:tag name="KSO_WM_TEMPLATE_INDEX" val="20204977"/>
  <p:tag name="KSO_WM_UNIT_LAYERLEVEL" val="1"/>
  <p:tag name="KSO_WM_TAG_VERSION" val="1.0"/>
  <p:tag name="KSO_WM_BEAUTIFY_FLAG" val="#wm#"/>
  <p:tag name="KSO_WM_UNIT_ISCONTENTSTITLE" val="0"/>
  <p:tag name="KSO_WM_UNIT_ISNUMDGMTITLE" val="0"/>
  <p:tag name="KSO_WM_UNIT_NOCLEAR" val="0"/>
  <p:tag name="KSO_WM_UNIT_VALUE" val="26"/>
  <p:tag name="KSO_WM_DIAGRAM_GROUP_CODE" val="l1-2"/>
  <p:tag name="KSO_WM_UNIT_TYPE" val="a"/>
  <p:tag name="KSO_WM_UNIT_INDEX" val="1"/>
  <p:tag name="KSO_WM_UNIT_PRESET_TEXT" val="单击此处添加大标题"/>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a*1"/>
  <p:tag name="KSO_WM_TEMPLATE_CATEGORY" val="custom"/>
  <p:tag name="KSO_WM_TEMPLATE_INDEX" val="20204977"/>
  <p:tag name="KSO_WM_UNIT_LAYERLEVEL" val="1"/>
  <p:tag name="KSO_WM_TAG_VERSION" val="1.0"/>
  <p:tag name="KSO_WM_BEAUTIFY_FLAG" val="#wm#"/>
  <p:tag name="KSO_WM_UNIT_ISCONTENTSTITLE" val="0"/>
  <p:tag name="KSO_WM_UNIT_ISNUMDGMTITLE" val="0"/>
  <p:tag name="KSO_WM_UNIT_NOCLEAR" val="0"/>
  <p:tag name="KSO_WM_UNIT_VALUE" val="26"/>
  <p:tag name="KSO_WM_DIAGRAM_GROUP_CODE" val="l1-2"/>
  <p:tag name="KSO_WM_UNIT_TYPE" val="a"/>
  <p:tag name="KSO_WM_UNIT_INDEX" val="1"/>
  <p:tag name="KSO_WM_UNIT_PRESET_TEXT" val="单击此处添加大标题"/>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977_10*a*1"/>
  <p:tag name="KSO_WM_TEMPLATE_CATEGORY" val="custom"/>
  <p:tag name="KSO_WM_TEMPLATE_INDEX" val="20204977"/>
  <p:tag name="KSO_WM_UNIT_LAYERLEVEL" val="1"/>
  <p:tag name="KSO_WM_TAG_VERSION" val="1.0"/>
  <p:tag name="KSO_WM_BEAUTIFY_FLAG" val="#wm#"/>
  <p:tag name="KSO_WM_UNIT_ISCONTENTSTITLE" val="0"/>
  <p:tag name="KSO_WM_UNIT_ISNUMDGMTITLE" val="0"/>
  <p:tag name="KSO_WM_UNIT_NOCLEAR" val="0"/>
  <p:tag name="KSO_WM_UNIT_VALUE" val="26"/>
  <p:tag name="KSO_WM_DIAGRAM_GROUP_CODE" val="l1-2"/>
  <p:tag name="KSO_WM_UNIT_TYPE" val="a"/>
  <p:tag name="KSO_WM_UNIT_INDEX" val="1"/>
  <p:tag name="KSO_WM_UNIT_PRESET_TEXT" val="单击此处添加大标题"/>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w="3175">
          <a:noFill/>
          <a:prstDash val="dash"/>
        </a:ln>
      </a:spPr>
      <a:bodyPr wrap="square" lIns="90000" tIns="46800" rIns="90000" bIns="46800" anchor="ctr" anchorCtr="0"/>
      <a:lstStyle>
        <a:defPPr algn="ctr">
          <a:lnSpc>
            <a:spcPct val="100000"/>
          </a:lnSpc>
          <a:spcAft>
            <a:spcPts val="800"/>
          </a:spcAf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1969</Words>
  <Application>Microsoft Office PowerPoint</Application>
  <PresentationFormat>宽屏</PresentationFormat>
  <Paragraphs>165</Paragraphs>
  <Slides>19</Slides>
  <Notes>19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-apple-system-font</vt:lpstr>
      <vt:lpstr>宋体</vt:lpstr>
      <vt:lpstr>微软雅黑</vt:lpstr>
      <vt:lpstr>微软雅黑 Light</vt:lpstr>
      <vt:lpstr>Arial</vt:lpstr>
      <vt:lpstr>Calibri</vt:lpstr>
      <vt:lpstr>Impact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高新兴</dc:creator>
  <cp:lastModifiedBy>13650787520@139.com</cp:lastModifiedBy>
  <cp:revision>273</cp:revision>
  <dcterms:created xsi:type="dcterms:W3CDTF">2019-06-19T02:08:00Z</dcterms:created>
  <dcterms:modified xsi:type="dcterms:W3CDTF">2022-04-26T13:54:42Z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2052-11.1.0.11636</vt:lpwstr>
  </property>
  <property fmtid="{D5CDD505-2E9C-101B-9397-08002B2CF9AE}" pid="3" name="ICV">
    <vt:lpwstr>A25D6618FC844733BE02776D5A844D35</vt:lpwstr>
  </property>
  <property fmtid="{D5CDD505-2E9C-101B-9397-08002B2CF9AE}" pid="4" name="commondata">
    <vt:lpwstr>eyJoZGlkIjoiY2UxNjA2N2I0YTMyMTUxNTI5Y2NjMzlhZmU0NGY4ZmYifQ==</vt:lpwstr>
  </property>
</Properties>
</file>