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84" r:id="rId7"/>
    <p:sldId id="282" r:id="rId8"/>
    <p:sldId id="259" r:id="rId9"/>
    <p:sldId id="271" r:id="rId10"/>
    <p:sldId id="266" r:id="rId11"/>
    <p:sldId id="268" r:id="rId12"/>
    <p:sldId id="270" r:id="rId13"/>
    <p:sldId id="269" r:id="rId14"/>
    <p:sldId id="265" r:id="rId15"/>
    <p:sldId id="262" r:id="rId16"/>
    <p:sldId id="261" r:id="rId17"/>
    <p:sldId id="263" r:id="rId18"/>
    <p:sldId id="264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Dpub</a:t>
            </a:r>
            <a:r>
              <a:rPr lang="zh-CN" altLang="en-US" dirty="0" err="1" smtClean="0">
                <a:sym typeface="+mn-ea"/>
              </a:rPr>
              <a:t>编辑器业务串讲</a:t>
            </a:r>
            <a:endParaRPr lang="zh-CN" altLang="en-US" dirty="0" err="1" smtClean="0">
              <a:sym typeface="+mn-ea"/>
            </a:endParaRPr>
          </a:p>
        </p:txBody>
      </p:sp>
      <p:pic>
        <p:nvPicPr>
          <p:cNvPr id="39" name="所有logo（线上RGB）-2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654" y="4826052"/>
            <a:ext cx="3454706" cy="1126398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slp</a:t>
            </a:r>
            <a:r>
              <a:rPr lang="zh-CN" altLang="en-US">
                <a:sym typeface="+mn-ea"/>
              </a:rPr>
              <a:t>模板介绍（看代码）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1670" y="1598295"/>
            <a:ext cx="4867910" cy="5302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Dpub</a:t>
            </a:r>
            <a:r>
              <a:rPr lang="zh-CN" altLang="en-US">
                <a:sym typeface="+mn-ea"/>
              </a:rPr>
              <a:t>编辑时工作流（结合代码讲解）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slp</a:t>
            </a:r>
            <a:r>
              <a:rPr lang="zh-CN" altLang="en-US"/>
              <a:t>全部组件加载过程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slp</a:t>
            </a:r>
            <a:r>
              <a:rPr lang="zh-CN" altLang="en-US"/>
              <a:t>组件创建时内部过程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选中组件、</a:t>
            </a:r>
            <a:r>
              <a:rPr lang="en-US" altLang="zh-CN"/>
              <a:t>autoForm</a:t>
            </a:r>
            <a:r>
              <a:rPr lang="zh-CN" altLang="en-US"/>
              <a:t>编辑组件内部数据流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营销组件编辑、配置表单加载过程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 </a:t>
            </a:r>
            <a:r>
              <a:rPr lang="zh-CN" altLang="en-US"/>
              <a:t>图片选择器、项目选择器工作原理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slp</a:t>
            </a:r>
            <a:r>
              <a:rPr lang="zh-CN" altLang="en-US">
                <a:sym typeface="+mn-ea"/>
              </a:rPr>
              <a:t>全部组件加载过程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1115" y="1825625"/>
            <a:ext cx="196850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8115" y="1825625"/>
            <a:ext cx="4469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src/editor/slp/widgets/index.js</a:t>
            </a:r>
            <a:r>
              <a:rPr lang="zh-CN" altLang="en-US"/>
              <a:t>（组件配置列表）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8750" y="3402330"/>
            <a:ext cx="4100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将所以组件数据放到widgetConfigs中src/editor/base/register.js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slp</a:t>
            </a:r>
            <a:r>
              <a:rPr lang="zh-CN" altLang="en-US">
                <a:sym typeface="+mn-ea"/>
              </a:rPr>
              <a:t>组件创建时内部过程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3315" y="3067685"/>
            <a:ext cx="7404100" cy="1866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7180" y="1992630"/>
            <a:ext cx="3794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src/common/utils/base.js（组件注册</a:t>
            </a:r>
            <a:r>
              <a:rPr lang="zh-CN" altLang="en-US"/>
              <a:t>的</a:t>
            </a:r>
            <a:r>
              <a:rPr lang="en-US"/>
              <a:t>onCreate函数）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选中组件、</a:t>
            </a:r>
            <a:r>
              <a:rPr lang="en-US" altLang="zh-CN">
                <a:sym typeface="+mn-ea"/>
              </a:rPr>
              <a:t>autoForm</a:t>
            </a:r>
            <a:r>
              <a:rPr lang="zh-CN" altLang="en-US">
                <a:sym typeface="+mn-ea"/>
              </a:rPr>
              <a:t>编辑组件内部数据流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7150" y="1691005"/>
            <a:ext cx="637984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7965" y="1573530"/>
            <a:ext cx="336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/src/app.vue</a:t>
            </a:r>
            <a:endParaRPr lang="en-US"/>
          </a:p>
          <a:p>
            <a:r>
              <a:rPr lang="en-US"/>
              <a:t>handleClickProxy</a:t>
            </a:r>
            <a:r>
              <a:rPr lang="zh-CN" altLang="en-US"/>
              <a:t>绑定点击事件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7965" y="2564130"/>
            <a:ext cx="336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src/editor/base/store/state.js</a:t>
            </a:r>
            <a:endParaRPr lang="en-US"/>
          </a:p>
          <a:p>
            <a:r>
              <a:rPr lang="en-US"/>
              <a:t>clickProxyList</a:t>
            </a:r>
            <a:r>
              <a:rPr lang="zh-CN" altLang="en-US"/>
              <a:t>代理的事件列表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27965" y="360934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src/editor/base/store/actions/base.js</a:t>
            </a:r>
            <a:endParaRPr lang="en-US"/>
          </a:p>
          <a:p>
            <a:r>
              <a:rPr lang="en-US"/>
              <a:t>layerClickHandler</a:t>
            </a:r>
            <a:endParaRPr lang="en-US"/>
          </a:p>
          <a:p>
            <a:r>
              <a:rPr lang="zh-CN" altLang="en-US"/>
              <a:t>选中当前图层的数据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27965" y="5365115"/>
            <a:ext cx="36391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src/editor/base/components/propertys/propElement.vue</a:t>
            </a:r>
            <a:endParaRPr lang="en-US"/>
          </a:p>
          <a:p>
            <a:r>
              <a:rPr lang="en-US"/>
              <a:t>handleValueChange</a:t>
            </a:r>
            <a:r>
              <a:rPr lang="zh-CN" altLang="en-US"/>
              <a:t>处理表单数据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营销组件编辑、配置表单加载过程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5665" y="1873885"/>
            <a:ext cx="7810500" cy="4254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6055" y="1783715"/>
            <a:ext cx="27762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src/DpubEditor.js</a:t>
            </a:r>
            <a:endParaRPr lang="en-US"/>
          </a:p>
          <a:p>
            <a:r>
              <a:rPr lang="en-US"/>
              <a:t>registLifeCycle</a:t>
            </a:r>
            <a:r>
              <a:rPr lang="zh-CN" altLang="en-US"/>
              <a:t>注册事件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86055" y="271843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src/editor/base/components/editorWrapper.vue </a:t>
            </a:r>
            <a:r>
              <a:rPr lang="zh-CN" altLang="en-US"/>
              <a:t>触发事件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86055" y="408305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src/editor/base/components/propertys/index.vue </a:t>
            </a:r>
            <a:r>
              <a:rPr lang="zh-CN" altLang="en-US"/>
              <a:t>渲染右侧表单</a:t>
            </a:r>
            <a:endParaRPr lang="zh-CN" altLang="en-US"/>
          </a:p>
          <a:p>
            <a:r>
              <a:rPr lang="zh-CN" altLang="en-US"/>
              <a:t>切换</a:t>
            </a:r>
            <a:r>
              <a:rPr lang="en-US" altLang="zh-CN"/>
              <a:t>tab</a:t>
            </a:r>
            <a:r>
              <a:rPr lang="zh-CN" altLang="en-US"/>
              <a:t>设置对应</a:t>
            </a:r>
            <a:r>
              <a:rPr lang="en-US" altLang="zh-CN"/>
              <a:t>state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图片选择器、项目选择器工作原理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5905" y="1825625"/>
            <a:ext cx="659955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5905" y="1825625"/>
            <a:ext cx="2832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src/libs/selectProject/index.js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Dpub</a:t>
            </a:r>
            <a:r>
              <a:rPr lang="zh-CN" altLang="en-US"/>
              <a:t>功能简介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对</a:t>
            </a:r>
            <a:r>
              <a:rPr lang="en-US" altLang="zh-CN"/>
              <a:t>Dpub</a:t>
            </a:r>
            <a:r>
              <a:rPr lang="zh-CN" altLang="en-US"/>
              <a:t>编辑器的思考和理解</a:t>
            </a:r>
            <a:endParaRPr lang="zh-CN" altLang="en-US"/>
          </a:p>
          <a:p>
            <a:r>
              <a:rPr lang="en-US" altLang="zh-CN"/>
              <a:t>3. Dpub</a:t>
            </a:r>
            <a:r>
              <a:rPr lang="zh-CN" altLang="en-US"/>
              <a:t>内部各个模块组成</a:t>
            </a:r>
            <a:endParaRPr lang="en-US" altLang="zh-CN"/>
          </a:p>
          <a:p>
            <a:r>
              <a:rPr lang="en-US" altLang="zh-CN"/>
              <a:t>4. </a:t>
            </a:r>
            <a:r>
              <a:rPr lang="en-US" altLang="zh-CN">
                <a:sym typeface="+mn-ea"/>
              </a:rPr>
              <a:t>Dpub</a:t>
            </a:r>
            <a:r>
              <a:rPr lang="zh-CN" altLang="en-US">
                <a:sym typeface="+mn-ea"/>
              </a:rPr>
              <a:t>导出生成页面内部业务流程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5. Dpub</a:t>
            </a:r>
            <a:r>
              <a:rPr lang="zh-CN" altLang="en-US">
                <a:sym typeface="+mn-ea"/>
              </a:rPr>
              <a:t>编辑时工作流（结合代码讲解）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Dpub</a:t>
            </a:r>
            <a:r>
              <a:rPr lang="zh-CN" altLang="en-US">
                <a:sym typeface="+mn-ea"/>
              </a:rPr>
              <a:t>功能简介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营销活动页面的搭建</a:t>
            </a:r>
            <a:endParaRPr lang="zh-CN" altLang="en-US"/>
          </a:p>
          <a:p>
            <a:r>
              <a:rPr lang="zh-CN" altLang="en-US"/>
              <a:t>自由组合需要的组件</a:t>
            </a:r>
            <a:endParaRPr lang="zh-CN" altLang="en-US"/>
          </a:p>
          <a:p>
            <a:r>
              <a:rPr lang="zh-CN" altLang="en-US"/>
              <a:t>各个组件支持编辑</a:t>
            </a:r>
            <a:endParaRPr lang="zh-CN" altLang="en-US"/>
          </a:p>
          <a:p>
            <a:r>
              <a:rPr lang="zh-CN" altLang="en-US"/>
              <a:t>页面支持编辑时预览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4245" y="1370965"/>
            <a:ext cx="6196965" cy="5072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Dpub</a:t>
            </a:r>
            <a:r>
              <a:rPr lang="zh-CN" altLang="en-US">
                <a:sym typeface="+mn-ea"/>
              </a:rPr>
              <a:t>编辑器的思考和理解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6265" y="1867535"/>
            <a:ext cx="59182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Dpub</a:t>
            </a:r>
            <a:r>
              <a:rPr lang="zh-CN" altLang="en-US">
                <a:sym typeface="+mn-ea"/>
              </a:rPr>
              <a:t>编辑器的思考和理解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8405" y="1691005"/>
            <a:ext cx="6816725" cy="5102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Dpub</a:t>
            </a:r>
            <a:r>
              <a:rPr lang="zh-CN" altLang="en-US">
                <a:sym typeface="+mn-ea"/>
              </a:rPr>
              <a:t>内部各个模块组成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9645" y="1691005"/>
            <a:ext cx="7960995" cy="519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Dpub</a:t>
            </a:r>
            <a:r>
              <a:rPr lang="zh-CN" altLang="en-US">
                <a:sym typeface="+mn-ea"/>
              </a:rPr>
              <a:t>导出生成页面内部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页面生成整体流程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slp</a:t>
            </a:r>
            <a:r>
              <a:rPr lang="zh-CN" altLang="en-US"/>
              <a:t>生成</a:t>
            </a:r>
            <a:r>
              <a:rPr lang="en-US" altLang="zh-CN"/>
              <a:t>H5</a:t>
            </a:r>
            <a:r>
              <a:rPr lang="zh-CN" altLang="en-US"/>
              <a:t>页面具体流程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slp</a:t>
            </a:r>
            <a:r>
              <a:rPr lang="zh-CN" altLang="en-US"/>
              <a:t>模板介绍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页面生成整体流程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5845" y="1691005"/>
            <a:ext cx="9141460" cy="5170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slp</a:t>
            </a:r>
            <a:r>
              <a:rPr lang="zh-CN" altLang="en-US">
                <a:sym typeface="+mn-ea"/>
              </a:rPr>
              <a:t>生成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页面具体流程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409065"/>
            <a:ext cx="9156700" cy="5139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Presentation</Application>
  <PresentationFormat>宽屏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Helvetica Neue</vt:lpstr>
      <vt:lpstr>SimSun</vt:lpstr>
      <vt:lpstr>HYShuSongErKW</vt:lpstr>
      <vt:lpstr>Microsoft YaHei</vt:lpstr>
      <vt:lpstr/>
      <vt:lpstr>Arial Unicode MS</vt:lpstr>
      <vt:lpstr>Calibri</vt:lpstr>
      <vt:lpstr>SimSun</vt:lpstr>
      <vt:lpstr>PingFang SC</vt:lpstr>
      <vt:lpstr>Office 主题</vt:lpstr>
      <vt:lpstr>Dpub编辑器业务串讲</vt:lpstr>
      <vt:lpstr>PowerPoint 演示文稿</vt:lpstr>
      <vt:lpstr>Dpub功能简介</vt:lpstr>
      <vt:lpstr>对Dpub编辑器的思考和理解</vt:lpstr>
      <vt:lpstr>对Dpub编辑器的思考和理解</vt:lpstr>
      <vt:lpstr>Dpub内部各个模块组成</vt:lpstr>
      <vt:lpstr>Dpub导出生成页面内部 </vt:lpstr>
      <vt:lpstr>页面生成整体流程</vt:lpstr>
      <vt:lpstr>slp生成H5页面具体流程</vt:lpstr>
      <vt:lpstr>slp模板介绍（看代码）</vt:lpstr>
      <vt:lpstr>Dpub编辑时工作流（结合代码讲解）</vt:lpstr>
      <vt:lpstr>slp全部组件加载过程</vt:lpstr>
      <vt:lpstr>slp组件创建时内部过程</vt:lpstr>
      <vt:lpstr>选中组件、autoForm编辑组件内部数据流</vt:lpstr>
      <vt:lpstr>营销组件编辑、配置表单加载过程</vt:lpstr>
      <vt:lpstr>图片选择器、项目选择器工作原理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didi</dc:creator>
  <cp:lastModifiedBy>didi</cp:lastModifiedBy>
  <cp:revision>95</cp:revision>
  <dcterms:created xsi:type="dcterms:W3CDTF">2019-10-31T11:47:09Z</dcterms:created>
  <dcterms:modified xsi:type="dcterms:W3CDTF">2019-10-31T11:47:09Z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1033-1.4.0.1935</vt:lpwstr>
  </property>
</Properties>
</file>