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57" r:id="rId6"/>
    <p:sldId id="259" r:id="rId7"/>
    <p:sldId id="260" r:id="rId8"/>
    <p:sldId id="261" r:id="rId9"/>
    <p:sldId id="262" r:id="rId10"/>
    <p:sldId id="264" r:id="rId11"/>
    <p:sldId id="263" r:id="rId12"/>
    <p:sldId id="25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6285-E70D-424B-A7CE-3D6F424A5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../media/image5.png"/><Relationship Id="rId6" Type="http://schemas.openxmlformats.org/officeDocument/2006/relationships/tags" Target="../tags/tag22.xml"/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3.jpeg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2.png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2.png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2.png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2.png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2.png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1.jpeg"/><Relationship Id="rId2" Type="http://schemas.openxmlformats.org/officeDocument/2006/relationships/tags" Target="../tags/tag9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2.png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2.png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image" Target="../media/image2.png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image" Target="../media/image2.png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2.png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image" Target="../media/image2.png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239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8512256" y="1112011"/>
            <a:ext cx="1308074" cy="5175250"/>
          </a:xfrm>
        </p:spPr>
        <p:txBody>
          <a:bodyPr vert="eaVert" lIns="90000" tIns="46800" rIns="90000" bIns="46800" anchor="ctr" anchorCtr="0">
            <a:normAutofit/>
          </a:bodyPr>
          <a:lstStyle>
            <a:lvl1pPr algn="dist">
              <a:defRPr sz="54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9904759" y="2959861"/>
            <a:ext cx="610841" cy="3327399"/>
          </a:xfrm>
        </p:spPr>
        <p:txBody>
          <a:bodyPr vert="eaVert" lIns="90000" tIns="46800" rIns="90000" bIns="46800" anchor="b" anchorCtr="0">
            <a:normAutofit/>
          </a:bodyPr>
          <a:lstStyle>
            <a:lvl1pPr marL="342900" indent="-342900" algn="r">
              <a:buFont typeface="Arial" panose="020B0604020202090204" pitchFamily="34" charset="0"/>
              <a:buChar char="•"/>
              <a:defRPr sz="20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 userDrawn="1">
            <p:custDataLst>
              <p:tags r:id="rId9"/>
            </p:custDataLst>
          </p:nvPr>
        </p:nvGrpSpPr>
        <p:grpSpPr>
          <a:xfrm>
            <a:off x="11119425" y="364118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8" name="Freeform 5"/>
            <p:cNvSpPr/>
            <p:nvPr>
              <p:custDataLst>
                <p:tags r:id="rId10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20" name="Freeform 6"/>
            <p:cNvSpPr/>
            <p:nvPr>
              <p:custDataLst>
                <p:tags r:id="rId11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21" name="Freeform 7"/>
            <p:cNvSpPr/>
            <p:nvPr>
              <p:custDataLst>
                <p:tags r:id="rId12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11310600" y="141035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2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3"/>
            </p:custDataLst>
          </p:nvPr>
        </p:nvGrpSpPr>
        <p:grpSpPr>
          <a:xfrm>
            <a:off x="5363324" y="1356853"/>
            <a:ext cx="1697221" cy="3217058"/>
            <a:chOff x="5363324" y="1356853"/>
            <a:chExt cx="1697221" cy="3217058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363324" y="1356853"/>
              <a:ext cx="1673852" cy="321705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6614211" y="3210819"/>
              <a:ext cx="446334" cy="85553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31850" y="4062846"/>
            <a:ext cx="10515600" cy="1424420"/>
          </a:xfrm>
        </p:spPr>
        <p:txBody>
          <a:bodyPr anchor="b">
            <a:normAutofit/>
          </a:bodyPr>
          <a:lstStyle>
            <a:lvl1pPr algn="ctr">
              <a:defRPr sz="4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831850" y="5531839"/>
            <a:ext cx="10515600" cy="661144"/>
          </a:xfrm>
        </p:spPr>
        <p:txBody>
          <a:bodyPr>
            <a:normAutofit/>
          </a:bodyPr>
          <a:lstStyle>
            <a:lvl1pPr marL="0" indent="0" algn="ctr"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1310600" y="141035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5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rgbClr val="E6DD96"/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6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rgbClr val="E6DD96"/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7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rgbClr val="E6DD96"/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>
            <a:off x="11310600" y="141035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7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8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9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310600" y="141035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3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6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7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11310600" y="141035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9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20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21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292800" y="141035"/>
            <a:ext cx="11791369" cy="6412765"/>
            <a:chOff x="292800" y="141035"/>
            <a:chExt cx="11791369" cy="6412765"/>
          </a:xfrm>
        </p:grpSpPr>
        <p:sp>
          <p:nvSpPr>
            <p:cNvPr id="14" name="矩形 13"/>
            <p:cNvSpPr/>
            <p:nvPr userDrawn="1">
              <p:custDataLst>
                <p:tags r:id="rId4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endParaRPr>
            </a:p>
          </p:txBody>
        </p:sp>
        <p:grpSp>
          <p:nvGrpSpPr>
            <p:cNvPr id="15" name="组合 1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310600" y="141035"/>
              <a:ext cx="773569" cy="391049"/>
              <a:chOff x="831851" y="1143000"/>
              <a:chExt cx="2768600" cy="1262063"/>
            </a:xfrm>
            <a:solidFill>
              <a:schemeClr val="accent1"/>
            </a:solidFill>
          </p:grpSpPr>
          <p:sp>
            <p:nvSpPr>
              <p:cNvPr id="16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936626" y="1143000"/>
                <a:ext cx="2663825" cy="1262063"/>
              </a:xfrm>
              <a:custGeom>
                <a:avLst/>
                <a:gdLst>
                  <a:gd name="T0" fmla="*/ 99 w 179"/>
                  <a:gd name="T1" fmla="*/ 37 h 83"/>
                  <a:gd name="T2" fmla="*/ 124 w 179"/>
                  <a:gd name="T3" fmla="*/ 39 h 83"/>
                  <a:gd name="T4" fmla="*/ 133 w 179"/>
                  <a:gd name="T5" fmla="*/ 51 h 83"/>
                  <a:gd name="T6" fmla="*/ 121 w 179"/>
                  <a:gd name="T7" fmla="*/ 57 h 83"/>
                  <a:gd name="T8" fmla="*/ 80 w 179"/>
                  <a:gd name="T9" fmla="*/ 76 h 83"/>
                  <a:gd name="T10" fmla="*/ 122 w 179"/>
                  <a:gd name="T11" fmla="*/ 68 h 83"/>
                  <a:gd name="T12" fmla="*/ 142 w 179"/>
                  <a:gd name="T13" fmla="*/ 59 h 83"/>
                  <a:gd name="T14" fmla="*/ 154 w 179"/>
                  <a:gd name="T15" fmla="*/ 72 h 83"/>
                  <a:gd name="T16" fmla="*/ 142 w 179"/>
                  <a:gd name="T17" fmla="*/ 70 h 83"/>
                  <a:gd name="T18" fmla="*/ 158 w 179"/>
                  <a:gd name="T19" fmla="*/ 82 h 83"/>
                  <a:gd name="T20" fmla="*/ 168 w 179"/>
                  <a:gd name="T21" fmla="*/ 61 h 83"/>
                  <a:gd name="T22" fmla="*/ 157 w 179"/>
                  <a:gd name="T23" fmla="*/ 46 h 83"/>
                  <a:gd name="T24" fmla="*/ 145 w 179"/>
                  <a:gd name="T25" fmla="*/ 49 h 83"/>
                  <a:gd name="T26" fmla="*/ 134 w 179"/>
                  <a:gd name="T27" fmla="*/ 41 h 83"/>
                  <a:gd name="T28" fmla="*/ 145 w 179"/>
                  <a:gd name="T29" fmla="*/ 34 h 83"/>
                  <a:gd name="T30" fmla="*/ 136 w 179"/>
                  <a:gd name="T31" fmla="*/ 41 h 83"/>
                  <a:gd name="T32" fmla="*/ 153 w 179"/>
                  <a:gd name="T33" fmla="*/ 44 h 83"/>
                  <a:gd name="T34" fmla="*/ 146 w 179"/>
                  <a:gd name="T35" fmla="*/ 29 h 83"/>
                  <a:gd name="T36" fmla="*/ 130 w 179"/>
                  <a:gd name="T37" fmla="*/ 16 h 83"/>
                  <a:gd name="T38" fmla="*/ 102 w 179"/>
                  <a:gd name="T39" fmla="*/ 11 h 83"/>
                  <a:gd name="T40" fmla="*/ 86 w 179"/>
                  <a:gd name="T41" fmla="*/ 17 h 83"/>
                  <a:gd name="T42" fmla="*/ 94 w 179"/>
                  <a:gd name="T43" fmla="*/ 30 h 83"/>
                  <a:gd name="T44" fmla="*/ 95 w 179"/>
                  <a:gd name="T45" fmla="*/ 18 h 83"/>
                  <a:gd name="T46" fmla="*/ 101 w 179"/>
                  <a:gd name="T47" fmla="*/ 28 h 83"/>
                  <a:gd name="T48" fmla="*/ 92 w 179"/>
                  <a:gd name="T49" fmla="*/ 32 h 83"/>
                  <a:gd name="T50" fmla="*/ 84 w 179"/>
                  <a:gd name="T51" fmla="*/ 22 h 83"/>
                  <a:gd name="T52" fmla="*/ 72 w 179"/>
                  <a:gd name="T53" fmla="*/ 19 h 83"/>
                  <a:gd name="T54" fmla="*/ 58 w 179"/>
                  <a:gd name="T55" fmla="*/ 32 h 83"/>
                  <a:gd name="T56" fmla="*/ 51 w 179"/>
                  <a:gd name="T57" fmla="*/ 47 h 83"/>
                  <a:gd name="T58" fmla="*/ 65 w 179"/>
                  <a:gd name="T59" fmla="*/ 45 h 83"/>
                  <a:gd name="T60" fmla="*/ 58 w 179"/>
                  <a:gd name="T61" fmla="*/ 39 h 83"/>
                  <a:gd name="T62" fmla="*/ 56 w 179"/>
                  <a:gd name="T63" fmla="*/ 44 h 83"/>
                  <a:gd name="T64" fmla="*/ 57 w 179"/>
                  <a:gd name="T65" fmla="*/ 37 h 83"/>
                  <a:gd name="T66" fmla="*/ 68 w 179"/>
                  <a:gd name="T67" fmla="*/ 43 h 83"/>
                  <a:gd name="T68" fmla="*/ 59 w 179"/>
                  <a:gd name="T69" fmla="*/ 52 h 83"/>
                  <a:gd name="T70" fmla="*/ 42 w 179"/>
                  <a:gd name="T71" fmla="*/ 44 h 83"/>
                  <a:gd name="T72" fmla="*/ 18 w 179"/>
                  <a:gd name="T73" fmla="*/ 48 h 83"/>
                  <a:gd name="T74" fmla="*/ 0 w 179"/>
                  <a:gd name="T75" fmla="*/ 58 h 83"/>
                  <a:gd name="T76" fmla="*/ 31 w 179"/>
                  <a:gd name="T77" fmla="*/ 48 h 83"/>
                  <a:gd name="T78" fmla="*/ 51 w 179"/>
                  <a:gd name="T79" fmla="*/ 56 h 83"/>
                  <a:gd name="T80" fmla="*/ 83 w 179"/>
                  <a:gd name="T81" fmla="*/ 58 h 83"/>
                  <a:gd name="T82" fmla="*/ 83 w 179"/>
                  <a:gd name="T83" fmla="*/ 39 h 83"/>
                  <a:gd name="T84" fmla="*/ 99 w 179"/>
                  <a:gd name="T85" fmla="*/ 3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9" h="83">
                    <a:moveTo>
                      <a:pt x="99" y="37"/>
                    </a:moveTo>
                    <a:cubicBezTo>
                      <a:pt x="104" y="25"/>
                      <a:pt x="122" y="29"/>
                      <a:pt x="124" y="39"/>
                    </a:cubicBezTo>
                    <a:cubicBezTo>
                      <a:pt x="131" y="40"/>
                      <a:pt x="133" y="47"/>
                      <a:pt x="133" y="51"/>
                    </a:cubicBezTo>
                    <a:cubicBezTo>
                      <a:pt x="132" y="56"/>
                      <a:pt x="126" y="60"/>
                      <a:pt x="121" y="57"/>
                    </a:cubicBezTo>
                    <a:cubicBezTo>
                      <a:pt x="113" y="73"/>
                      <a:pt x="100" y="76"/>
                      <a:pt x="80" y="76"/>
                    </a:cubicBezTo>
                    <a:cubicBezTo>
                      <a:pt x="104" y="81"/>
                      <a:pt x="113" y="77"/>
                      <a:pt x="122" y="68"/>
                    </a:cubicBezTo>
                    <a:cubicBezTo>
                      <a:pt x="128" y="62"/>
                      <a:pt x="137" y="59"/>
                      <a:pt x="142" y="59"/>
                    </a:cubicBezTo>
                    <a:cubicBezTo>
                      <a:pt x="152" y="60"/>
                      <a:pt x="160" y="65"/>
                      <a:pt x="154" y="72"/>
                    </a:cubicBezTo>
                    <a:cubicBezTo>
                      <a:pt x="158" y="61"/>
                      <a:pt x="143" y="62"/>
                      <a:pt x="142" y="70"/>
                    </a:cubicBezTo>
                    <a:cubicBezTo>
                      <a:pt x="141" y="78"/>
                      <a:pt x="149" y="83"/>
                      <a:pt x="158" y="82"/>
                    </a:cubicBezTo>
                    <a:cubicBezTo>
                      <a:pt x="170" y="81"/>
                      <a:pt x="171" y="66"/>
                      <a:pt x="168" y="61"/>
                    </a:cubicBezTo>
                    <a:cubicBezTo>
                      <a:pt x="179" y="52"/>
                      <a:pt x="163" y="41"/>
                      <a:pt x="157" y="46"/>
                    </a:cubicBezTo>
                    <a:cubicBezTo>
                      <a:pt x="153" y="50"/>
                      <a:pt x="148" y="50"/>
                      <a:pt x="145" y="49"/>
                    </a:cubicBezTo>
                    <a:cubicBezTo>
                      <a:pt x="140" y="49"/>
                      <a:pt x="134" y="46"/>
                      <a:pt x="134" y="41"/>
                    </a:cubicBezTo>
                    <a:cubicBezTo>
                      <a:pt x="134" y="31"/>
                      <a:pt x="143" y="31"/>
                      <a:pt x="145" y="34"/>
                    </a:cubicBezTo>
                    <a:cubicBezTo>
                      <a:pt x="141" y="33"/>
                      <a:pt x="136" y="35"/>
                      <a:pt x="136" y="41"/>
                    </a:cubicBezTo>
                    <a:cubicBezTo>
                      <a:pt x="136" y="47"/>
                      <a:pt x="150" y="50"/>
                      <a:pt x="153" y="44"/>
                    </a:cubicBezTo>
                    <a:cubicBezTo>
                      <a:pt x="156" y="39"/>
                      <a:pt x="156" y="31"/>
                      <a:pt x="146" y="29"/>
                    </a:cubicBezTo>
                    <a:cubicBezTo>
                      <a:pt x="150" y="22"/>
                      <a:pt x="140" y="12"/>
                      <a:pt x="130" y="16"/>
                    </a:cubicBezTo>
                    <a:cubicBezTo>
                      <a:pt x="127" y="6"/>
                      <a:pt x="111" y="0"/>
                      <a:pt x="102" y="11"/>
                    </a:cubicBezTo>
                    <a:cubicBezTo>
                      <a:pt x="96" y="7"/>
                      <a:pt x="89" y="8"/>
                      <a:pt x="86" y="17"/>
                    </a:cubicBezTo>
                    <a:cubicBezTo>
                      <a:pt x="84" y="25"/>
                      <a:pt x="88" y="30"/>
                      <a:pt x="94" y="30"/>
                    </a:cubicBezTo>
                    <a:cubicBezTo>
                      <a:pt x="99" y="30"/>
                      <a:pt x="104" y="22"/>
                      <a:pt x="95" y="18"/>
                    </a:cubicBezTo>
                    <a:cubicBezTo>
                      <a:pt x="101" y="18"/>
                      <a:pt x="104" y="23"/>
                      <a:pt x="101" y="28"/>
                    </a:cubicBezTo>
                    <a:cubicBezTo>
                      <a:pt x="100" y="30"/>
                      <a:pt x="97" y="33"/>
                      <a:pt x="92" y="32"/>
                    </a:cubicBezTo>
                    <a:cubicBezTo>
                      <a:pt x="86" y="31"/>
                      <a:pt x="84" y="27"/>
                      <a:pt x="84" y="22"/>
                    </a:cubicBezTo>
                    <a:cubicBezTo>
                      <a:pt x="83" y="12"/>
                      <a:pt x="73" y="15"/>
                      <a:pt x="72" y="19"/>
                    </a:cubicBezTo>
                    <a:cubicBezTo>
                      <a:pt x="63" y="15"/>
                      <a:pt x="54" y="21"/>
                      <a:pt x="58" y="32"/>
                    </a:cubicBezTo>
                    <a:cubicBezTo>
                      <a:pt x="48" y="31"/>
                      <a:pt x="44" y="43"/>
                      <a:pt x="51" y="47"/>
                    </a:cubicBezTo>
                    <a:cubicBezTo>
                      <a:pt x="58" y="52"/>
                      <a:pt x="64" y="49"/>
                      <a:pt x="65" y="45"/>
                    </a:cubicBezTo>
                    <a:cubicBezTo>
                      <a:pt x="66" y="39"/>
                      <a:pt x="62" y="37"/>
                      <a:pt x="58" y="39"/>
                    </a:cubicBezTo>
                    <a:cubicBezTo>
                      <a:pt x="56" y="40"/>
                      <a:pt x="55" y="42"/>
                      <a:pt x="56" y="44"/>
                    </a:cubicBezTo>
                    <a:cubicBezTo>
                      <a:pt x="53" y="44"/>
                      <a:pt x="53" y="40"/>
                      <a:pt x="57" y="37"/>
                    </a:cubicBezTo>
                    <a:cubicBezTo>
                      <a:pt x="60" y="34"/>
                      <a:pt x="68" y="38"/>
                      <a:pt x="68" y="43"/>
                    </a:cubicBezTo>
                    <a:cubicBezTo>
                      <a:pt x="68" y="48"/>
                      <a:pt x="65" y="52"/>
                      <a:pt x="59" y="52"/>
                    </a:cubicBezTo>
                    <a:cubicBezTo>
                      <a:pt x="49" y="52"/>
                      <a:pt x="48" y="46"/>
                      <a:pt x="42" y="44"/>
                    </a:cubicBezTo>
                    <a:cubicBezTo>
                      <a:pt x="34" y="41"/>
                      <a:pt x="24" y="41"/>
                      <a:pt x="18" y="48"/>
                    </a:cubicBezTo>
                    <a:cubicBezTo>
                      <a:pt x="13" y="53"/>
                      <a:pt x="7" y="56"/>
                      <a:pt x="0" y="58"/>
                    </a:cubicBezTo>
                    <a:cubicBezTo>
                      <a:pt x="12" y="60"/>
                      <a:pt x="20" y="49"/>
                      <a:pt x="31" y="48"/>
                    </a:cubicBezTo>
                    <a:cubicBezTo>
                      <a:pt x="38" y="47"/>
                      <a:pt x="44" y="50"/>
                      <a:pt x="51" y="56"/>
                    </a:cubicBezTo>
                    <a:cubicBezTo>
                      <a:pt x="59" y="62"/>
                      <a:pt x="71" y="66"/>
                      <a:pt x="83" y="58"/>
                    </a:cubicBezTo>
                    <a:cubicBezTo>
                      <a:pt x="74" y="53"/>
                      <a:pt x="79" y="44"/>
                      <a:pt x="83" y="39"/>
                    </a:cubicBezTo>
                    <a:cubicBezTo>
                      <a:pt x="86" y="36"/>
                      <a:pt x="93" y="33"/>
                      <a:pt x="99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17" name="Freeform 6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831851" y="1538288"/>
                <a:ext cx="2054225" cy="746125"/>
              </a:xfrm>
              <a:custGeom>
                <a:avLst/>
                <a:gdLst>
                  <a:gd name="T0" fmla="*/ 127 w 138"/>
                  <a:gd name="T1" fmla="*/ 27 h 49"/>
                  <a:gd name="T2" fmla="*/ 136 w 138"/>
                  <a:gd name="T3" fmla="*/ 26 h 49"/>
                  <a:gd name="T4" fmla="*/ 129 w 138"/>
                  <a:gd name="T5" fmla="*/ 15 h 49"/>
                  <a:gd name="T6" fmla="*/ 106 w 138"/>
                  <a:gd name="T7" fmla="*/ 13 h 49"/>
                  <a:gd name="T8" fmla="*/ 88 w 138"/>
                  <a:gd name="T9" fmla="*/ 23 h 49"/>
                  <a:gd name="T10" fmla="*/ 100 w 138"/>
                  <a:gd name="T11" fmla="*/ 30 h 49"/>
                  <a:gd name="T12" fmla="*/ 98 w 138"/>
                  <a:gd name="T13" fmla="*/ 23 h 49"/>
                  <a:gd name="T14" fmla="*/ 94 w 138"/>
                  <a:gd name="T15" fmla="*/ 27 h 49"/>
                  <a:gd name="T16" fmla="*/ 97 w 138"/>
                  <a:gd name="T17" fmla="*/ 20 h 49"/>
                  <a:gd name="T18" fmla="*/ 103 w 138"/>
                  <a:gd name="T19" fmla="*/ 30 h 49"/>
                  <a:gd name="T20" fmla="*/ 91 w 138"/>
                  <a:gd name="T21" fmla="*/ 34 h 49"/>
                  <a:gd name="T22" fmla="*/ 75 w 138"/>
                  <a:gd name="T23" fmla="*/ 39 h 49"/>
                  <a:gd name="T24" fmla="*/ 53 w 138"/>
                  <a:gd name="T25" fmla="*/ 29 h 49"/>
                  <a:gd name="T26" fmla="*/ 30 w 138"/>
                  <a:gd name="T27" fmla="*/ 26 h 49"/>
                  <a:gd name="T28" fmla="*/ 0 w 138"/>
                  <a:gd name="T29" fmla="*/ 33 h 49"/>
                  <a:gd name="T30" fmla="*/ 23 w 138"/>
                  <a:gd name="T31" fmla="*/ 36 h 49"/>
                  <a:gd name="T32" fmla="*/ 42 w 138"/>
                  <a:gd name="T33" fmla="*/ 31 h 49"/>
                  <a:gd name="T34" fmla="*/ 68 w 138"/>
                  <a:gd name="T35" fmla="*/ 45 h 49"/>
                  <a:gd name="T36" fmla="*/ 102 w 138"/>
                  <a:gd name="T37" fmla="*/ 47 h 49"/>
                  <a:gd name="T38" fmla="*/ 127 w 138"/>
                  <a:gd name="T39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8" h="49">
                    <a:moveTo>
                      <a:pt x="127" y="27"/>
                    </a:moveTo>
                    <a:cubicBezTo>
                      <a:pt x="131" y="31"/>
                      <a:pt x="135" y="30"/>
                      <a:pt x="136" y="26"/>
                    </a:cubicBezTo>
                    <a:cubicBezTo>
                      <a:pt x="138" y="22"/>
                      <a:pt x="136" y="16"/>
                      <a:pt x="129" y="15"/>
                    </a:cubicBezTo>
                    <a:cubicBezTo>
                      <a:pt x="129" y="8"/>
                      <a:pt x="114" y="0"/>
                      <a:pt x="106" y="13"/>
                    </a:cubicBezTo>
                    <a:cubicBezTo>
                      <a:pt x="98" y="10"/>
                      <a:pt x="90" y="14"/>
                      <a:pt x="88" y="23"/>
                    </a:cubicBezTo>
                    <a:cubicBezTo>
                      <a:pt x="86" y="30"/>
                      <a:pt x="97" y="35"/>
                      <a:pt x="100" y="30"/>
                    </a:cubicBezTo>
                    <a:cubicBezTo>
                      <a:pt x="102" y="28"/>
                      <a:pt x="102" y="23"/>
                      <a:pt x="98" y="23"/>
                    </a:cubicBezTo>
                    <a:cubicBezTo>
                      <a:pt x="96" y="22"/>
                      <a:pt x="93" y="24"/>
                      <a:pt x="94" y="27"/>
                    </a:cubicBezTo>
                    <a:cubicBezTo>
                      <a:pt x="92" y="26"/>
                      <a:pt x="94" y="20"/>
                      <a:pt x="97" y="20"/>
                    </a:cubicBezTo>
                    <a:cubicBezTo>
                      <a:pt x="102" y="19"/>
                      <a:pt x="105" y="26"/>
                      <a:pt x="103" y="30"/>
                    </a:cubicBezTo>
                    <a:cubicBezTo>
                      <a:pt x="101" y="35"/>
                      <a:pt x="97" y="36"/>
                      <a:pt x="91" y="34"/>
                    </a:cubicBezTo>
                    <a:cubicBezTo>
                      <a:pt x="86" y="37"/>
                      <a:pt x="82" y="39"/>
                      <a:pt x="75" y="39"/>
                    </a:cubicBezTo>
                    <a:cubicBezTo>
                      <a:pt x="64" y="38"/>
                      <a:pt x="60" y="35"/>
                      <a:pt x="53" y="29"/>
                    </a:cubicBezTo>
                    <a:cubicBezTo>
                      <a:pt x="44" y="22"/>
                      <a:pt x="35" y="23"/>
                      <a:pt x="30" y="26"/>
                    </a:cubicBezTo>
                    <a:cubicBezTo>
                      <a:pt x="23" y="31"/>
                      <a:pt x="15" y="37"/>
                      <a:pt x="0" y="33"/>
                    </a:cubicBezTo>
                    <a:cubicBezTo>
                      <a:pt x="8" y="37"/>
                      <a:pt x="16" y="39"/>
                      <a:pt x="23" y="36"/>
                    </a:cubicBezTo>
                    <a:cubicBezTo>
                      <a:pt x="31" y="32"/>
                      <a:pt x="36" y="30"/>
                      <a:pt x="42" y="31"/>
                    </a:cubicBezTo>
                    <a:cubicBezTo>
                      <a:pt x="48" y="32"/>
                      <a:pt x="55" y="41"/>
                      <a:pt x="68" y="45"/>
                    </a:cubicBezTo>
                    <a:cubicBezTo>
                      <a:pt x="79" y="48"/>
                      <a:pt x="90" y="49"/>
                      <a:pt x="102" y="47"/>
                    </a:cubicBezTo>
                    <a:cubicBezTo>
                      <a:pt x="111" y="45"/>
                      <a:pt x="121" y="41"/>
                      <a:pt x="127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19" name="Freeform 7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1158876" y="1508125"/>
                <a:ext cx="373063" cy="365125"/>
              </a:xfrm>
              <a:custGeom>
                <a:avLst/>
                <a:gdLst>
                  <a:gd name="T0" fmla="*/ 20 w 25"/>
                  <a:gd name="T1" fmla="*/ 11 h 24"/>
                  <a:gd name="T2" fmla="*/ 18 w 25"/>
                  <a:gd name="T3" fmla="*/ 3 h 24"/>
                  <a:gd name="T4" fmla="*/ 25 w 25"/>
                  <a:gd name="T5" fmla="*/ 9 h 24"/>
                  <a:gd name="T6" fmla="*/ 19 w 25"/>
                  <a:gd name="T7" fmla="*/ 16 h 24"/>
                  <a:gd name="T8" fmla="*/ 0 w 25"/>
                  <a:gd name="T9" fmla="*/ 24 h 24"/>
                  <a:gd name="T10" fmla="*/ 9 w 25"/>
                  <a:gd name="T11" fmla="*/ 14 h 24"/>
                  <a:gd name="T12" fmla="*/ 15 w 25"/>
                  <a:gd name="T13" fmla="*/ 9 h 24"/>
                  <a:gd name="T14" fmla="*/ 11 w 25"/>
                  <a:gd name="T15" fmla="*/ 4 h 24"/>
                  <a:gd name="T16" fmla="*/ 8 w 25"/>
                  <a:gd name="T17" fmla="*/ 8 h 24"/>
                  <a:gd name="T18" fmla="*/ 10 w 25"/>
                  <a:gd name="T19" fmla="*/ 6 h 24"/>
                  <a:gd name="T20" fmla="*/ 13 w 25"/>
                  <a:gd name="T21" fmla="*/ 10 h 24"/>
                  <a:gd name="T22" fmla="*/ 6 w 25"/>
                  <a:gd name="T23" fmla="*/ 11 h 24"/>
                  <a:gd name="T24" fmla="*/ 4 w 25"/>
                  <a:gd name="T25" fmla="*/ 5 h 24"/>
                  <a:gd name="T26" fmla="*/ 12 w 25"/>
                  <a:gd name="T27" fmla="*/ 1 h 24"/>
                  <a:gd name="T28" fmla="*/ 20 w 25"/>
                  <a:gd name="T2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4">
                    <a:moveTo>
                      <a:pt x="20" y="11"/>
                    </a:moveTo>
                    <a:cubicBezTo>
                      <a:pt x="23" y="8"/>
                      <a:pt x="20" y="5"/>
                      <a:pt x="18" y="3"/>
                    </a:cubicBezTo>
                    <a:cubicBezTo>
                      <a:pt x="22" y="1"/>
                      <a:pt x="25" y="6"/>
                      <a:pt x="25" y="9"/>
                    </a:cubicBezTo>
                    <a:cubicBezTo>
                      <a:pt x="24" y="13"/>
                      <a:pt x="23" y="16"/>
                      <a:pt x="19" y="16"/>
                    </a:cubicBezTo>
                    <a:cubicBezTo>
                      <a:pt x="15" y="16"/>
                      <a:pt x="5" y="17"/>
                      <a:pt x="0" y="24"/>
                    </a:cubicBezTo>
                    <a:cubicBezTo>
                      <a:pt x="1" y="19"/>
                      <a:pt x="6" y="14"/>
                      <a:pt x="9" y="14"/>
                    </a:cubicBezTo>
                    <a:cubicBezTo>
                      <a:pt x="13" y="13"/>
                      <a:pt x="15" y="12"/>
                      <a:pt x="15" y="9"/>
                    </a:cubicBezTo>
                    <a:cubicBezTo>
                      <a:pt x="15" y="7"/>
                      <a:pt x="13" y="4"/>
                      <a:pt x="11" y="4"/>
                    </a:cubicBezTo>
                    <a:cubicBezTo>
                      <a:pt x="9" y="4"/>
                      <a:pt x="8" y="6"/>
                      <a:pt x="8" y="8"/>
                    </a:cubicBezTo>
                    <a:cubicBezTo>
                      <a:pt x="9" y="7"/>
                      <a:pt x="9" y="6"/>
                      <a:pt x="10" y="6"/>
                    </a:cubicBezTo>
                    <a:cubicBezTo>
                      <a:pt x="13" y="6"/>
                      <a:pt x="14" y="8"/>
                      <a:pt x="13" y="10"/>
                    </a:cubicBezTo>
                    <a:cubicBezTo>
                      <a:pt x="12" y="13"/>
                      <a:pt x="8" y="13"/>
                      <a:pt x="6" y="11"/>
                    </a:cubicBezTo>
                    <a:cubicBezTo>
                      <a:pt x="4" y="10"/>
                      <a:pt x="3" y="8"/>
                      <a:pt x="4" y="5"/>
                    </a:cubicBezTo>
                    <a:cubicBezTo>
                      <a:pt x="5" y="2"/>
                      <a:pt x="8" y="0"/>
                      <a:pt x="12" y="1"/>
                    </a:cubicBezTo>
                    <a:cubicBezTo>
                      <a:pt x="17" y="2"/>
                      <a:pt x="21" y="7"/>
                      <a:pt x="20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292800" y="141035"/>
            <a:ext cx="11791369" cy="6412765"/>
            <a:chOff x="292800" y="141035"/>
            <a:chExt cx="11791369" cy="6412765"/>
          </a:xfrm>
        </p:grpSpPr>
        <p:sp>
          <p:nvSpPr>
            <p:cNvPr id="15" name="矩形 14"/>
            <p:cNvSpPr/>
            <p:nvPr userDrawn="1">
              <p:custDataLst>
                <p:tags r:id="rId4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endParaRPr>
            </a:p>
          </p:txBody>
        </p:sp>
        <p:grpSp>
          <p:nvGrpSpPr>
            <p:cNvPr id="16" name="组合 15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310600" y="141035"/>
              <a:ext cx="773569" cy="391049"/>
              <a:chOff x="831851" y="1143000"/>
              <a:chExt cx="2768600" cy="1262063"/>
            </a:xfrm>
            <a:solidFill>
              <a:schemeClr val="accent1"/>
            </a:solidFill>
          </p:grpSpPr>
          <p:sp>
            <p:nvSpPr>
              <p:cNvPr id="17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936626" y="1143000"/>
                <a:ext cx="2663825" cy="1262063"/>
              </a:xfrm>
              <a:custGeom>
                <a:avLst/>
                <a:gdLst>
                  <a:gd name="T0" fmla="*/ 99 w 179"/>
                  <a:gd name="T1" fmla="*/ 37 h 83"/>
                  <a:gd name="T2" fmla="*/ 124 w 179"/>
                  <a:gd name="T3" fmla="*/ 39 h 83"/>
                  <a:gd name="T4" fmla="*/ 133 w 179"/>
                  <a:gd name="T5" fmla="*/ 51 h 83"/>
                  <a:gd name="T6" fmla="*/ 121 w 179"/>
                  <a:gd name="T7" fmla="*/ 57 h 83"/>
                  <a:gd name="T8" fmla="*/ 80 w 179"/>
                  <a:gd name="T9" fmla="*/ 76 h 83"/>
                  <a:gd name="T10" fmla="*/ 122 w 179"/>
                  <a:gd name="T11" fmla="*/ 68 h 83"/>
                  <a:gd name="T12" fmla="*/ 142 w 179"/>
                  <a:gd name="T13" fmla="*/ 59 h 83"/>
                  <a:gd name="T14" fmla="*/ 154 w 179"/>
                  <a:gd name="T15" fmla="*/ 72 h 83"/>
                  <a:gd name="T16" fmla="*/ 142 w 179"/>
                  <a:gd name="T17" fmla="*/ 70 h 83"/>
                  <a:gd name="T18" fmla="*/ 158 w 179"/>
                  <a:gd name="T19" fmla="*/ 82 h 83"/>
                  <a:gd name="T20" fmla="*/ 168 w 179"/>
                  <a:gd name="T21" fmla="*/ 61 h 83"/>
                  <a:gd name="T22" fmla="*/ 157 w 179"/>
                  <a:gd name="T23" fmla="*/ 46 h 83"/>
                  <a:gd name="T24" fmla="*/ 145 w 179"/>
                  <a:gd name="T25" fmla="*/ 49 h 83"/>
                  <a:gd name="T26" fmla="*/ 134 w 179"/>
                  <a:gd name="T27" fmla="*/ 41 h 83"/>
                  <a:gd name="T28" fmla="*/ 145 w 179"/>
                  <a:gd name="T29" fmla="*/ 34 h 83"/>
                  <a:gd name="T30" fmla="*/ 136 w 179"/>
                  <a:gd name="T31" fmla="*/ 41 h 83"/>
                  <a:gd name="T32" fmla="*/ 153 w 179"/>
                  <a:gd name="T33" fmla="*/ 44 h 83"/>
                  <a:gd name="T34" fmla="*/ 146 w 179"/>
                  <a:gd name="T35" fmla="*/ 29 h 83"/>
                  <a:gd name="T36" fmla="*/ 130 w 179"/>
                  <a:gd name="T37" fmla="*/ 16 h 83"/>
                  <a:gd name="T38" fmla="*/ 102 w 179"/>
                  <a:gd name="T39" fmla="*/ 11 h 83"/>
                  <a:gd name="T40" fmla="*/ 86 w 179"/>
                  <a:gd name="T41" fmla="*/ 17 h 83"/>
                  <a:gd name="T42" fmla="*/ 94 w 179"/>
                  <a:gd name="T43" fmla="*/ 30 h 83"/>
                  <a:gd name="T44" fmla="*/ 95 w 179"/>
                  <a:gd name="T45" fmla="*/ 18 h 83"/>
                  <a:gd name="T46" fmla="*/ 101 w 179"/>
                  <a:gd name="T47" fmla="*/ 28 h 83"/>
                  <a:gd name="T48" fmla="*/ 92 w 179"/>
                  <a:gd name="T49" fmla="*/ 32 h 83"/>
                  <a:gd name="T50" fmla="*/ 84 w 179"/>
                  <a:gd name="T51" fmla="*/ 22 h 83"/>
                  <a:gd name="T52" fmla="*/ 72 w 179"/>
                  <a:gd name="T53" fmla="*/ 19 h 83"/>
                  <a:gd name="T54" fmla="*/ 58 w 179"/>
                  <a:gd name="T55" fmla="*/ 32 h 83"/>
                  <a:gd name="T56" fmla="*/ 51 w 179"/>
                  <a:gd name="T57" fmla="*/ 47 h 83"/>
                  <a:gd name="T58" fmla="*/ 65 w 179"/>
                  <a:gd name="T59" fmla="*/ 45 h 83"/>
                  <a:gd name="T60" fmla="*/ 58 w 179"/>
                  <a:gd name="T61" fmla="*/ 39 h 83"/>
                  <a:gd name="T62" fmla="*/ 56 w 179"/>
                  <a:gd name="T63" fmla="*/ 44 h 83"/>
                  <a:gd name="T64" fmla="*/ 57 w 179"/>
                  <a:gd name="T65" fmla="*/ 37 h 83"/>
                  <a:gd name="T66" fmla="*/ 68 w 179"/>
                  <a:gd name="T67" fmla="*/ 43 h 83"/>
                  <a:gd name="T68" fmla="*/ 59 w 179"/>
                  <a:gd name="T69" fmla="*/ 52 h 83"/>
                  <a:gd name="T70" fmla="*/ 42 w 179"/>
                  <a:gd name="T71" fmla="*/ 44 h 83"/>
                  <a:gd name="T72" fmla="*/ 18 w 179"/>
                  <a:gd name="T73" fmla="*/ 48 h 83"/>
                  <a:gd name="T74" fmla="*/ 0 w 179"/>
                  <a:gd name="T75" fmla="*/ 58 h 83"/>
                  <a:gd name="T76" fmla="*/ 31 w 179"/>
                  <a:gd name="T77" fmla="*/ 48 h 83"/>
                  <a:gd name="T78" fmla="*/ 51 w 179"/>
                  <a:gd name="T79" fmla="*/ 56 h 83"/>
                  <a:gd name="T80" fmla="*/ 83 w 179"/>
                  <a:gd name="T81" fmla="*/ 58 h 83"/>
                  <a:gd name="T82" fmla="*/ 83 w 179"/>
                  <a:gd name="T83" fmla="*/ 39 h 83"/>
                  <a:gd name="T84" fmla="*/ 99 w 179"/>
                  <a:gd name="T85" fmla="*/ 3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9" h="83">
                    <a:moveTo>
                      <a:pt x="99" y="37"/>
                    </a:moveTo>
                    <a:cubicBezTo>
                      <a:pt x="104" y="25"/>
                      <a:pt x="122" y="29"/>
                      <a:pt x="124" y="39"/>
                    </a:cubicBezTo>
                    <a:cubicBezTo>
                      <a:pt x="131" y="40"/>
                      <a:pt x="133" y="47"/>
                      <a:pt x="133" y="51"/>
                    </a:cubicBezTo>
                    <a:cubicBezTo>
                      <a:pt x="132" y="56"/>
                      <a:pt x="126" y="60"/>
                      <a:pt x="121" y="57"/>
                    </a:cubicBezTo>
                    <a:cubicBezTo>
                      <a:pt x="113" y="73"/>
                      <a:pt x="100" y="76"/>
                      <a:pt x="80" y="76"/>
                    </a:cubicBezTo>
                    <a:cubicBezTo>
                      <a:pt x="104" y="81"/>
                      <a:pt x="113" y="77"/>
                      <a:pt x="122" y="68"/>
                    </a:cubicBezTo>
                    <a:cubicBezTo>
                      <a:pt x="128" y="62"/>
                      <a:pt x="137" y="59"/>
                      <a:pt x="142" y="59"/>
                    </a:cubicBezTo>
                    <a:cubicBezTo>
                      <a:pt x="152" y="60"/>
                      <a:pt x="160" y="65"/>
                      <a:pt x="154" y="72"/>
                    </a:cubicBezTo>
                    <a:cubicBezTo>
                      <a:pt x="158" y="61"/>
                      <a:pt x="143" y="62"/>
                      <a:pt x="142" y="70"/>
                    </a:cubicBezTo>
                    <a:cubicBezTo>
                      <a:pt x="141" y="78"/>
                      <a:pt x="149" y="83"/>
                      <a:pt x="158" y="82"/>
                    </a:cubicBezTo>
                    <a:cubicBezTo>
                      <a:pt x="170" y="81"/>
                      <a:pt x="171" y="66"/>
                      <a:pt x="168" y="61"/>
                    </a:cubicBezTo>
                    <a:cubicBezTo>
                      <a:pt x="179" y="52"/>
                      <a:pt x="163" y="41"/>
                      <a:pt x="157" y="46"/>
                    </a:cubicBezTo>
                    <a:cubicBezTo>
                      <a:pt x="153" y="50"/>
                      <a:pt x="148" y="50"/>
                      <a:pt x="145" y="49"/>
                    </a:cubicBezTo>
                    <a:cubicBezTo>
                      <a:pt x="140" y="49"/>
                      <a:pt x="134" y="46"/>
                      <a:pt x="134" y="41"/>
                    </a:cubicBezTo>
                    <a:cubicBezTo>
                      <a:pt x="134" y="31"/>
                      <a:pt x="143" y="31"/>
                      <a:pt x="145" y="34"/>
                    </a:cubicBezTo>
                    <a:cubicBezTo>
                      <a:pt x="141" y="33"/>
                      <a:pt x="136" y="35"/>
                      <a:pt x="136" y="41"/>
                    </a:cubicBezTo>
                    <a:cubicBezTo>
                      <a:pt x="136" y="47"/>
                      <a:pt x="150" y="50"/>
                      <a:pt x="153" y="44"/>
                    </a:cubicBezTo>
                    <a:cubicBezTo>
                      <a:pt x="156" y="39"/>
                      <a:pt x="156" y="31"/>
                      <a:pt x="146" y="29"/>
                    </a:cubicBezTo>
                    <a:cubicBezTo>
                      <a:pt x="150" y="22"/>
                      <a:pt x="140" y="12"/>
                      <a:pt x="130" y="16"/>
                    </a:cubicBezTo>
                    <a:cubicBezTo>
                      <a:pt x="127" y="6"/>
                      <a:pt x="111" y="0"/>
                      <a:pt x="102" y="11"/>
                    </a:cubicBezTo>
                    <a:cubicBezTo>
                      <a:pt x="96" y="7"/>
                      <a:pt x="89" y="8"/>
                      <a:pt x="86" y="17"/>
                    </a:cubicBezTo>
                    <a:cubicBezTo>
                      <a:pt x="84" y="25"/>
                      <a:pt x="88" y="30"/>
                      <a:pt x="94" y="30"/>
                    </a:cubicBezTo>
                    <a:cubicBezTo>
                      <a:pt x="99" y="30"/>
                      <a:pt x="104" y="22"/>
                      <a:pt x="95" y="18"/>
                    </a:cubicBezTo>
                    <a:cubicBezTo>
                      <a:pt x="101" y="18"/>
                      <a:pt x="104" y="23"/>
                      <a:pt x="101" y="28"/>
                    </a:cubicBezTo>
                    <a:cubicBezTo>
                      <a:pt x="100" y="30"/>
                      <a:pt x="97" y="33"/>
                      <a:pt x="92" y="32"/>
                    </a:cubicBezTo>
                    <a:cubicBezTo>
                      <a:pt x="86" y="31"/>
                      <a:pt x="84" y="27"/>
                      <a:pt x="84" y="22"/>
                    </a:cubicBezTo>
                    <a:cubicBezTo>
                      <a:pt x="83" y="12"/>
                      <a:pt x="73" y="15"/>
                      <a:pt x="72" y="19"/>
                    </a:cubicBezTo>
                    <a:cubicBezTo>
                      <a:pt x="63" y="15"/>
                      <a:pt x="54" y="21"/>
                      <a:pt x="58" y="32"/>
                    </a:cubicBezTo>
                    <a:cubicBezTo>
                      <a:pt x="48" y="31"/>
                      <a:pt x="44" y="43"/>
                      <a:pt x="51" y="47"/>
                    </a:cubicBezTo>
                    <a:cubicBezTo>
                      <a:pt x="58" y="52"/>
                      <a:pt x="64" y="49"/>
                      <a:pt x="65" y="45"/>
                    </a:cubicBezTo>
                    <a:cubicBezTo>
                      <a:pt x="66" y="39"/>
                      <a:pt x="62" y="37"/>
                      <a:pt x="58" y="39"/>
                    </a:cubicBezTo>
                    <a:cubicBezTo>
                      <a:pt x="56" y="40"/>
                      <a:pt x="55" y="42"/>
                      <a:pt x="56" y="44"/>
                    </a:cubicBezTo>
                    <a:cubicBezTo>
                      <a:pt x="53" y="44"/>
                      <a:pt x="53" y="40"/>
                      <a:pt x="57" y="37"/>
                    </a:cubicBezTo>
                    <a:cubicBezTo>
                      <a:pt x="60" y="34"/>
                      <a:pt x="68" y="38"/>
                      <a:pt x="68" y="43"/>
                    </a:cubicBezTo>
                    <a:cubicBezTo>
                      <a:pt x="68" y="48"/>
                      <a:pt x="65" y="52"/>
                      <a:pt x="59" y="52"/>
                    </a:cubicBezTo>
                    <a:cubicBezTo>
                      <a:pt x="49" y="52"/>
                      <a:pt x="48" y="46"/>
                      <a:pt x="42" y="44"/>
                    </a:cubicBezTo>
                    <a:cubicBezTo>
                      <a:pt x="34" y="41"/>
                      <a:pt x="24" y="41"/>
                      <a:pt x="18" y="48"/>
                    </a:cubicBezTo>
                    <a:cubicBezTo>
                      <a:pt x="13" y="53"/>
                      <a:pt x="7" y="56"/>
                      <a:pt x="0" y="58"/>
                    </a:cubicBezTo>
                    <a:cubicBezTo>
                      <a:pt x="12" y="60"/>
                      <a:pt x="20" y="49"/>
                      <a:pt x="31" y="48"/>
                    </a:cubicBezTo>
                    <a:cubicBezTo>
                      <a:pt x="38" y="47"/>
                      <a:pt x="44" y="50"/>
                      <a:pt x="51" y="56"/>
                    </a:cubicBezTo>
                    <a:cubicBezTo>
                      <a:pt x="59" y="62"/>
                      <a:pt x="71" y="66"/>
                      <a:pt x="83" y="58"/>
                    </a:cubicBezTo>
                    <a:cubicBezTo>
                      <a:pt x="74" y="53"/>
                      <a:pt x="79" y="44"/>
                      <a:pt x="83" y="39"/>
                    </a:cubicBezTo>
                    <a:cubicBezTo>
                      <a:pt x="86" y="36"/>
                      <a:pt x="93" y="33"/>
                      <a:pt x="99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18" name="Freeform 6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831851" y="1538288"/>
                <a:ext cx="2054225" cy="746125"/>
              </a:xfrm>
              <a:custGeom>
                <a:avLst/>
                <a:gdLst>
                  <a:gd name="T0" fmla="*/ 127 w 138"/>
                  <a:gd name="T1" fmla="*/ 27 h 49"/>
                  <a:gd name="T2" fmla="*/ 136 w 138"/>
                  <a:gd name="T3" fmla="*/ 26 h 49"/>
                  <a:gd name="T4" fmla="*/ 129 w 138"/>
                  <a:gd name="T5" fmla="*/ 15 h 49"/>
                  <a:gd name="T6" fmla="*/ 106 w 138"/>
                  <a:gd name="T7" fmla="*/ 13 h 49"/>
                  <a:gd name="T8" fmla="*/ 88 w 138"/>
                  <a:gd name="T9" fmla="*/ 23 h 49"/>
                  <a:gd name="T10" fmla="*/ 100 w 138"/>
                  <a:gd name="T11" fmla="*/ 30 h 49"/>
                  <a:gd name="T12" fmla="*/ 98 w 138"/>
                  <a:gd name="T13" fmla="*/ 23 h 49"/>
                  <a:gd name="T14" fmla="*/ 94 w 138"/>
                  <a:gd name="T15" fmla="*/ 27 h 49"/>
                  <a:gd name="T16" fmla="*/ 97 w 138"/>
                  <a:gd name="T17" fmla="*/ 20 h 49"/>
                  <a:gd name="T18" fmla="*/ 103 w 138"/>
                  <a:gd name="T19" fmla="*/ 30 h 49"/>
                  <a:gd name="T20" fmla="*/ 91 w 138"/>
                  <a:gd name="T21" fmla="*/ 34 h 49"/>
                  <a:gd name="T22" fmla="*/ 75 w 138"/>
                  <a:gd name="T23" fmla="*/ 39 h 49"/>
                  <a:gd name="T24" fmla="*/ 53 w 138"/>
                  <a:gd name="T25" fmla="*/ 29 h 49"/>
                  <a:gd name="T26" fmla="*/ 30 w 138"/>
                  <a:gd name="T27" fmla="*/ 26 h 49"/>
                  <a:gd name="T28" fmla="*/ 0 w 138"/>
                  <a:gd name="T29" fmla="*/ 33 h 49"/>
                  <a:gd name="T30" fmla="*/ 23 w 138"/>
                  <a:gd name="T31" fmla="*/ 36 h 49"/>
                  <a:gd name="T32" fmla="*/ 42 w 138"/>
                  <a:gd name="T33" fmla="*/ 31 h 49"/>
                  <a:gd name="T34" fmla="*/ 68 w 138"/>
                  <a:gd name="T35" fmla="*/ 45 h 49"/>
                  <a:gd name="T36" fmla="*/ 102 w 138"/>
                  <a:gd name="T37" fmla="*/ 47 h 49"/>
                  <a:gd name="T38" fmla="*/ 127 w 138"/>
                  <a:gd name="T39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8" h="49">
                    <a:moveTo>
                      <a:pt x="127" y="27"/>
                    </a:moveTo>
                    <a:cubicBezTo>
                      <a:pt x="131" y="31"/>
                      <a:pt x="135" y="30"/>
                      <a:pt x="136" y="26"/>
                    </a:cubicBezTo>
                    <a:cubicBezTo>
                      <a:pt x="138" y="22"/>
                      <a:pt x="136" y="16"/>
                      <a:pt x="129" y="15"/>
                    </a:cubicBezTo>
                    <a:cubicBezTo>
                      <a:pt x="129" y="8"/>
                      <a:pt x="114" y="0"/>
                      <a:pt x="106" y="13"/>
                    </a:cubicBezTo>
                    <a:cubicBezTo>
                      <a:pt x="98" y="10"/>
                      <a:pt x="90" y="14"/>
                      <a:pt x="88" y="23"/>
                    </a:cubicBezTo>
                    <a:cubicBezTo>
                      <a:pt x="86" y="30"/>
                      <a:pt x="97" y="35"/>
                      <a:pt x="100" y="30"/>
                    </a:cubicBezTo>
                    <a:cubicBezTo>
                      <a:pt x="102" y="28"/>
                      <a:pt x="102" y="23"/>
                      <a:pt x="98" y="23"/>
                    </a:cubicBezTo>
                    <a:cubicBezTo>
                      <a:pt x="96" y="22"/>
                      <a:pt x="93" y="24"/>
                      <a:pt x="94" y="27"/>
                    </a:cubicBezTo>
                    <a:cubicBezTo>
                      <a:pt x="92" y="26"/>
                      <a:pt x="94" y="20"/>
                      <a:pt x="97" y="20"/>
                    </a:cubicBezTo>
                    <a:cubicBezTo>
                      <a:pt x="102" y="19"/>
                      <a:pt x="105" y="26"/>
                      <a:pt x="103" y="30"/>
                    </a:cubicBezTo>
                    <a:cubicBezTo>
                      <a:pt x="101" y="35"/>
                      <a:pt x="97" y="36"/>
                      <a:pt x="91" y="34"/>
                    </a:cubicBezTo>
                    <a:cubicBezTo>
                      <a:pt x="86" y="37"/>
                      <a:pt x="82" y="39"/>
                      <a:pt x="75" y="39"/>
                    </a:cubicBezTo>
                    <a:cubicBezTo>
                      <a:pt x="64" y="38"/>
                      <a:pt x="60" y="35"/>
                      <a:pt x="53" y="29"/>
                    </a:cubicBezTo>
                    <a:cubicBezTo>
                      <a:pt x="44" y="22"/>
                      <a:pt x="35" y="23"/>
                      <a:pt x="30" y="26"/>
                    </a:cubicBezTo>
                    <a:cubicBezTo>
                      <a:pt x="23" y="31"/>
                      <a:pt x="15" y="37"/>
                      <a:pt x="0" y="33"/>
                    </a:cubicBezTo>
                    <a:cubicBezTo>
                      <a:pt x="8" y="37"/>
                      <a:pt x="16" y="39"/>
                      <a:pt x="23" y="36"/>
                    </a:cubicBezTo>
                    <a:cubicBezTo>
                      <a:pt x="31" y="32"/>
                      <a:pt x="36" y="30"/>
                      <a:pt x="42" y="31"/>
                    </a:cubicBezTo>
                    <a:cubicBezTo>
                      <a:pt x="48" y="32"/>
                      <a:pt x="55" y="41"/>
                      <a:pt x="68" y="45"/>
                    </a:cubicBezTo>
                    <a:cubicBezTo>
                      <a:pt x="79" y="48"/>
                      <a:pt x="90" y="49"/>
                      <a:pt x="102" y="47"/>
                    </a:cubicBezTo>
                    <a:cubicBezTo>
                      <a:pt x="111" y="45"/>
                      <a:pt x="121" y="41"/>
                      <a:pt x="127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19" name="Freeform 7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1158876" y="1508125"/>
                <a:ext cx="373063" cy="365125"/>
              </a:xfrm>
              <a:custGeom>
                <a:avLst/>
                <a:gdLst>
                  <a:gd name="T0" fmla="*/ 20 w 25"/>
                  <a:gd name="T1" fmla="*/ 11 h 24"/>
                  <a:gd name="T2" fmla="*/ 18 w 25"/>
                  <a:gd name="T3" fmla="*/ 3 h 24"/>
                  <a:gd name="T4" fmla="*/ 25 w 25"/>
                  <a:gd name="T5" fmla="*/ 9 h 24"/>
                  <a:gd name="T6" fmla="*/ 19 w 25"/>
                  <a:gd name="T7" fmla="*/ 16 h 24"/>
                  <a:gd name="T8" fmla="*/ 0 w 25"/>
                  <a:gd name="T9" fmla="*/ 24 h 24"/>
                  <a:gd name="T10" fmla="*/ 9 w 25"/>
                  <a:gd name="T11" fmla="*/ 14 h 24"/>
                  <a:gd name="T12" fmla="*/ 15 w 25"/>
                  <a:gd name="T13" fmla="*/ 9 h 24"/>
                  <a:gd name="T14" fmla="*/ 11 w 25"/>
                  <a:gd name="T15" fmla="*/ 4 h 24"/>
                  <a:gd name="T16" fmla="*/ 8 w 25"/>
                  <a:gd name="T17" fmla="*/ 8 h 24"/>
                  <a:gd name="T18" fmla="*/ 10 w 25"/>
                  <a:gd name="T19" fmla="*/ 6 h 24"/>
                  <a:gd name="T20" fmla="*/ 13 w 25"/>
                  <a:gd name="T21" fmla="*/ 10 h 24"/>
                  <a:gd name="T22" fmla="*/ 6 w 25"/>
                  <a:gd name="T23" fmla="*/ 11 h 24"/>
                  <a:gd name="T24" fmla="*/ 4 w 25"/>
                  <a:gd name="T25" fmla="*/ 5 h 24"/>
                  <a:gd name="T26" fmla="*/ 12 w 25"/>
                  <a:gd name="T27" fmla="*/ 1 h 24"/>
                  <a:gd name="T28" fmla="*/ 20 w 25"/>
                  <a:gd name="T2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4">
                    <a:moveTo>
                      <a:pt x="20" y="11"/>
                    </a:moveTo>
                    <a:cubicBezTo>
                      <a:pt x="23" y="8"/>
                      <a:pt x="20" y="5"/>
                      <a:pt x="18" y="3"/>
                    </a:cubicBezTo>
                    <a:cubicBezTo>
                      <a:pt x="22" y="1"/>
                      <a:pt x="25" y="6"/>
                      <a:pt x="25" y="9"/>
                    </a:cubicBezTo>
                    <a:cubicBezTo>
                      <a:pt x="24" y="13"/>
                      <a:pt x="23" y="16"/>
                      <a:pt x="19" y="16"/>
                    </a:cubicBezTo>
                    <a:cubicBezTo>
                      <a:pt x="15" y="16"/>
                      <a:pt x="5" y="17"/>
                      <a:pt x="0" y="24"/>
                    </a:cubicBezTo>
                    <a:cubicBezTo>
                      <a:pt x="1" y="19"/>
                      <a:pt x="6" y="14"/>
                      <a:pt x="9" y="14"/>
                    </a:cubicBezTo>
                    <a:cubicBezTo>
                      <a:pt x="13" y="13"/>
                      <a:pt x="15" y="12"/>
                      <a:pt x="15" y="9"/>
                    </a:cubicBezTo>
                    <a:cubicBezTo>
                      <a:pt x="15" y="7"/>
                      <a:pt x="13" y="4"/>
                      <a:pt x="11" y="4"/>
                    </a:cubicBezTo>
                    <a:cubicBezTo>
                      <a:pt x="9" y="4"/>
                      <a:pt x="8" y="6"/>
                      <a:pt x="8" y="8"/>
                    </a:cubicBezTo>
                    <a:cubicBezTo>
                      <a:pt x="9" y="7"/>
                      <a:pt x="9" y="6"/>
                      <a:pt x="10" y="6"/>
                    </a:cubicBezTo>
                    <a:cubicBezTo>
                      <a:pt x="13" y="6"/>
                      <a:pt x="14" y="8"/>
                      <a:pt x="13" y="10"/>
                    </a:cubicBezTo>
                    <a:cubicBezTo>
                      <a:pt x="12" y="13"/>
                      <a:pt x="8" y="13"/>
                      <a:pt x="6" y="11"/>
                    </a:cubicBezTo>
                    <a:cubicBezTo>
                      <a:pt x="4" y="10"/>
                      <a:pt x="3" y="8"/>
                      <a:pt x="4" y="5"/>
                    </a:cubicBezTo>
                    <a:cubicBezTo>
                      <a:pt x="5" y="2"/>
                      <a:pt x="8" y="0"/>
                      <a:pt x="12" y="1"/>
                    </a:cubicBezTo>
                    <a:cubicBezTo>
                      <a:pt x="17" y="2"/>
                      <a:pt x="21" y="7"/>
                      <a:pt x="20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80"/>
            <a:ext cx="12192000" cy="6857239"/>
          </a:xfrm>
          <a:prstGeom prst="rect">
            <a:avLst/>
          </a:prstGeom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 flipH="1">
            <a:off x="8108373" y="2732826"/>
            <a:ext cx="940138" cy="475251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9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0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1" name="Freeform 7"/>
            <p:cNvSpPr/>
            <p:nvPr>
              <p:custDataLst>
                <p:tags r:id="rId7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6000" y="2565400"/>
            <a:ext cx="5441133" cy="1746828"/>
          </a:xfrm>
        </p:spPr>
        <p:txBody>
          <a:bodyPr anchor="b" anchorCtr="0">
            <a:normAutofit/>
          </a:bodyPr>
          <a:lstStyle>
            <a:lvl1pPr algn="r">
              <a:defRPr sz="72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6101533" y="4454902"/>
            <a:ext cx="5435600" cy="1636713"/>
          </a:xfrm>
        </p:spPr>
        <p:txBody>
          <a:bodyPr/>
          <a:lstStyle>
            <a:lvl1pPr marL="0" indent="0" algn="r">
              <a:buNone/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11227257" y="243228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9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0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1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隶书" panose="02010509060101010101" pitchFamily="49" charset="-122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 rot="0">
            <a:off x="11310620" y="140970"/>
            <a:ext cx="773430" cy="391160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3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4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5" name="Freeform 7"/>
            <p:cNvSpPr/>
            <p:nvPr>
              <p:custDataLst>
                <p:tags r:id="rId7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-12700" y="0"/>
            <a:ext cx="4823460" cy="686625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>
            <p:custDataLst>
              <p:tags r:id="rId10"/>
            </p:custDataLst>
          </p:nvPr>
        </p:nvGrpSpPr>
        <p:grpSpPr>
          <a:xfrm>
            <a:off x="196415" y="140740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4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5" name="Freeform 6"/>
            <p:cNvSpPr/>
            <p:nvPr>
              <p:custDataLst>
                <p:tags r:id="rId12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6" name="Freeform 7"/>
            <p:cNvSpPr/>
            <p:nvPr>
              <p:custDataLst>
                <p:tags r:id="rId13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>
            <p:custDataLst>
              <p:tags r:id="rId10"/>
            </p:custDataLst>
          </p:nvPr>
        </p:nvGrpSpPr>
        <p:grpSpPr>
          <a:xfrm>
            <a:off x="11310600" y="141035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5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6" name="Freeform 6"/>
            <p:cNvSpPr/>
            <p:nvPr>
              <p:custDataLst>
                <p:tags r:id="rId12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7" name="Freeform 7"/>
            <p:cNvSpPr/>
            <p:nvPr>
              <p:custDataLst>
                <p:tags r:id="rId13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>
            <p:custDataLst>
              <p:tags r:id="rId10"/>
            </p:custDataLst>
          </p:nvPr>
        </p:nvGrpSpPr>
        <p:grpSpPr>
          <a:xfrm>
            <a:off x="11310600" y="141035"/>
            <a:ext cx="773569" cy="391049"/>
            <a:chOff x="831851" y="1143000"/>
            <a:chExt cx="2768600" cy="1262063"/>
          </a:xfrm>
          <a:solidFill>
            <a:schemeClr val="accent1"/>
          </a:solidFill>
        </p:grpSpPr>
        <p:sp>
          <p:nvSpPr>
            <p:cNvPr id="14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936626" y="1143000"/>
              <a:ext cx="2663825" cy="1262063"/>
            </a:xfrm>
            <a:custGeom>
              <a:avLst/>
              <a:gdLst>
                <a:gd name="T0" fmla="*/ 99 w 179"/>
                <a:gd name="T1" fmla="*/ 37 h 83"/>
                <a:gd name="T2" fmla="*/ 124 w 179"/>
                <a:gd name="T3" fmla="*/ 39 h 83"/>
                <a:gd name="T4" fmla="*/ 133 w 179"/>
                <a:gd name="T5" fmla="*/ 51 h 83"/>
                <a:gd name="T6" fmla="*/ 121 w 179"/>
                <a:gd name="T7" fmla="*/ 57 h 83"/>
                <a:gd name="T8" fmla="*/ 80 w 179"/>
                <a:gd name="T9" fmla="*/ 76 h 83"/>
                <a:gd name="T10" fmla="*/ 122 w 179"/>
                <a:gd name="T11" fmla="*/ 68 h 83"/>
                <a:gd name="T12" fmla="*/ 142 w 179"/>
                <a:gd name="T13" fmla="*/ 59 h 83"/>
                <a:gd name="T14" fmla="*/ 154 w 179"/>
                <a:gd name="T15" fmla="*/ 72 h 83"/>
                <a:gd name="T16" fmla="*/ 142 w 179"/>
                <a:gd name="T17" fmla="*/ 70 h 83"/>
                <a:gd name="T18" fmla="*/ 158 w 179"/>
                <a:gd name="T19" fmla="*/ 82 h 83"/>
                <a:gd name="T20" fmla="*/ 168 w 179"/>
                <a:gd name="T21" fmla="*/ 61 h 83"/>
                <a:gd name="T22" fmla="*/ 157 w 179"/>
                <a:gd name="T23" fmla="*/ 46 h 83"/>
                <a:gd name="T24" fmla="*/ 145 w 179"/>
                <a:gd name="T25" fmla="*/ 49 h 83"/>
                <a:gd name="T26" fmla="*/ 134 w 179"/>
                <a:gd name="T27" fmla="*/ 41 h 83"/>
                <a:gd name="T28" fmla="*/ 145 w 179"/>
                <a:gd name="T29" fmla="*/ 34 h 83"/>
                <a:gd name="T30" fmla="*/ 136 w 179"/>
                <a:gd name="T31" fmla="*/ 41 h 83"/>
                <a:gd name="T32" fmla="*/ 153 w 179"/>
                <a:gd name="T33" fmla="*/ 44 h 83"/>
                <a:gd name="T34" fmla="*/ 146 w 179"/>
                <a:gd name="T35" fmla="*/ 29 h 83"/>
                <a:gd name="T36" fmla="*/ 130 w 179"/>
                <a:gd name="T37" fmla="*/ 16 h 83"/>
                <a:gd name="T38" fmla="*/ 102 w 179"/>
                <a:gd name="T39" fmla="*/ 11 h 83"/>
                <a:gd name="T40" fmla="*/ 86 w 179"/>
                <a:gd name="T41" fmla="*/ 17 h 83"/>
                <a:gd name="T42" fmla="*/ 94 w 179"/>
                <a:gd name="T43" fmla="*/ 30 h 83"/>
                <a:gd name="T44" fmla="*/ 95 w 179"/>
                <a:gd name="T45" fmla="*/ 18 h 83"/>
                <a:gd name="T46" fmla="*/ 101 w 179"/>
                <a:gd name="T47" fmla="*/ 28 h 83"/>
                <a:gd name="T48" fmla="*/ 92 w 179"/>
                <a:gd name="T49" fmla="*/ 32 h 83"/>
                <a:gd name="T50" fmla="*/ 84 w 179"/>
                <a:gd name="T51" fmla="*/ 22 h 83"/>
                <a:gd name="T52" fmla="*/ 72 w 179"/>
                <a:gd name="T53" fmla="*/ 19 h 83"/>
                <a:gd name="T54" fmla="*/ 58 w 179"/>
                <a:gd name="T55" fmla="*/ 32 h 83"/>
                <a:gd name="T56" fmla="*/ 51 w 179"/>
                <a:gd name="T57" fmla="*/ 47 h 83"/>
                <a:gd name="T58" fmla="*/ 65 w 179"/>
                <a:gd name="T59" fmla="*/ 45 h 83"/>
                <a:gd name="T60" fmla="*/ 58 w 179"/>
                <a:gd name="T61" fmla="*/ 39 h 83"/>
                <a:gd name="T62" fmla="*/ 56 w 179"/>
                <a:gd name="T63" fmla="*/ 44 h 83"/>
                <a:gd name="T64" fmla="*/ 57 w 179"/>
                <a:gd name="T65" fmla="*/ 37 h 83"/>
                <a:gd name="T66" fmla="*/ 68 w 179"/>
                <a:gd name="T67" fmla="*/ 43 h 83"/>
                <a:gd name="T68" fmla="*/ 59 w 179"/>
                <a:gd name="T69" fmla="*/ 52 h 83"/>
                <a:gd name="T70" fmla="*/ 42 w 179"/>
                <a:gd name="T71" fmla="*/ 44 h 83"/>
                <a:gd name="T72" fmla="*/ 18 w 179"/>
                <a:gd name="T73" fmla="*/ 48 h 83"/>
                <a:gd name="T74" fmla="*/ 0 w 179"/>
                <a:gd name="T75" fmla="*/ 58 h 83"/>
                <a:gd name="T76" fmla="*/ 31 w 179"/>
                <a:gd name="T77" fmla="*/ 48 h 83"/>
                <a:gd name="T78" fmla="*/ 51 w 179"/>
                <a:gd name="T79" fmla="*/ 56 h 83"/>
                <a:gd name="T80" fmla="*/ 83 w 179"/>
                <a:gd name="T81" fmla="*/ 58 h 83"/>
                <a:gd name="T82" fmla="*/ 83 w 179"/>
                <a:gd name="T83" fmla="*/ 39 h 83"/>
                <a:gd name="T84" fmla="*/ 99 w 179"/>
                <a:gd name="T85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83">
                  <a:moveTo>
                    <a:pt x="99" y="37"/>
                  </a:moveTo>
                  <a:cubicBezTo>
                    <a:pt x="104" y="25"/>
                    <a:pt x="122" y="29"/>
                    <a:pt x="124" y="39"/>
                  </a:cubicBezTo>
                  <a:cubicBezTo>
                    <a:pt x="131" y="40"/>
                    <a:pt x="133" y="47"/>
                    <a:pt x="133" y="51"/>
                  </a:cubicBezTo>
                  <a:cubicBezTo>
                    <a:pt x="132" y="56"/>
                    <a:pt x="126" y="60"/>
                    <a:pt x="121" y="57"/>
                  </a:cubicBezTo>
                  <a:cubicBezTo>
                    <a:pt x="113" y="73"/>
                    <a:pt x="100" y="76"/>
                    <a:pt x="80" y="76"/>
                  </a:cubicBezTo>
                  <a:cubicBezTo>
                    <a:pt x="104" y="81"/>
                    <a:pt x="113" y="77"/>
                    <a:pt x="122" y="68"/>
                  </a:cubicBezTo>
                  <a:cubicBezTo>
                    <a:pt x="128" y="62"/>
                    <a:pt x="137" y="59"/>
                    <a:pt x="142" y="59"/>
                  </a:cubicBezTo>
                  <a:cubicBezTo>
                    <a:pt x="152" y="60"/>
                    <a:pt x="160" y="65"/>
                    <a:pt x="154" y="72"/>
                  </a:cubicBezTo>
                  <a:cubicBezTo>
                    <a:pt x="158" y="61"/>
                    <a:pt x="143" y="62"/>
                    <a:pt x="142" y="70"/>
                  </a:cubicBezTo>
                  <a:cubicBezTo>
                    <a:pt x="141" y="78"/>
                    <a:pt x="149" y="83"/>
                    <a:pt x="158" y="82"/>
                  </a:cubicBezTo>
                  <a:cubicBezTo>
                    <a:pt x="170" y="81"/>
                    <a:pt x="171" y="66"/>
                    <a:pt x="168" y="61"/>
                  </a:cubicBezTo>
                  <a:cubicBezTo>
                    <a:pt x="179" y="52"/>
                    <a:pt x="163" y="41"/>
                    <a:pt x="157" y="46"/>
                  </a:cubicBezTo>
                  <a:cubicBezTo>
                    <a:pt x="153" y="50"/>
                    <a:pt x="148" y="50"/>
                    <a:pt x="145" y="49"/>
                  </a:cubicBezTo>
                  <a:cubicBezTo>
                    <a:pt x="140" y="49"/>
                    <a:pt x="134" y="46"/>
                    <a:pt x="134" y="41"/>
                  </a:cubicBezTo>
                  <a:cubicBezTo>
                    <a:pt x="134" y="31"/>
                    <a:pt x="143" y="31"/>
                    <a:pt x="145" y="34"/>
                  </a:cubicBezTo>
                  <a:cubicBezTo>
                    <a:pt x="141" y="33"/>
                    <a:pt x="136" y="35"/>
                    <a:pt x="136" y="41"/>
                  </a:cubicBezTo>
                  <a:cubicBezTo>
                    <a:pt x="136" y="47"/>
                    <a:pt x="150" y="50"/>
                    <a:pt x="153" y="44"/>
                  </a:cubicBezTo>
                  <a:cubicBezTo>
                    <a:pt x="156" y="39"/>
                    <a:pt x="156" y="31"/>
                    <a:pt x="146" y="29"/>
                  </a:cubicBezTo>
                  <a:cubicBezTo>
                    <a:pt x="150" y="22"/>
                    <a:pt x="140" y="12"/>
                    <a:pt x="130" y="16"/>
                  </a:cubicBezTo>
                  <a:cubicBezTo>
                    <a:pt x="127" y="6"/>
                    <a:pt x="111" y="0"/>
                    <a:pt x="102" y="11"/>
                  </a:cubicBezTo>
                  <a:cubicBezTo>
                    <a:pt x="96" y="7"/>
                    <a:pt x="89" y="8"/>
                    <a:pt x="86" y="17"/>
                  </a:cubicBezTo>
                  <a:cubicBezTo>
                    <a:pt x="84" y="25"/>
                    <a:pt x="88" y="30"/>
                    <a:pt x="94" y="30"/>
                  </a:cubicBezTo>
                  <a:cubicBezTo>
                    <a:pt x="99" y="30"/>
                    <a:pt x="104" y="22"/>
                    <a:pt x="95" y="18"/>
                  </a:cubicBezTo>
                  <a:cubicBezTo>
                    <a:pt x="101" y="18"/>
                    <a:pt x="104" y="23"/>
                    <a:pt x="101" y="28"/>
                  </a:cubicBezTo>
                  <a:cubicBezTo>
                    <a:pt x="100" y="30"/>
                    <a:pt x="97" y="33"/>
                    <a:pt x="92" y="32"/>
                  </a:cubicBezTo>
                  <a:cubicBezTo>
                    <a:pt x="86" y="31"/>
                    <a:pt x="84" y="27"/>
                    <a:pt x="84" y="22"/>
                  </a:cubicBezTo>
                  <a:cubicBezTo>
                    <a:pt x="83" y="12"/>
                    <a:pt x="73" y="15"/>
                    <a:pt x="72" y="19"/>
                  </a:cubicBezTo>
                  <a:cubicBezTo>
                    <a:pt x="63" y="15"/>
                    <a:pt x="54" y="21"/>
                    <a:pt x="58" y="32"/>
                  </a:cubicBezTo>
                  <a:cubicBezTo>
                    <a:pt x="48" y="31"/>
                    <a:pt x="44" y="43"/>
                    <a:pt x="51" y="47"/>
                  </a:cubicBezTo>
                  <a:cubicBezTo>
                    <a:pt x="58" y="52"/>
                    <a:pt x="64" y="49"/>
                    <a:pt x="65" y="45"/>
                  </a:cubicBezTo>
                  <a:cubicBezTo>
                    <a:pt x="66" y="39"/>
                    <a:pt x="62" y="37"/>
                    <a:pt x="58" y="39"/>
                  </a:cubicBezTo>
                  <a:cubicBezTo>
                    <a:pt x="56" y="40"/>
                    <a:pt x="55" y="42"/>
                    <a:pt x="56" y="44"/>
                  </a:cubicBezTo>
                  <a:cubicBezTo>
                    <a:pt x="53" y="44"/>
                    <a:pt x="53" y="40"/>
                    <a:pt x="57" y="37"/>
                  </a:cubicBezTo>
                  <a:cubicBezTo>
                    <a:pt x="60" y="34"/>
                    <a:pt x="68" y="38"/>
                    <a:pt x="68" y="43"/>
                  </a:cubicBezTo>
                  <a:cubicBezTo>
                    <a:pt x="68" y="48"/>
                    <a:pt x="65" y="52"/>
                    <a:pt x="59" y="52"/>
                  </a:cubicBezTo>
                  <a:cubicBezTo>
                    <a:pt x="49" y="52"/>
                    <a:pt x="48" y="46"/>
                    <a:pt x="42" y="44"/>
                  </a:cubicBezTo>
                  <a:cubicBezTo>
                    <a:pt x="34" y="41"/>
                    <a:pt x="24" y="41"/>
                    <a:pt x="18" y="48"/>
                  </a:cubicBezTo>
                  <a:cubicBezTo>
                    <a:pt x="13" y="53"/>
                    <a:pt x="7" y="56"/>
                    <a:pt x="0" y="58"/>
                  </a:cubicBezTo>
                  <a:cubicBezTo>
                    <a:pt x="12" y="60"/>
                    <a:pt x="20" y="49"/>
                    <a:pt x="31" y="48"/>
                  </a:cubicBezTo>
                  <a:cubicBezTo>
                    <a:pt x="38" y="47"/>
                    <a:pt x="44" y="50"/>
                    <a:pt x="51" y="56"/>
                  </a:cubicBezTo>
                  <a:cubicBezTo>
                    <a:pt x="59" y="62"/>
                    <a:pt x="71" y="66"/>
                    <a:pt x="83" y="58"/>
                  </a:cubicBezTo>
                  <a:cubicBezTo>
                    <a:pt x="74" y="53"/>
                    <a:pt x="79" y="44"/>
                    <a:pt x="83" y="39"/>
                  </a:cubicBezTo>
                  <a:cubicBezTo>
                    <a:pt x="86" y="36"/>
                    <a:pt x="93" y="33"/>
                    <a:pt x="9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5" name="Freeform 6"/>
            <p:cNvSpPr/>
            <p:nvPr>
              <p:custDataLst>
                <p:tags r:id="rId12"/>
              </p:custDataLst>
            </p:nvPr>
          </p:nvSpPr>
          <p:spPr bwMode="auto">
            <a:xfrm>
              <a:off x="831851" y="1538288"/>
              <a:ext cx="2054225" cy="746125"/>
            </a:xfrm>
            <a:custGeom>
              <a:avLst/>
              <a:gdLst>
                <a:gd name="T0" fmla="*/ 127 w 138"/>
                <a:gd name="T1" fmla="*/ 27 h 49"/>
                <a:gd name="T2" fmla="*/ 136 w 138"/>
                <a:gd name="T3" fmla="*/ 26 h 49"/>
                <a:gd name="T4" fmla="*/ 129 w 138"/>
                <a:gd name="T5" fmla="*/ 15 h 49"/>
                <a:gd name="T6" fmla="*/ 106 w 138"/>
                <a:gd name="T7" fmla="*/ 13 h 49"/>
                <a:gd name="T8" fmla="*/ 88 w 138"/>
                <a:gd name="T9" fmla="*/ 23 h 49"/>
                <a:gd name="T10" fmla="*/ 100 w 138"/>
                <a:gd name="T11" fmla="*/ 30 h 49"/>
                <a:gd name="T12" fmla="*/ 98 w 138"/>
                <a:gd name="T13" fmla="*/ 23 h 49"/>
                <a:gd name="T14" fmla="*/ 94 w 138"/>
                <a:gd name="T15" fmla="*/ 27 h 49"/>
                <a:gd name="T16" fmla="*/ 97 w 138"/>
                <a:gd name="T17" fmla="*/ 20 h 49"/>
                <a:gd name="T18" fmla="*/ 103 w 138"/>
                <a:gd name="T19" fmla="*/ 30 h 49"/>
                <a:gd name="T20" fmla="*/ 91 w 138"/>
                <a:gd name="T21" fmla="*/ 34 h 49"/>
                <a:gd name="T22" fmla="*/ 75 w 138"/>
                <a:gd name="T23" fmla="*/ 39 h 49"/>
                <a:gd name="T24" fmla="*/ 53 w 138"/>
                <a:gd name="T25" fmla="*/ 29 h 49"/>
                <a:gd name="T26" fmla="*/ 30 w 138"/>
                <a:gd name="T27" fmla="*/ 26 h 49"/>
                <a:gd name="T28" fmla="*/ 0 w 138"/>
                <a:gd name="T29" fmla="*/ 33 h 49"/>
                <a:gd name="T30" fmla="*/ 23 w 138"/>
                <a:gd name="T31" fmla="*/ 36 h 49"/>
                <a:gd name="T32" fmla="*/ 42 w 138"/>
                <a:gd name="T33" fmla="*/ 31 h 49"/>
                <a:gd name="T34" fmla="*/ 68 w 138"/>
                <a:gd name="T35" fmla="*/ 45 h 49"/>
                <a:gd name="T36" fmla="*/ 102 w 138"/>
                <a:gd name="T37" fmla="*/ 47 h 49"/>
                <a:gd name="T38" fmla="*/ 127 w 138"/>
                <a:gd name="T3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49">
                  <a:moveTo>
                    <a:pt x="127" y="27"/>
                  </a:moveTo>
                  <a:cubicBezTo>
                    <a:pt x="131" y="31"/>
                    <a:pt x="135" y="30"/>
                    <a:pt x="136" y="26"/>
                  </a:cubicBezTo>
                  <a:cubicBezTo>
                    <a:pt x="138" y="22"/>
                    <a:pt x="136" y="16"/>
                    <a:pt x="129" y="15"/>
                  </a:cubicBezTo>
                  <a:cubicBezTo>
                    <a:pt x="129" y="8"/>
                    <a:pt x="114" y="0"/>
                    <a:pt x="106" y="13"/>
                  </a:cubicBezTo>
                  <a:cubicBezTo>
                    <a:pt x="98" y="10"/>
                    <a:pt x="90" y="14"/>
                    <a:pt x="88" y="23"/>
                  </a:cubicBezTo>
                  <a:cubicBezTo>
                    <a:pt x="86" y="30"/>
                    <a:pt x="97" y="35"/>
                    <a:pt x="100" y="30"/>
                  </a:cubicBezTo>
                  <a:cubicBezTo>
                    <a:pt x="102" y="28"/>
                    <a:pt x="102" y="23"/>
                    <a:pt x="98" y="23"/>
                  </a:cubicBezTo>
                  <a:cubicBezTo>
                    <a:pt x="96" y="22"/>
                    <a:pt x="93" y="24"/>
                    <a:pt x="94" y="27"/>
                  </a:cubicBezTo>
                  <a:cubicBezTo>
                    <a:pt x="92" y="26"/>
                    <a:pt x="94" y="20"/>
                    <a:pt x="97" y="20"/>
                  </a:cubicBezTo>
                  <a:cubicBezTo>
                    <a:pt x="102" y="19"/>
                    <a:pt x="105" y="26"/>
                    <a:pt x="103" y="30"/>
                  </a:cubicBezTo>
                  <a:cubicBezTo>
                    <a:pt x="101" y="35"/>
                    <a:pt x="97" y="36"/>
                    <a:pt x="91" y="34"/>
                  </a:cubicBezTo>
                  <a:cubicBezTo>
                    <a:pt x="86" y="37"/>
                    <a:pt x="82" y="39"/>
                    <a:pt x="75" y="39"/>
                  </a:cubicBezTo>
                  <a:cubicBezTo>
                    <a:pt x="64" y="38"/>
                    <a:pt x="60" y="35"/>
                    <a:pt x="53" y="29"/>
                  </a:cubicBezTo>
                  <a:cubicBezTo>
                    <a:pt x="44" y="22"/>
                    <a:pt x="35" y="23"/>
                    <a:pt x="30" y="26"/>
                  </a:cubicBezTo>
                  <a:cubicBezTo>
                    <a:pt x="23" y="31"/>
                    <a:pt x="15" y="37"/>
                    <a:pt x="0" y="33"/>
                  </a:cubicBezTo>
                  <a:cubicBezTo>
                    <a:pt x="8" y="37"/>
                    <a:pt x="16" y="39"/>
                    <a:pt x="23" y="36"/>
                  </a:cubicBezTo>
                  <a:cubicBezTo>
                    <a:pt x="31" y="32"/>
                    <a:pt x="36" y="30"/>
                    <a:pt x="42" y="31"/>
                  </a:cubicBezTo>
                  <a:cubicBezTo>
                    <a:pt x="48" y="32"/>
                    <a:pt x="55" y="41"/>
                    <a:pt x="68" y="45"/>
                  </a:cubicBezTo>
                  <a:cubicBezTo>
                    <a:pt x="79" y="48"/>
                    <a:pt x="90" y="49"/>
                    <a:pt x="102" y="47"/>
                  </a:cubicBezTo>
                  <a:cubicBezTo>
                    <a:pt x="111" y="45"/>
                    <a:pt x="121" y="41"/>
                    <a:pt x="1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6" name="Freeform 7"/>
            <p:cNvSpPr/>
            <p:nvPr>
              <p:custDataLst>
                <p:tags r:id="rId13"/>
              </p:custDataLst>
            </p:nvPr>
          </p:nvSpPr>
          <p:spPr bwMode="auto">
            <a:xfrm>
              <a:off x="1158876" y="1508125"/>
              <a:ext cx="373063" cy="365125"/>
            </a:xfrm>
            <a:custGeom>
              <a:avLst/>
              <a:gdLst>
                <a:gd name="T0" fmla="*/ 20 w 25"/>
                <a:gd name="T1" fmla="*/ 11 h 24"/>
                <a:gd name="T2" fmla="*/ 18 w 25"/>
                <a:gd name="T3" fmla="*/ 3 h 24"/>
                <a:gd name="T4" fmla="*/ 25 w 25"/>
                <a:gd name="T5" fmla="*/ 9 h 24"/>
                <a:gd name="T6" fmla="*/ 19 w 25"/>
                <a:gd name="T7" fmla="*/ 16 h 24"/>
                <a:gd name="T8" fmla="*/ 0 w 25"/>
                <a:gd name="T9" fmla="*/ 24 h 24"/>
                <a:gd name="T10" fmla="*/ 9 w 25"/>
                <a:gd name="T11" fmla="*/ 14 h 24"/>
                <a:gd name="T12" fmla="*/ 15 w 25"/>
                <a:gd name="T13" fmla="*/ 9 h 24"/>
                <a:gd name="T14" fmla="*/ 11 w 25"/>
                <a:gd name="T15" fmla="*/ 4 h 24"/>
                <a:gd name="T16" fmla="*/ 8 w 25"/>
                <a:gd name="T17" fmla="*/ 8 h 24"/>
                <a:gd name="T18" fmla="*/ 10 w 25"/>
                <a:gd name="T19" fmla="*/ 6 h 24"/>
                <a:gd name="T20" fmla="*/ 13 w 25"/>
                <a:gd name="T21" fmla="*/ 10 h 24"/>
                <a:gd name="T22" fmla="*/ 6 w 25"/>
                <a:gd name="T23" fmla="*/ 11 h 24"/>
                <a:gd name="T24" fmla="*/ 4 w 25"/>
                <a:gd name="T25" fmla="*/ 5 h 24"/>
                <a:gd name="T26" fmla="*/ 12 w 25"/>
                <a:gd name="T27" fmla="*/ 1 h 24"/>
                <a:gd name="T28" fmla="*/ 20 w 25"/>
                <a:gd name="T2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20" y="11"/>
                  </a:moveTo>
                  <a:cubicBezTo>
                    <a:pt x="23" y="8"/>
                    <a:pt x="20" y="5"/>
                    <a:pt x="18" y="3"/>
                  </a:cubicBezTo>
                  <a:cubicBezTo>
                    <a:pt x="22" y="1"/>
                    <a:pt x="25" y="6"/>
                    <a:pt x="25" y="9"/>
                  </a:cubicBezTo>
                  <a:cubicBezTo>
                    <a:pt x="24" y="13"/>
                    <a:pt x="23" y="16"/>
                    <a:pt x="19" y="16"/>
                  </a:cubicBezTo>
                  <a:cubicBezTo>
                    <a:pt x="15" y="16"/>
                    <a:pt x="5" y="17"/>
                    <a:pt x="0" y="24"/>
                  </a:cubicBezTo>
                  <a:cubicBezTo>
                    <a:pt x="1" y="19"/>
                    <a:pt x="6" y="14"/>
                    <a:pt x="9" y="14"/>
                  </a:cubicBezTo>
                  <a:cubicBezTo>
                    <a:pt x="13" y="13"/>
                    <a:pt x="15" y="12"/>
                    <a:pt x="15" y="9"/>
                  </a:cubicBezTo>
                  <a:cubicBezTo>
                    <a:pt x="15" y="7"/>
                    <a:pt x="13" y="4"/>
                    <a:pt x="11" y="4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9" y="7"/>
                    <a:pt x="9" y="6"/>
                    <a:pt x="10" y="6"/>
                  </a:cubicBezTo>
                  <a:cubicBezTo>
                    <a:pt x="13" y="6"/>
                    <a:pt x="14" y="8"/>
                    <a:pt x="13" y="10"/>
                  </a:cubicBezTo>
                  <a:cubicBezTo>
                    <a:pt x="12" y="13"/>
                    <a:pt x="8" y="13"/>
                    <a:pt x="6" y="11"/>
                  </a:cubicBezTo>
                  <a:cubicBezTo>
                    <a:pt x="4" y="10"/>
                    <a:pt x="3" y="8"/>
                    <a:pt x="4" y="5"/>
                  </a:cubicBezTo>
                  <a:cubicBezTo>
                    <a:pt x="5" y="2"/>
                    <a:pt x="8" y="0"/>
                    <a:pt x="12" y="1"/>
                  </a:cubicBezTo>
                  <a:cubicBezTo>
                    <a:pt x="17" y="2"/>
                    <a:pt x="21" y="7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0" rIns="90000" bIns="4680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73.xml"/><Relationship Id="rId23" Type="http://schemas.openxmlformats.org/officeDocument/2006/relationships/tags" Target="../tags/tag172.xml"/><Relationship Id="rId22" Type="http://schemas.openxmlformats.org/officeDocument/2006/relationships/tags" Target="../tags/tag171.xml"/><Relationship Id="rId21" Type="http://schemas.openxmlformats.org/officeDocument/2006/relationships/tags" Target="../tags/tag170.xml"/><Relationship Id="rId20" Type="http://schemas.openxmlformats.org/officeDocument/2006/relationships/tags" Target="../tags/tag169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68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2021</a:t>
            </a:r>
            <a:r>
              <a:rPr lang="zh-CN" altLang="en-US"/>
              <a:t>年度述职报告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述职人：星星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52345" y="1691005"/>
            <a:ext cx="76866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2800"/>
              <a:t>关键绩效指标与完成情况</a:t>
            </a:r>
            <a:endParaRPr lang="zh-CN" altLang="en-US" sz="280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2800"/>
              <a:t>其他工作</a:t>
            </a:r>
            <a:endParaRPr lang="zh-CN" altLang="en-US" sz="280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2800"/>
              <a:t>问题分析与改进策略</a:t>
            </a:r>
            <a:endParaRPr lang="zh-CN" altLang="en-US" sz="280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2800"/>
              <a:t>自评栏</a:t>
            </a:r>
            <a:endParaRPr lang="zh-CN" altLang="en-US" sz="280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2800"/>
              <a:t>公司价值观践行</a:t>
            </a:r>
            <a:endParaRPr lang="zh-CN" altLang="en-US" sz="280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en-US" altLang="zh-CN" sz="2800">
                <a:sym typeface="+mn-ea"/>
              </a:rPr>
              <a:t>2022</a:t>
            </a:r>
            <a:r>
              <a:rPr lang="zh-CN" altLang="en-US" sz="2800">
                <a:sym typeface="+mn-ea"/>
              </a:rPr>
              <a:t>年目标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一、关键绩效指标与完成情况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ct val="150000"/>
              </a:lnSpc>
            </a:pPr>
            <a:r>
              <a:rPr lang="zh-CN" altLang="en-US"/>
              <a:t>案源线索路由中心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合同审查集成到企法侠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企法侠重构为体验中心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b="1"/>
              <a:t>文档比对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000"/>
              <a:t>解决服务锁死、扫描版</a:t>
            </a:r>
            <a:r>
              <a:rPr lang="en-US" altLang="zh-CN" sz="2000"/>
              <a:t>PDF</a:t>
            </a:r>
            <a:r>
              <a:rPr lang="zh-CN" altLang="en-US" sz="2000"/>
              <a:t>支持、</a:t>
            </a:r>
            <a:r>
              <a:rPr lang="en-US" altLang="zh-CN" sz="2000"/>
              <a:t>docx</a:t>
            </a:r>
            <a:r>
              <a:rPr lang="zh-CN" altLang="en-US" sz="2000"/>
              <a:t>批注支持、比对准确率和性能优化、差异项优化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自定义审查规则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私有部署授权优化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二、其他工作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3240"/>
            <a:ext cx="10515600" cy="4351338"/>
          </a:xfrm>
        </p:spPr>
        <p:txBody>
          <a:bodyPr>
            <a:normAutofit lnSpcReduction="20000"/>
          </a:bodyPr>
          <a:p>
            <a:r>
              <a:rPr lang="zh-CN" altLang="en-US"/>
              <a:t>法立方、法猫猫服务问题排查和</a:t>
            </a:r>
            <a:r>
              <a:rPr lang="en-US" altLang="zh-CN"/>
              <a:t>bug</a:t>
            </a:r>
            <a:r>
              <a:rPr lang="zh-CN" altLang="en-US"/>
              <a:t>修复</a:t>
            </a:r>
            <a:endParaRPr lang="zh-CN" altLang="en-US"/>
          </a:p>
          <a:p>
            <a:r>
              <a:rPr lang="zh-CN" altLang="en-US"/>
              <a:t>数据和合同处理</a:t>
            </a:r>
            <a:endParaRPr lang="zh-CN" altLang="en-US"/>
          </a:p>
          <a:p>
            <a:pPr lvl="1"/>
            <a:r>
              <a:rPr lang="zh-CN" altLang="en-US" sz="2400"/>
              <a:t>神策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百度、搜狐、巨量引擎、微信小程序等运营数据接入</a:t>
            </a:r>
            <a:r>
              <a:rPr lang="en-US" altLang="zh-CN">
                <a:sym typeface="+mn-ea"/>
              </a:rPr>
              <a:t>Metabase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合同库合同处理</a:t>
            </a:r>
            <a:endParaRPr lang="zh-CN" altLang="en-US"/>
          </a:p>
          <a:p>
            <a:r>
              <a:rPr lang="zh-CN" altLang="en-US">
                <a:sym typeface="+mn-ea"/>
              </a:rPr>
              <a:t>审查点管理后台开发、审查点编写</a:t>
            </a:r>
            <a:endParaRPr lang="zh-CN" altLang="en-US"/>
          </a:p>
          <a:p>
            <a:r>
              <a:rPr lang="zh-CN" altLang="en-US"/>
              <a:t>服务上线和维护</a:t>
            </a:r>
            <a:endParaRPr lang="zh-CN" altLang="en-US"/>
          </a:p>
          <a:p>
            <a:r>
              <a:rPr lang="zh-CN" altLang="en-US"/>
              <a:t>客户部署服务</a:t>
            </a:r>
            <a:endParaRPr lang="zh-CN" altLang="en-US"/>
          </a:p>
          <a:p>
            <a:r>
              <a:rPr lang="zh-CN" altLang="en-US"/>
              <a:t>客户定制需求开发</a:t>
            </a:r>
            <a:endParaRPr lang="zh-CN" altLang="en-US"/>
          </a:p>
          <a:p>
            <a:r>
              <a:rPr lang="zh-CN" altLang="en-US"/>
              <a:t>文档纠错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三、问题分析与改进策略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（个人）协调推动能力</a:t>
            </a:r>
            <a:endParaRPr lang="zh-CN" altLang="en-US"/>
          </a:p>
          <a:p>
            <a:pPr lvl="1"/>
            <a:r>
              <a:rPr lang="zh-CN" altLang="en-US" sz="2000"/>
              <a:t>协作任务，及时性</a:t>
            </a:r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0"/>
            <a:r>
              <a:rPr lang="zh-CN" altLang="en-US"/>
              <a:t>（公司）专注</a:t>
            </a:r>
            <a:endParaRPr lang="zh-CN" altLang="en-US" sz="2330"/>
          </a:p>
          <a:p>
            <a:pPr lvl="1"/>
            <a:r>
              <a:rPr lang="zh-CN" altLang="en-US" sz="2000"/>
              <a:t>多线并行，状态切换</a:t>
            </a:r>
            <a:endParaRPr lang="zh-CN" altLang="en-US" sz="2000"/>
          </a:p>
          <a:p>
            <a:pPr lvl="1"/>
            <a:r>
              <a:rPr lang="zh-CN" altLang="en-US" sz="2000"/>
              <a:t>对评估过程重视不足，</a:t>
            </a:r>
            <a:r>
              <a:rPr lang="zh-CN" altLang="en-US" sz="2000">
                <a:sym typeface="+mn-ea"/>
              </a:rPr>
              <a:t>优先级设置的不合理，现在正在改进</a:t>
            </a: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r>
              <a:rPr lang="zh-CN" altLang="en-US"/>
              <a:t>（公司）</a:t>
            </a:r>
            <a:r>
              <a:rPr lang="zh-CN" altLang="en-US">
                <a:sym typeface="+mn-ea"/>
              </a:rPr>
              <a:t>工作流程和经验</a:t>
            </a:r>
            <a:endParaRPr lang="zh-CN" altLang="en-US"/>
          </a:p>
          <a:p>
            <a:pPr lvl="1"/>
            <a:r>
              <a:rPr lang="zh-CN" altLang="en-US" sz="2000"/>
              <a:t>一些好的工作流程和经验没有积累下来，流失了，如项目迭代管理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及时固定和推广</a:t>
            </a:r>
            <a:r>
              <a:rPr lang="zh-CN" altLang="en-US" sz="2000"/>
              <a:t>好的经验和流程</a:t>
            </a:r>
            <a:endParaRPr lang="zh-CN" altLang="en-US" sz="2000"/>
          </a:p>
          <a:p>
            <a:pPr lvl="1"/>
            <a:r>
              <a:rPr lang="zh-CN" altLang="en-US" sz="2000"/>
              <a:t>制度支持，</a:t>
            </a:r>
            <a:r>
              <a:rPr lang="zh-CN" altLang="en-US" sz="2000">
                <a:sym typeface="+mn-ea"/>
              </a:rPr>
              <a:t>这些思考，平时没有</a:t>
            </a:r>
            <a:endParaRPr lang="zh-CN" altLang="en-US" sz="2000"/>
          </a:p>
          <a:p>
            <a:pPr lvl="1"/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四、自评栏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能够保质保量的及时完成开发任务</a:t>
            </a:r>
            <a:endParaRPr lang="zh-CN" altLang="en-US"/>
          </a:p>
          <a:p>
            <a:r>
              <a:rPr lang="zh-CN" altLang="en-US"/>
              <a:t>能够解决比较困难的技术问题</a:t>
            </a:r>
            <a:endParaRPr lang="zh-CN" altLang="en-US"/>
          </a:p>
          <a:p>
            <a:r>
              <a:rPr lang="zh-CN" altLang="en-US"/>
              <a:t>沟通能力和协调能力虽有成长但还需要更进一步提升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五、公司价值观践行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ct val="150000"/>
              </a:lnSpc>
            </a:pPr>
            <a:r>
              <a:rPr lang="zh-CN" altLang="en-US"/>
              <a:t>以客户为中心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200"/>
              <a:t>优先，代入，真实需求、真实问题</a:t>
            </a:r>
            <a:endParaRPr lang="zh-CN" altLang="en-US"/>
          </a:p>
          <a:p>
            <a:pPr lvl="0">
              <a:lnSpc>
                <a:spcPct val="150000"/>
              </a:lnSpc>
            </a:pPr>
            <a:r>
              <a:rPr lang="zh-CN" altLang="en-US"/>
              <a:t>笃信专注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200"/>
              <a:t>笃信不是盲信，内心确定价值，计划合理</a:t>
            </a:r>
            <a:endParaRPr lang="zh-CN" altLang="en-US"/>
          </a:p>
          <a:p>
            <a:pPr lvl="0">
              <a:lnSpc>
                <a:spcPct val="150000"/>
              </a:lnSpc>
            </a:pPr>
            <a:r>
              <a:rPr lang="zh-CN" altLang="en-US"/>
              <a:t>聚焦创新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200"/>
              <a:t>技术，产品，制度，试错，鼓励新想法</a:t>
            </a:r>
            <a:endParaRPr lang="zh-CN" altLang="en-US"/>
          </a:p>
          <a:p>
            <a:pPr lvl="0">
              <a:lnSpc>
                <a:spcPct val="150000"/>
              </a:lnSpc>
            </a:pPr>
            <a:r>
              <a:rPr lang="zh-CN" altLang="en-US"/>
              <a:t>善于沟通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000">
                <a:sym typeface="+mn-ea"/>
              </a:rPr>
              <a:t>客户，同事，</a:t>
            </a:r>
            <a:r>
              <a:rPr lang="zh-CN" altLang="en-US" sz="2000"/>
              <a:t>善于换位思考，就事论事，不带对抗情绪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六、</a:t>
            </a:r>
            <a:r>
              <a:rPr lang="en-US" altLang="zh-CN"/>
              <a:t>2022</a:t>
            </a:r>
            <a:r>
              <a:rPr lang="zh-CN" altLang="en-US"/>
              <a:t>年新目标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文档比对能力进一步提升</a:t>
            </a:r>
            <a:endParaRPr lang="zh-CN" altLang="en-US"/>
          </a:p>
          <a:p>
            <a:pPr lvl="1"/>
            <a:r>
              <a:rPr lang="zh-CN" altLang="en-US"/>
              <a:t>引入分词能力，进一步提升比对的准确率和速度</a:t>
            </a:r>
            <a:endParaRPr lang="zh-CN" altLang="en-US"/>
          </a:p>
          <a:p>
            <a:pPr lvl="1"/>
            <a:r>
              <a:rPr lang="en-US" altLang="zh-CN"/>
              <a:t>doc </a:t>
            </a:r>
            <a:r>
              <a:rPr lang="zh-CN" altLang="en-US"/>
              <a:t>和 </a:t>
            </a:r>
            <a:r>
              <a:rPr lang="en-US" altLang="zh-CN"/>
              <a:t>PDF </a:t>
            </a:r>
            <a:r>
              <a:rPr lang="zh-CN" altLang="en-US"/>
              <a:t>批注能力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程序稳健性和可维护性进一步提升</a:t>
            </a:r>
            <a:endParaRPr lang="zh-CN" altLang="en-US"/>
          </a:p>
          <a:p>
            <a:pPr lvl="1"/>
            <a:r>
              <a:rPr lang="zh-CN" altLang="en-US"/>
              <a:t>日志、架构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自身的能力能够进一步提升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400" dirty="0"/>
              <a:t>感谢领导的信任与支持</a:t>
            </a:r>
            <a:endParaRPr lang="zh-CN" altLang="en-US" sz="2400" dirty="0"/>
          </a:p>
          <a:p>
            <a:r>
              <a:rPr lang="zh-CN" altLang="en-US" sz="2400" dirty="0"/>
              <a:t>感谢同事的支持与帮助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1*i*1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6"/>
  <p:tag name="KSO_WM_UNIT_ID" val="_12*i*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UNIT_ID" val="_12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2"/>
  <p:tag name="KSO_WM_UNIT_ID" val="_12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"/>
  <p:tag name="KSO_WM_UNIT_ID" val="_12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2*i*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2*i*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13*i*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13*i*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13*i*1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2*i*1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14*i*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14*i*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14*i*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2*i*1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14*i*1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15*i*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15*i*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2*i*1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15*i*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15*i*1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16*i*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16*i*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16*i*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16*i*1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210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210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13_1"/>
  <p:tag name="KSO_WM_TEMPLATE_CATEGORY" val="custom"/>
  <p:tag name="KSO_WM_TEMPLATE_INDEX" val="20182104"/>
  <p:tag name="KSO_WM_TEMPLATE_SUBCATEGORY" val="0"/>
  <p:tag name="KSO_WM_TEMPLATE_THUMBS_INDEX" val="1、5、6、11、12、16、19、22、23、26、27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致谢"/>
  <p:tag name="KSO_WM_TEMPLATE_CATEGORY" val="custom"/>
  <p:tag name="KSO_WM_TEMPLATE_INDEX" val="20182104"/>
  <p:tag name="KSO_WM_UNIT_ID" val="custom20182104_27*a*1"/>
  <p:tag name="KSO_WM_UNIT_NOCLEAR" val="1"/>
  <p:tag name="KSO_WM_UNIT_DIAGRAM_ISNUMVISUAL" val="0"/>
  <p:tag name="KSO_WM_UNIT_DIAGRAM_ISREFERUNIT" val="0"/>
</p:tagLst>
</file>

<file path=ppt/tags/tag175.xml><?xml version="1.0" encoding="utf-8"?>
<p:tagLst xmlns:p="http://schemas.openxmlformats.org/presentationml/2006/main">
  <p:tag name="KSO_WM_UNIT_ISCONTENTSTITLE" val="0"/>
  <p:tag name="KSO_WM_UNIT_PRESET_TEXT" val="感谢母校提供的学习与实践的机会&#13;感谢导师团队，特别感谢吴老师给与的耐心指导&#13;感谢同学以及舍友的帮助&#13;感谢答辩评审"/>
  <p:tag name="KSO_WM_UNIT_NOCLEAR" val="0"/>
  <p:tag name="KSO_WM_UNIT_VALUE" val="1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2104_27*b*1"/>
  <p:tag name="KSO_WM_TEMPLATE_CATEGORY" val="custom"/>
  <p:tag name="KSO_WM_TEMPLATE_INDEX" val="20182104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80913_12"/>
  <p:tag name="KSO_WM_TEMPLATE_CATEGORY" val="custom"/>
  <p:tag name="KSO_WM_TEMPLATE_INDEX" val="20182104"/>
  <p:tag name="KSO_WM_SLIDE_ID" val="custom20182104_27"/>
  <p:tag name="KSO_WM_SLIDE_INDEX" val="27"/>
  <p:tag name="KSO_WM_TEMPLATE_SUBCATEGORY" val="0"/>
  <p:tag name="KSO_WM_SLIDE_SUBTYPE" val="pureTxt"/>
  <p:tag name="KSO_WM_TEMPLATE_MASTER_TYPE" val="1"/>
  <p:tag name="KSO_WM_TEMPLATE_COLOR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4*i*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4*i*1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4*i*1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4*i*1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5*i*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5*i*1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5*i*1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5*i*1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6*i*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6*i*1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6*i*1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6*i*1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8*i*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8*i*1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8*i*1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8*i*1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1*i*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2*i*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9*i*1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9*i*1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9*i*1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1*i*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"/>
  <p:tag name="KSO_WM_UNIT_ID" val="_2*i*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2"/>
  <p:tag name="KSO_WM_UNIT_ID" val="_10*i*1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10*i*1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UNIT_ID" val="_10*i*1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UNIT_ID" val="_1*i*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">
      <a:dk1>
        <a:srgbClr val="000000"/>
      </a:dk1>
      <a:lt1>
        <a:srgbClr val="FFFFFF"/>
      </a:lt1>
      <a:dk2>
        <a:srgbClr val="E6E6E6"/>
      </a:dk2>
      <a:lt2>
        <a:srgbClr val="FFFFFF"/>
      </a:lt2>
      <a:accent1>
        <a:srgbClr val="B42D23"/>
      </a:accent1>
      <a:accent2>
        <a:srgbClr val="B44E39"/>
      </a:accent2>
      <a:accent3>
        <a:srgbClr val="A66834"/>
      </a:accent3>
      <a:accent4>
        <a:srgbClr val="A98930"/>
      </a:accent4>
      <a:accent5>
        <a:srgbClr val="999735"/>
      </a:accent5>
      <a:accent6>
        <a:srgbClr val="7B8E4A"/>
      </a:accent6>
      <a:hlink>
        <a:srgbClr val="495AC3"/>
      </a:hlink>
      <a:folHlink>
        <a:srgbClr val="6F618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E6E6E6"/>
    </a:dk2>
    <a:lt2>
      <a:srgbClr val="FFFFFF"/>
    </a:lt2>
    <a:accent1>
      <a:srgbClr val="B42D23"/>
    </a:accent1>
    <a:accent2>
      <a:srgbClr val="B44E39"/>
    </a:accent2>
    <a:accent3>
      <a:srgbClr val="A66834"/>
    </a:accent3>
    <a:accent4>
      <a:srgbClr val="A98930"/>
    </a:accent4>
    <a:accent5>
      <a:srgbClr val="999735"/>
    </a:accent5>
    <a:accent6>
      <a:srgbClr val="7B8E4A"/>
    </a:accent6>
    <a:hlink>
      <a:srgbClr val="495AC3"/>
    </a:hlink>
    <a:folHlink>
      <a:srgbClr val="6F61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WPS 文字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隶书</vt:lpstr>
      <vt:lpstr>报隶-简</vt:lpstr>
      <vt:lpstr>汉仪尚巍手书W</vt:lpstr>
      <vt:lpstr>苹方-简</vt:lpstr>
      <vt:lpstr>Office 主题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fagougou</dc:creator>
  <cp:lastModifiedBy>fagougou</cp:lastModifiedBy>
  <cp:revision>29</cp:revision>
  <dcterms:created xsi:type="dcterms:W3CDTF">2022-04-12T09:58:39Z</dcterms:created>
  <dcterms:modified xsi:type="dcterms:W3CDTF">2022-04-12T09:58:39Z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