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375" r:id="rId2"/>
    <p:sldId id="446" r:id="rId3"/>
    <p:sldId id="1378" r:id="rId4"/>
    <p:sldId id="1382" r:id="rId5"/>
    <p:sldId id="1388" r:id="rId6"/>
    <p:sldId id="1389" r:id="rId7"/>
    <p:sldId id="1390" r:id="rId8"/>
    <p:sldId id="1383" r:id="rId9"/>
    <p:sldId id="1387" r:id="rId10"/>
    <p:sldId id="1391" r:id="rId11"/>
    <p:sldId id="13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DBA94-82F7-4182-8620-8D00EFC1DA8B}" v="4" dt="2021-08-21T06:52:55.775"/>
    <p1510:client id="{4F147B2B-D2DD-4743-87B3-ACC8E377E3F6}" v="678" dt="2021-08-21T06:43:36.447"/>
    <p1510:client id="{53C65598-F2B6-413A-99EA-6864565643A4}" v="31" dt="2021-08-21T03:41:25.336"/>
    <p1510:client id="{5A7C2F76-E360-4001-BB22-DA09562BF300}" v="366" dt="2021-08-21T07:15:06.032"/>
    <p1510:client id="{705599A5-5A5C-4949-8985-2AEDAA46A4C4}" v="11" dt="2021-08-21T09:09:25.505"/>
    <p1510:client id="{F6BAE1A9-F9AD-4E95-A9A6-454D0A2E7346}" v="28" dt="2021-08-21T03:21:1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9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fei" userId="S::vincent.chen1@dell.com::68b71d94-b803-454b-abe8-d6689ca70657" providerId="AD" clId="Web-{5A7C2F76-E360-4001-BB22-DA09562BF300}"/>
    <pc:docChg chg="modSld">
      <pc:chgData name="Chen, Yanfei" userId="S::vincent.chen1@dell.com::68b71d94-b803-454b-abe8-d6689ca70657" providerId="AD" clId="Web-{5A7C2F76-E360-4001-BB22-DA09562BF300}" dt="2021-08-21T07:15:06.032" v="189" actId="20577"/>
      <pc:docMkLst>
        <pc:docMk/>
      </pc:docMkLst>
      <pc:sldChg chg="modSp">
        <pc:chgData name="Chen, Yanfei" userId="S::vincent.chen1@dell.com::68b71d94-b803-454b-abe8-d6689ca70657" providerId="AD" clId="Web-{5A7C2F76-E360-4001-BB22-DA09562BF300}" dt="2021-08-21T07:10:37.075" v="104" actId="20577"/>
        <pc:sldMkLst>
          <pc:docMk/>
          <pc:sldMk cId="4247534439" sldId="1383"/>
        </pc:sldMkLst>
        <pc:spChg chg="mod">
          <ac:chgData name="Chen, Yanfei" userId="S::vincent.chen1@dell.com::68b71d94-b803-454b-abe8-d6689ca70657" providerId="AD" clId="Web-{5A7C2F76-E360-4001-BB22-DA09562BF300}" dt="2021-08-21T07:10:37.075" v="104" actId="20577"/>
          <ac:spMkLst>
            <pc:docMk/>
            <pc:sldMk cId="4247534439" sldId="1383"/>
            <ac:spMk id="4" creationId="{2CA5A1D7-894F-475A-933D-D0EFF10697B3}"/>
          </ac:spMkLst>
        </pc:spChg>
      </pc:sldChg>
      <pc:sldChg chg="modSp">
        <pc:chgData name="Chen, Yanfei" userId="S::vincent.chen1@dell.com::68b71d94-b803-454b-abe8-d6689ca70657" providerId="AD" clId="Web-{5A7C2F76-E360-4001-BB22-DA09562BF300}" dt="2021-08-21T07:15:06.032" v="189" actId="20577"/>
        <pc:sldMkLst>
          <pc:docMk/>
          <pc:sldMk cId="1811305111" sldId="1387"/>
        </pc:sldMkLst>
        <pc:spChg chg="mod">
          <ac:chgData name="Chen, Yanfei" userId="S::vincent.chen1@dell.com::68b71d94-b803-454b-abe8-d6689ca70657" providerId="AD" clId="Web-{5A7C2F76-E360-4001-BB22-DA09562BF300}" dt="2021-08-21T07:15:06.032" v="189" actId="20577"/>
          <ac:spMkLst>
            <pc:docMk/>
            <pc:sldMk cId="1811305111" sldId="1387"/>
            <ac:spMk id="3" creationId="{1E23350F-BDE5-48AA-A199-00910B5A6709}"/>
          </ac:spMkLst>
        </pc:spChg>
      </pc:sldChg>
    </pc:docChg>
  </pc:docChgLst>
  <pc:docChgLst>
    <pc:chgData name="Luo, Yuhao" userId="S::yuhao.luo@emc.com::6c1598a0-cd7e-49d1-b098-7af22c43f0a9" providerId="AD" clId="Web-{6EC56526-F8FA-4EF2-98FB-A80BA7FD1A94}"/>
    <pc:docChg chg="modSld">
      <pc:chgData name="Luo, Yuhao" userId="S::yuhao.luo@emc.com::6c1598a0-cd7e-49d1-b098-7af22c43f0a9" providerId="AD" clId="Web-{6EC56526-F8FA-4EF2-98FB-A80BA7FD1A94}" dt="2021-08-19T05:17:05.604" v="2" actId="1076"/>
      <pc:docMkLst>
        <pc:docMk/>
      </pc:docMkLst>
      <pc:sldChg chg="modSp">
        <pc:chgData name="Luo, Yuhao" userId="S::yuhao.luo@emc.com::6c1598a0-cd7e-49d1-b098-7af22c43f0a9" providerId="AD" clId="Web-{6EC56526-F8FA-4EF2-98FB-A80BA7FD1A94}" dt="2021-08-19T05:16:39.463" v="1" actId="20577"/>
        <pc:sldMkLst>
          <pc:docMk/>
          <pc:sldMk cId="697876974" sldId="1378"/>
        </pc:sldMkLst>
        <pc:spChg chg="mod">
          <ac:chgData name="Luo, Yuhao" userId="S::yuhao.luo@emc.com::6c1598a0-cd7e-49d1-b098-7af22c43f0a9" providerId="AD" clId="Web-{6EC56526-F8FA-4EF2-98FB-A80BA7FD1A94}" dt="2021-08-19T05:16:39.463" v="1" actId="20577"/>
          <ac:spMkLst>
            <pc:docMk/>
            <pc:sldMk cId="697876974" sldId="1378"/>
            <ac:spMk id="4" creationId="{4F5CF7F5-6E43-4956-AEA1-1361B7953887}"/>
          </ac:spMkLst>
        </pc:spChg>
      </pc:sldChg>
      <pc:sldChg chg="modSp">
        <pc:chgData name="Luo, Yuhao" userId="S::yuhao.luo@emc.com::6c1598a0-cd7e-49d1-b098-7af22c43f0a9" providerId="AD" clId="Web-{6EC56526-F8FA-4EF2-98FB-A80BA7FD1A94}" dt="2021-08-19T05:17:05.604" v="2" actId="1076"/>
        <pc:sldMkLst>
          <pc:docMk/>
          <pc:sldMk cId="2617977071" sldId="1390"/>
        </pc:sldMkLst>
        <pc:picChg chg="mod">
          <ac:chgData name="Luo, Yuhao" userId="S::yuhao.luo@emc.com::6c1598a0-cd7e-49d1-b098-7af22c43f0a9" providerId="AD" clId="Web-{6EC56526-F8FA-4EF2-98FB-A80BA7FD1A94}" dt="2021-08-19T05:17:05.604" v="2" actId="1076"/>
          <ac:picMkLst>
            <pc:docMk/>
            <pc:sldMk cId="2617977071" sldId="1390"/>
            <ac:picMk id="2050" creationId="{C7712475-BC3C-4A63-A99D-B465BA7AB8D0}"/>
          </ac:picMkLst>
        </pc:picChg>
      </pc:sldChg>
    </pc:docChg>
  </pc:docChgLst>
  <pc:docChgLst>
    <pc:chgData name="Luo, Yuhao" userId="6c1598a0-cd7e-49d1-b098-7af22c43f0a9" providerId="ADAL" clId="{705599A5-5A5C-4949-8985-2AEDAA46A4C4}"/>
    <pc:docChg chg="undo custSel modSld">
      <pc:chgData name="Luo, Yuhao" userId="6c1598a0-cd7e-49d1-b098-7af22c43f0a9" providerId="ADAL" clId="{705599A5-5A5C-4949-8985-2AEDAA46A4C4}" dt="2021-08-21T09:09:25.497" v="54" actId="207"/>
      <pc:docMkLst>
        <pc:docMk/>
      </pc:docMkLst>
      <pc:sldChg chg="modSp mod">
        <pc:chgData name="Luo, Yuhao" userId="6c1598a0-cd7e-49d1-b098-7af22c43f0a9" providerId="ADAL" clId="{705599A5-5A5C-4949-8985-2AEDAA46A4C4}" dt="2021-08-21T09:06:08.663" v="47" actId="20577"/>
        <pc:sldMkLst>
          <pc:docMk/>
          <pc:sldMk cId="697876974" sldId="1378"/>
        </pc:sldMkLst>
        <pc:spChg chg="mod">
          <ac:chgData name="Luo, Yuhao" userId="6c1598a0-cd7e-49d1-b098-7af22c43f0a9" providerId="ADAL" clId="{705599A5-5A5C-4949-8985-2AEDAA46A4C4}" dt="2021-08-21T09:06:08.663" v="47" actId="20577"/>
          <ac:spMkLst>
            <pc:docMk/>
            <pc:sldMk cId="697876974" sldId="1378"/>
            <ac:spMk id="4" creationId="{4F5CF7F5-6E43-4956-AEA1-1361B7953887}"/>
          </ac:spMkLst>
        </pc:spChg>
      </pc:sldChg>
      <pc:sldChg chg="modSp mod">
        <pc:chgData name="Luo, Yuhao" userId="6c1598a0-cd7e-49d1-b098-7af22c43f0a9" providerId="ADAL" clId="{705599A5-5A5C-4949-8985-2AEDAA46A4C4}" dt="2021-08-21T09:06:25.646" v="48" actId="1076"/>
        <pc:sldMkLst>
          <pc:docMk/>
          <pc:sldMk cId="2713638039" sldId="1382"/>
        </pc:sldMkLst>
        <pc:spChg chg="mod">
          <ac:chgData name="Luo, Yuhao" userId="6c1598a0-cd7e-49d1-b098-7af22c43f0a9" providerId="ADAL" clId="{705599A5-5A5C-4949-8985-2AEDAA46A4C4}" dt="2021-08-21T09:06:25.646" v="48" actId="1076"/>
          <ac:spMkLst>
            <pc:docMk/>
            <pc:sldMk cId="2713638039" sldId="1382"/>
            <ac:spMk id="4" creationId="{FEA60719-17CA-4A11-9312-4E8F6C639DD3}"/>
          </ac:spMkLst>
        </pc:spChg>
      </pc:sldChg>
      <pc:sldChg chg="modSp">
        <pc:chgData name="Luo, Yuhao" userId="6c1598a0-cd7e-49d1-b098-7af22c43f0a9" providerId="ADAL" clId="{705599A5-5A5C-4949-8985-2AEDAA46A4C4}" dt="2021-08-21T09:09:25.497" v="54" actId="207"/>
        <pc:sldMkLst>
          <pc:docMk/>
          <pc:sldMk cId="4247534439" sldId="1383"/>
        </pc:sldMkLst>
        <pc:spChg chg="mod">
          <ac:chgData name="Luo, Yuhao" userId="6c1598a0-cd7e-49d1-b098-7af22c43f0a9" providerId="ADAL" clId="{705599A5-5A5C-4949-8985-2AEDAA46A4C4}" dt="2021-08-21T09:09:25.497" v="54" actId="207"/>
          <ac:spMkLst>
            <pc:docMk/>
            <pc:sldMk cId="4247534439" sldId="1383"/>
            <ac:spMk id="4" creationId="{2CA5A1D7-894F-475A-933D-D0EFF10697B3}"/>
          </ac:spMkLst>
        </pc:spChg>
      </pc:sldChg>
      <pc:sldChg chg="modSp mod">
        <pc:chgData name="Luo, Yuhao" userId="6c1598a0-cd7e-49d1-b098-7af22c43f0a9" providerId="ADAL" clId="{705599A5-5A5C-4949-8985-2AEDAA46A4C4}" dt="2021-08-21T09:08:21.654" v="49" actId="20577"/>
        <pc:sldMkLst>
          <pc:docMk/>
          <pc:sldMk cId="1811305111" sldId="1387"/>
        </pc:sldMkLst>
        <pc:spChg chg="mod">
          <ac:chgData name="Luo, Yuhao" userId="6c1598a0-cd7e-49d1-b098-7af22c43f0a9" providerId="ADAL" clId="{705599A5-5A5C-4949-8985-2AEDAA46A4C4}" dt="2021-08-21T09:08:21.654" v="49" actId="20577"/>
          <ac:spMkLst>
            <pc:docMk/>
            <pc:sldMk cId="1811305111" sldId="1387"/>
            <ac:spMk id="3" creationId="{1E23350F-BDE5-48AA-A199-00910B5A6709}"/>
          </ac:spMkLst>
        </pc:spChg>
      </pc:sldChg>
      <pc:sldChg chg="delSp modSp mod">
        <pc:chgData name="Luo, Yuhao" userId="6c1598a0-cd7e-49d1-b098-7af22c43f0a9" providerId="ADAL" clId="{705599A5-5A5C-4949-8985-2AEDAA46A4C4}" dt="2021-08-21T09:01:10.355" v="7" actId="1076"/>
        <pc:sldMkLst>
          <pc:docMk/>
          <pc:sldMk cId="173214909" sldId="1388"/>
        </pc:sldMkLst>
        <pc:spChg chg="del">
          <ac:chgData name="Luo, Yuhao" userId="6c1598a0-cd7e-49d1-b098-7af22c43f0a9" providerId="ADAL" clId="{705599A5-5A5C-4949-8985-2AEDAA46A4C4}" dt="2021-08-21T09:01:01.577" v="5" actId="478"/>
          <ac:spMkLst>
            <pc:docMk/>
            <pc:sldMk cId="173214909" sldId="1388"/>
            <ac:spMk id="31" creationId="{C1244D61-D3BF-4C1D-8E73-C85BEA77EC6F}"/>
          </ac:spMkLst>
        </pc:spChg>
        <pc:picChg chg="mod">
          <ac:chgData name="Luo, Yuhao" userId="6c1598a0-cd7e-49d1-b098-7af22c43f0a9" providerId="ADAL" clId="{705599A5-5A5C-4949-8985-2AEDAA46A4C4}" dt="2021-08-21T09:01:10.355" v="7" actId="1076"/>
          <ac:picMkLst>
            <pc:docMk/>
            <pc:sldMk cId="173214909" sldId="1388"/>
            <ac:picMk id="3" creationId="{E3DC8C06-1350-4699-84C7-2E32610FD1A5}"/>
          </ac:picMkLst>
        </pc:picChg>
      </pc:sldChg>
      <pc:sldChg chg="modSp mod">
        <pc:chgData name="Luo, Yuhao" userId="6c1598a0-cd7e-49d1-b098-7af22c43f0a9" providerId="ADAL" clId="{705599A5-5A5C-4949-8985-2AEDAA46A4C4}" dt="2021-08-21T09:02:31.436" v="31" actId="403"/>
        <pc:sldMkLst>
          <pc:docMk/>
          <pc:sldMk cId="27589353" sldId="1389"/>
        </pc:sldMkLst>
        <pc:spChg chg="mod">
          <ac:chgData name="Luo, Yuhao" userId="6c1598a0-cd7e-49d1-b098-7af22c43f0a9" providerId="ADAL" clId="{705599A5-5A5C-4949-8985-2AEDAA46A4C4}" dt="2021-08-21T09:01:30.075" v="9" actId="14100"/>
          <ac:spMkLst>
            <pc:docMk/>
            <pc:sldMk cId="27589353" sldId="1389"/>
            <ac:spMk id="7" creationId="{C37F379B-5FF2-4E2C-84DF-A1DE2FCB93DD}"/>
          </ac:spMkLst>
        </pc:spChg>
        <pc:spChg chg="mod">
          <ac:chgData name="Luo, Yuhao" userId="6c1598a0-cd7e-49d1-b098-7af22c43f0a9" providerId="ADAL" clId="{705599A5-5A5C-4949-8985-2AEDAA46A4C4}" dt="2021-08-21T09:02:08.125" v="25" actId="1076"/>
          <ac:spMkLst>
            <pc:docMk/>
            <pc:sldMk cId="27589353" sldId="1389"/>
            <ac:spMk id="19" creationId="{BFA43932-5171-4B3E-B957-6A71AEF58061}"/>
          </ac:spMkLst>
        </pc:spChg>
        <pc:spChg chg="mod">
          <ac:chgData name="Luo, Yuhao" userId="6c1598a0-cd7e-49d1-b098-7af22c43f0a9" providerId="ADAL" clId="{705599A5-5A5C-4949-8985-2AEDAA46A4C4}" dt="2021-08-21T09:01:37.228" v="11" actId="1076"/>
          <ac:spMkLst>
            <pc:docMk/>
            <pc:sldMk cId="27589353" sldId="1389"/>
            <ac:spMk id="21" creationId="{ECCBFA1E-EF13-4F10-81AE-335F46B3AC01}"/>
          </ac:spMkLst>
        </pc:spChg>
        <pc:spChg chg="mod">
          <ac:chgData name="Luo, Yuhao" userId="6c1598a0-cd7e-49d1-b098-7af22c43f0a9" providerId="ADAL" clId="{705599A5-5A5C-4949-8985-2AEDAA46A4C4}" dt="2021-08-21T09:02:20.285" v="28" actId="1076"/>
          <ac:spMkLst>
            <pc:docMk/>
            <pc:sldMk cId="27589353" sldId="1389"/>
            <ac:spMk id="29" creationId="{7AA999DC-07AD-4F56-A1D5-9F4F5F2A5F84}"/>
          </ac:spMkLst>
        </pc:spChg>
        <pc:spChg chg="mod">
          <ac:chgData name="Luo, Yuhao" userId="6c1598a0-cd7e-49d1-b098-7af22c43f0a9" providerId="ADAL" clId="{705599A5-5A5C-4949-8985-2AEDAA46A4C4}" dt="2021-08-21T09:02:31.436" v="31" actId="403"/>
          <ac:spMkLst>
            <pc:docMk/>
            <pc:sldMk cId="27589353" sldId="1389"/>
            <ac:spMk id="36" creationId="{EDF770BF-6BC2-46A2-9496-AE1F36F2830E}"/>
          </ac:spMkLst>
        </pc:spChg>
        <pc:spChg chg="mod">
          <ac:chgData name="Luo, Yuhao" userId="6c1598a0-cd7e-49d1-b098-7af22c43f0a9" providerId="ADAL" clId="{705599A5-5A5C-4949-8985-2AEDAA46A4C4}" dt="2021-08-21T09:01:39.997" v="12" actId="1076"/>
          <ac:spMkLst>
            <pc:docMk/>
            <pc:sldMk cId="27589353" sldId="1389"/>
            <ac:spMk id="37" creationId="{E1E492DB-1DCB-44AC-B55D-49427FBC6C18}"/>
          </ac:spMkLst>
        </pc:spChg>
        <pc:picChg chg="mod">
          <ac:chgData name="Luo, Yuhao" userId="6c1598a0-cd7e-49d1-b098-7af22c43f0a9" providerId="ADAL" clId="{705599A5-5A5C-4949-8985-2AEDAA46A4C4}" dt="2021-08-21T09:01:33.640" v="10" actId="1076"/>
          <ac:picMkLst>
            <pc:docMk/>
            <pc:sldMk cId="27589353" sldId="1389"/>
            <ac:picMk id="4" creationId="{4BD23A8F-E176-430E-B4AB-4F469A243901}"/>
          </ac:picMkLst>
        </pc:picChg>
        <pc:picChg chg="mod">
          <ac:chgData name="Luo, Yuhao" userId="6c1598a0-cd7e-49d1-b098-7af22c43f0a9" providerId="ADAL" clId="{705599A5-5A5C-4949-8985-2AEDAA46A4C4}" dt="2021-08-21T09:01:55.784" v="19" actId="1076"/>
          <ac:picMkLst>
            <pc:docMk/>
            <pc:sldMk cId="27589353" sldId="1389"/>
            <ac:picMk id="18" creationId="{38600D42-ECCB-4349-BC57-6DDF962DF575}"/>
          </ac:picMkLst>
        </pc:picChg>
      </pc:sldChg>
    </pc:docChg>
  </pc:docChgLst>
  <pc:docChgLst>
    <pc:chgData name="Luo, Yuhao" userId="S::yuhao.luo@emc.com::6c1598a0-cd7e-49d1-b098-7af22c43f0a9" providerId="AD" clId="Web-{8782CD1C-540D-4A00-8987-3EC15AE4B39B}"/>
    <pc:docChg chg="addSld delSld modSld">
      <pc:chgData name="Luo, Yuhao" userId="S::yuhao.luo@emc.com::6c1598a0-cd7e-49d1-b098-7af22c43f0a9" providerId="AD" clId="Web-{8782CD1C-540D-4A00-8987-3EC15AE4B39B}" dt="2021-08-19T06:48:03.749" v="15"/>
      <pc:docMkLst>
        <pc:docMk/>
      </pc:docMkLst>
      <pc:sldChg chg="addSp delSp modSp add del replId">
        <pc:chgData name="Luo, Yuhao" userId="S::yuhao.luo@emc.com::6c1598a0-cd7e-49d1-b098-7af22c43f0a9" providerId="AD" clId="Web-{8782CD1C-540D-4A00-8987-3EC15AE4B39B}" dt="2021-08-19T06:48:03.749" v="15"/>
        <pc:sldMkLst>
          <pc:docMk/>
          <pc:sldMk cId="1547935983" sldId="1391"/>
        </pc:sldMkLst>
        <pc:spChg chg="del">
          <ac:chgData name="Luo, Yuhao" userId="S::yuhao.luo@emc.com::6c1598a0-cd7e-49d1-b098-7af22c43f0a9" providerId="AD" clId="Web-{8782CD1C-540D-4A00-8987-3EC15AE4B39B}" dt="2021-08-19T06:47:38.702" v="1"/>
          <ac:spMkLst>
            <pc:docMk/>
            <pc:sldMk cId="1547935983" sldId="1391"/>
            <ac:spMk id="4" creationId="{FEA60719-17CA-4A11-9312-4E8F6C639DD3}"/>
          </ac:spMkLst>
        </pc:spChg>
        <pc:spChg chg="del">
          <ac:chgData name="Luo, Yuhao" userId="S::yuhao.luo@emc.com::6c1598a0-cd7e-49d1-b098-7af22c43f0a9" providerId="AD" clId="Web-{8782CD1C-540D-4A00-8987-3EC15AE4B39B}" dt="2021-08-19T06:47:41.061" v="2"/>
          <ac:spMkLst>
            <pc:docMk/>
            <pc:sldMk cId="1547935983" sldId="1391"/>
            <ac:spMk id="10" creationId="{6788180B-0665-4BBE-ADD3-B0645E4B842A}"/>
          </ac:spMkLst>
        </pc:spChg>
        <pc:spChg chg="del">
          <ac:chgData name="Luo, Yuhao" userId="S::yuhao.luo@emc.com::6c1598a0-cd7e-49d1-b098-7af22c43f0a9" providerId="AD" clId="Web-{8782CD1C-540D-4A00-8987-3EC15AE4B39B}" dt="2021-08-19T06:47:44.155" v="5"/>
          <ac:spMkLst>
            <pc:docMk/>
            <pc:sldMk cId="1547935983" sldId="1391"/>
            <ac:spMk id="24" creationId="{4019EE65-A1F5-4A2F-98F8-14F8C342D704}"/>
          </ac:spMkLst>
        </pc:spChg>
        <pc:spChg chg="del">
          <ac:chgData name="Luo, Yuhao" userId="S::yuhao.luo@emc.com::6c1598a0-cd7e-49d1-b098-7af22c43f0a9" providerId="AD" clId="Web-{8782CD1C-540D-4A00-8987-3EC15AE4B39B}" dt="2021-08-19T06:47:44.155" v="4"/>
          <ac:spMkLst>
            <pc:docMk/>
            <pc:sldMk cId="1547935983" sldId="1391"/>
            <ac:spMk id="25" creationId="{D21F5CB0-7BA7-440D-A3F2-F17A735F3114}"/>
          </ac:spMkLst>
        </pc:spChg>
        <pc:spChg chg="del">
          <ac:chgData name="Luo, Yuhao" userId="S::yuhao.luo@emc.com::6c1598a0-cd7e-49d1-b098-7af22c43f0a9" providerId="AD" clId="Web-{8782CD1C-540D-4A00-8987-3EC15AE4B39B}" dt="2021-08-19T06:47:44.155" v="3"/>
          <ac:spMkLst>
            <pc:docMk/>
            <pc:sldMk cId="1547935983" sldId="1391"/>
            <ac:spMk id="26" creationId="{EAC81092-48C5-4C90-B32E-9ABBD57CB396}"/>
          </ac:spMkLst>
        </pc:spChg>
        <pc:picChg chg="del">
          <ac:chgData name="Luo, Yuhao" userId="S::yuhao.luo@emc.com::6c1598a0-cd7e-49d1-b098-7af22c43f0a9" providerId="AD" clId="Web-{8782CD1C-540D-4A00-8987-3EC15AE4B39B}" dt="2021-08-19T06:47:46.608" v="10"/>
          <ac:picMkLst>
            <pc:docMk/>
            <pc:sldMk cId="1547935983" sldId="1391"/>
            <ac:picMk id="3" creationId="{DD4DE084-EEA1-49D5-87D5-2C2DC410E67E}"/>
          </ac:picMkLst>
        </pc:picChg>
        <pc:picChg chg="add del mod">
          <ac:chgData name="Luo, Yuhao" userId="S::yuhao.luo@emc.com::6c1598a0-cd7e-49d1-b098-7af22c43f0a9" providerId="AD" clId="Web-{8782CD1C-540D-4A00-8987-3EC15AE4B39B}" dt="2021-08-19T06:47:53.483" v="14"/>
          <ac:picMkLst>
            <pc:docMk/>
            <pc:sldMk cId="1547935983" sldId="1391"/>
            <ac:picMk id="5" creationId="{6C465251-E89B-4E6E-8A6A-F15053D7B383}"/>
          </ac:picMkLst>
        </pc:picChg>
        <pc:picChg chg="del">
          <ac:chgData name="Luo, Yuhao" userId="S::yuhao.luo@emc.com::6c1598a0-cd7e-49d1-b098-7af22c43f0a9" providerId="AD" clId="Web-{8782CD1C-540D-4A00-8987-3EC15AE4B39B}" dt="2021-08-19T06:47:44.155" v="8"/>
          <ac:picMkLst>
            <pc:docMk/>
            <pc:sldMk cId="1547935983" sldId="1391"/>
            <ac:picMk id="7" creationId="{F89D1132-0A30-423D-83FA-B54B6F2D0333}"/>
          </ac:picMkLst>
        </pc:picChg>
        <pc:picChg chg="del">
          <ac:chgData name="Luo, Yuhao" userId="S::yuhao.luo@emc.com::6c1598a0-cd7e-49d1-b098-7af22c43f0a9" providerId="AD" clId="Web-{8782CD1C-540D-4A00-8987-3EC15AE4B39B}" dt="2021-08-19T06:47:44.155" v="7"/>
          <ac:picMkLst>
            <pc:docMk/>
            <pc:sldMk cId="1547935983" sldId="1391"/>
            <ac:picMk id="8" creationId="{16A1D1D1-1651-479A-B87E-14A1E8E03C40}"/>
          </ac:picMkLst>
        </pc:picChg>
        <pc:picChg chg="del">
          <ac:chgData name="Luo, Yuhao" userId="S::yuhao.luo@emc.com::6c1598a0-cd7e-49d1-b098-7af22c43f0a9" providerId="AD" clId="Web-{8782CD1C-540D-4A00-8987-3EC15AE4B39B}" dt="2021-08-19T06:47:44.155" v="6"/>
          <ac:picMkLst>
            <pc:docMk/>
            <pc:sldMk cId="1547935983" sldId="1391"/>
            <ac:picMk id="9" creationId="{C61A146A-0087-4858-892F-9BEBD553D1D9}"/>
          </ac:picMkLst>
        </pc:picChg>
        <pc:cxnChg chg="del">
          <ac:chgData name="Luo, Yuhao" userId="S::yuhao.luo@emc.com::6c1598a0-cd7e-49d1-b098-7af22c43f0a9" providerId="AD" clId="Web-{8782CD1C-540D-4A00-8987-3EC15AE4B39B}" dt="2021-08-19T06:47:46.608" v="9"/>
          <ac:cxnSpMkLst>
            <pc:docMk/>
            <pc:sldMk cId="1547935983" sldId="1391"/>
            <ac:cxnSpMk id="11" creationId="{7EB2BE21-F93B-462B-A188-44C688B3300B}"/>
          </ac:cxnSpMkLst>
        </pc:cxnChg>
      </pc:sldChg>
    </pc:docChg>
  </pc:docChgLst>
  <pc:docChgLst>
    <pc:chgData name="Chen, Yanfei" userId="S::vincent.chen1@dell.com::68b71d94-b803-454b-abe8-d6689ca70657" providerId="AD" clId="Web-{0A2DBA94-82F7-4182-8620-8D00EFC1DA8B}"/>
    <pc:docChg chg="modSld">
      <pc:chgData name="Chen, Yanfei" userId="S::vincent.chen1@dell.com::68b71d94-b803-454b-abe8-d6689ca70657" providerId="AD" clId="Web-{0A2DBA94-82F7-4182-8620-8D00EFC1DA8B}" dt="2021-08-21T06:52:55.775" v="1" actId="20577"/>
      <pc:docMkLst>
        <pc:docMk/>
      </pc:docMkLst>
      <pc:sldChg chg="modSp">
        <pc:chgData name="Chen, Yanfei" userId="S::vincent.chen1@dell.com::68b71d94-b803-454b-abe8-d6689ca70657" providerId="AD" clId="Web-{0A2DBA94-82F7-4182-8620-8D00EFC1DA8B}" dt="2021-08-21T06:52:55.775" v="1" actId="20577"/>
        <pc:sldMkLst>
          <pc:docMk/>
          <pc:sldMk cId="1811305111" sldId="1387"/>
        </pc:sldMkLst>
        <pc:spChg chg="mod">
          <ac:chgData name="Chen, Yanfei" userId="S::vincent.chen1@dell.com::68b71d94-b803-454b-abe8-d6689ca70657" providerId="AD" clId="Web-{0A2DBA94-82F7-4182-8620-8D00EFC1DA8B}" dt="2021-08-21T06:52:55.775" v="1" actId="20577"/>
          <ac:spMkLst>
            <pc:docMk/>
            <pc:sldMk cId="1811305111" sldId="1387"/>
            <ac:spMk id="3" creationId="{1E23350F-BDE5-48AA-A199-00910B5A6709}"/>
          </ac:spMkLst>
        </pc:spChg>
      </pc:sldChg>
    </pc:docChg>
  </pc:docChgLst>
  <pc:docChgLst>
    <pc:chgData name="Luo, Yuhao" userId="S::yuhao.luo@emc.com::6c1598a0-cd7e-49d1-b098-7af22c43f0a9" providerId="AD" clId="Web-{53C65598-F2B6-413A-99EA-6864565643A4}"/>
    <pc:docChg chg="modSld">
      <pc:chgData name="Luo, Yuhao" userId="S::yuhao.luo@emc.com::6c1598a0-cd7e-49d1-b098-7af22c43f0a9" providerId="AD" clId="Web-{53C65598-F2B6-413A-99EA-6864565643A4}" dt="2021-08-21T03:41:25.336" v="23" actId="1076"/>
      <pc:docMkLst>
        <pc:docMk/>
      </pc:docMkLst>
      <pc:sldChg chg="addSp modSp">
        <pc:chgData name="Luo, Yuhao" userId="S::yuhao.luo@emc.com::6c1598a0-cd7e-49d1-b098-7af22c43f0a9" providerId="AD" clId="Web-{53C65598-F2B6-413A-99EA-6864565643A4}" dt="2021-08-21T03:41:25.336" v="23" actId="1076"/>
        <pc:sldMkLst>
          <pc:docMk/>
          <pc:sldMk cId="1906813587" sldId="1391"/>
        </pc:sldMkLst>
        <pc:spChg chg="add mod">
          <ac:chgData name="Luo, Yuhao" userId="S::yuhao.luo@emc.com::6c1598a0-cd7e-49d1-b098-7af22c43f0a9" providerId="AD" clId="Web-{53C65598-F2B6-413A-99EA-6864565643A4}" dt="2021-08-21T03:41:25.336" v="23" actId="1076"/>
          <ac:spMkLst>
            <pc:docMk/>
            <pc:sldMk cId="1906813587" sldId="1391"/>
            <ac:spMk id="4" creationId="{6B6E73BA-CC7B-4186-8D36-416E751D47F8}"/>
          </ac:spMkLst>
        </pc:spChg>
      </pc:sldChg>
    </pc:docChg>
  </pc:docChgLst>
  <pc:docChgLst>
    <pc:chgData name="Luo, Yuhao" userId="6c1598a0-cd7e-49d1-b098-7af22c43f0a9" providerId="ADAL" clId="{9169B86A-2EA0-41AF-BA7E-1013056AF85F}"/>
    <pc:docChg chg="custSel modSld">
      <pc:chgData name="Luo, Yuhao" userId="6c1598a0-cd7e-49d1-b098-7af22c43f0a9" providerId="ADAL" clId="{9169B86A-2EA0-41AF-BA7E-1013056AF85F}" dt="2021-08-19T05:51:09.503" v="703"/>
      <pc:docMkLst>
        <pc:docMk/>
      </pc:docMkLst>
      <pc:sldChg chg="modSp mod">
        <pc:chgData name="Luo, Yuhao" userId="6c1598a0-cd7e-49d1-b098-7af22c43f0a9" providerId="ADAL" clId="{9169B86A-2EA0-41AF-BA7E-1013056AF85F}" dt="2021-08-19T05:30:34.979" v="440"/>
        <pc:sldMkLst>
          <pc:docMk/>
          <pc:sldMk cId="697876974" sldId="1378"/>
        </pc:sldMkLst>
        <pc:spChg chg="mod">
          <ac:chgData name="Luo, Yuhao" userId="6c1598a0-cd7e-49d1-b098-7af22c43f0a9" providerId="ADAL" clId="{9169B86A-2EA0-41AF-BA7E-1013056AF85F}" dt="2021-08-19T05:30:34.979" v="440"/>
          <ac:spMkLst>
            <pc:docMk/>
            <pc:sldMk cId="697876974" sldId="1378"/>
            <ac:spMk id="4" creationId="{4F5CF7F5-6E43-4956-AEA1-1361B7953887}"/>
          </ac:spMkLst>
        </pc:spChg>
      </pc:sldChg>
      <pc:sldChg chg="addSp delSp modSp mod">
        <pc:chgData name="Luo, Yuhao" userId="6c1598a0-cd7e-49d1-b098-7af22c43f0a9" providerId="ADAL" clId="{9169B86A-2EA0-41AF-BA7E-1013056AF85F}" dt="2021-08-19T05:49:03.244" v="501" actId="1076"/>
        <pc:sldMkLst>
          <pc:docMk/>
          <pc:sldMk cId="2713638039" sldId="1382"/>
        </pc:sldMkLst>
        <pc:spChg chg="mod">
          <ac:chgData name="Luo, Yuhao" userId="6c1598a0-cd7e-49d1-b098-7af22c43f0a9" providerId="ADAL" clId="{9169B86A-2EA0-41AF-BA7E-1013056AF85F}" dt="2021-08-19T05:48:55.535" v="498" actId="1076"/>
          <ac:spMkLst>
            <pc:docMk/>
            <pc:sldMk cId="2713638039" sldId="1382"/>
            <ac:spMk id="4" creationId="{FEA60719-17CA-4A11-9312-4E8F6C639DD3}"/>
          </ac:spMkLst>
        </pc:spChg>
        <pc:spChg chg="add mod">
          <ac:chgData name="Luo, Yuhao" userId="6c1598a0-cd7e-49d1-b098-7af22c43f0a9" providerId="ADAL" clId="{9169B86A-2EA0-41AF-BA7E-1013056AF85F}" dt="2021-08-19T05:49:03.244" v="501" actId="1076"/>
          <ac:spMkLst>
            <pc:docMk/>
            <pc:sldMk cId="2713638039" sldId="1382"/>
            <ac:spMk id="10" creationId="{6788180B-0665-4BBE-ADD3-B0645E4B842A}"/>
          </ac:spMkLst>
        </pc:spChg>
        <pc:spChg chg="add del mod">
          <ac:chgData name="Luo, Yuhao" userId="6c1598a0-cd7e-49d1-b098-7af22c43f0a9" providerId="ADAL" clId="{9169B86A-2EA0-41AF-BA7E-1013056AF85F}" dt="2021-08-19T05:32:34.563" v="454" actId="478"/>
          <ac:spMkLst>
            <pc:docMk/>
            <pc:sldMk cId="2713638039" sldId="1382"/>
            <ac:spMk id="13" creationId="{03AB2ABD-B1DB-4873-A86D-DCDBDA4A55E1}"/>
          </ac:spMkLst>
        </pc:spChg>
        <pc:spChg chg="mod">
          <ac:chgData name="Luo, Yuhao" userId="6c1598a0-cd7e-49d1-b098-7af22c43f0a9" providerId="ADAL" clId="{9169B86A-2EA0-41AF-BA7E-1013056AF85F}" dt="2021-08-19T05:32:20.449" v="450" actId="1076"/>
          <ac:spMkLst>
            <pc:docMk/>
            <pc:sldMk cId="2713638039" sldId="1382"/>
            <ac:spMk id="24" creationId="{4019EE65-A1F5-4A2F-98F8-14F8C342D704}"/>
          </ac:spMkLst>
        </pc:spChg>
        <pc:spChg chg="mod">
          <ac:chgData name="Luo, Yuhao" userId="6c1598a0-cd7e-49d1-b098-7af22c43f0a9" providerId="ADAL" clId="{9169B86A-2EA0-41AF-BA7E-1013056AF85F}" dt="2021-08-19T05:32:11.422" v="447" actId="1036"/>
          <ac:spMkLst>
            <pc:docMk/>
            <pc:sldMk cId="2713638039" sldId="1382"/>
            <ac:spMk id="25" creationId="{D21F5CB0-7BA7-440D-A3F2-F17A735F3114}"/>
          </ac:spMkLst>
        </pc:spChg>
        <pc:spChg chg="mod">
          <ac:chgData name="Luo, Yuhao" userId="6c1598a0-cd7e-49d1-b098-7af22c43f0a9" providerId="ADAL" clId="{9169B86A-2EA0-41AF-BA7E-1013056AF85F}" dt="2021-08-19T05:32:05.789" v="443" actId="1076"/>
          <ac:spMkLst>
            <pc:docMk/>
            <pc:sldMk cId="2713638039" sldId="1382"/>
            <ac:spMk id="26" creationId="{EAC81092-48C5-4C90-B32E-9ABBD57CB396}"/>
          </ac:spMkLst>
        </pc:spChg>
        <pc:picChg chg="mod">
          <ac:chgData name="Luo, Yuhao" userId="6c1598a0-cd7e-49d1-b098-7af22c43f0a9" providerId="ADAL" clId="{9169B86A-2EA0-41AF-BA7E-1013056AF85F}" dt="2021-08-19T05:32:07.344" v="444" actId="1076"/>
          <ac:picMkLst>
            <pc:docMk/>
            <pc:sldMk cId="2713638039" sldId="1382"/>
            <ac:picMk id="3" creationId="{DD4DE084-EEA1-49D5-87D5-2C2DC410E67E}"/>
          </ac:picMkLst>
        </pc:picChg>
        <pc:picChg chg="mod">
          <ac:chgData name="Luo, Yuhao" userId="6c1598a0-cd7e-49d1-b098-7af22c43f0a9" providerId="ADAL" clId="{9169B86A-2EA0-41AF-BA7E-1013056AF85F}" dt="2021-08-19T05:32:15.111" v="448" actId="1076"/>
          <ac:picMkLst>
            <pc:docMk/>
            <pc:sldMk cId="2713638039" sldId="1382"/>
            <ac:picMk id="7" creationId="{F89D1132-0A30-423D-83FA-B54B6F2D0333}"/>
          </ac:picMkLst>
        </pc:picChg>
        <pc:picChg chg="mod">
          <ac:chgData name="Luo, Yuhao" userId="6c1598a0-cd7e-49d1-b098-7af22c43f0a9" providerId="ADAL" clId="{9169B86A-2EA0-41AF-BA7E-1013056AF85F}" dt="2021-08-19T05:32:17.590" v="449" actId="1076"/>
          <ac:picMkLst>
            <pc:docMk/>
            <pc:sldMk cId="2713638039" sldId="1382"/>
            <ac:picMk id="8" creationId="{16A1D1D1-1651-479A-B87E-14A1E8E03C40}"/>
          </ac:picMkLst>
        </pc:picChg>
        <pc:picChg chg="mod">
          <ac:chgData name="Luo, Yuhao" userId="6c1598a0-cd7e-49d1-b098-7af22c43f0a9" providerId="ADAL" clId="{9169B86A-2EA0-41AF-BA7E-1013056AF85F}" dt="2021-08-19T05:32:48.816" v="458" actId="14100"/>
          <ac:picMkLst>
            <pc:docMk/>
            <pc:sldMk cId="2713638039" sldId="1382"/>
            <ac:picMk id="9" creationId="{C61A146A-0087-4858-892F-9BEBD553D1D9}"/>
          </ac:picMkLst>
        </pc:picChg>
        <pc:cxnChg chg="mod">
          <ac:chgData name="Luo, Yuhao" userId="6c1598a0-cd7e-49d1-b098-7af22c43f0a9" providerId="ADAL" clId="{9169B86A-2EA0-41AF-BA7E-1013056AF85F}" dt="2021-08-19T05:32:38.478" v="455" actId="14100"/>
          <ac:cxnSpMkLst>
            <pc:docMk/>
            <pc:sldMk cId="2713638039" sldId="1382"/>
            <ac:cxnSpMk id="11" creationId="{7EB2BE21-F93B-462B-A188-44C688B3300B}"/>
          </ac:cxnSpMkLst>
        </pc:cxnChg>
      </pc:sldChg>
      <pc:sldChg chg="modSp mod">
        <pc:chgData name="Luo, Yuhao" userId="6c1598a0-cd7e-49d1-b098-7af22c43f0a9" providerId="ADAL" clId="{9169B86A-2EA0-41AF-BA7E-1013056AF85F}" dt="2021-08-19T05:50:02.527" v="506" actId="1076"/>
        <pc:sldMkLst>
          <pc:docMk/>
          <pc:sldMk cId="4247534439" sldId="1383"/>
        </pc:sldMkLst>
        <pc:spChg chg="mod">
          <ac:chgData name="Luo, Yuhao" userId="6c1598a0-cd7e-49d1-b098-7af22c43f0a9" providerId="ADAL" clId="{9169B86A-2EA0-41AF-BA7E-1013056AF85F}" dt="2021-08-19T05:50:02.527" v="506" actId="1076"/>
          <ac:spMkLst>
            <pc:docMk/>
            <pc:sldMk cId="4247534439" sldId="1383"/>
            <ac:spMk id="4" creationId="{2CA5A1D7-894F-475A-933D-D0EFF10697B3}"/>
          </ac:spMkLst>
        </pc:spChg>
      </pc:sldChg>
      <pc:sldChg chg="modSp mod">
        <pc:chgData name="Luo, Yuhao" userId="6c1598a0-cd7e-49d1-b098-7af22c43f0a9" providerId="ADAL" clId="{9169B86A-2EA0-41AF-BA7E-1013056AF85F}" dt="2021-08-19T05:51:09.503" v="703"/>
        <pc:sldMkLst>
          <pc:docMk/>
          <pc:sldMk cId="1811305111" sldId="1387"/>
        </pc:sldMkLst>
        <pc:spChg chg="mod">
          <ac:chgData name="Luo, Yuhao" userId="6c1598a0-cd7e-49d1-b098-7af22c43f0a9" providerId="ADAL" clId="{9169B86A-2EA0-41AF-BA7E-1013056AF85F}" dt="2021-08-19T05:51:09.503" v="703"/>
          <ac:spMkLst>
            <pc:docMk/>
            <pc:sldMk cId="1811305111" sldId="1387"/>
            <ac:spMk id="3" creationId="{1E23350F-BDE5-48AA-A199-00910B5A6709}"/>
          </ac:spMkLst>
        </pc:spChg>
      </pc:sldChg>
      <pc:sldChg chg="addSp modSp mod">
        <pc:chgData name="Luo, Yuhao" userId="6c1598a0-cd7e-49d1-b098-7af22c43f0a9" providerId="ADAL" clId="{9169B86A-2EA0-41AF-BA7E-1013056AF85F}" dt="2021-08-19T05:49:18.247" v="503" actId="1076"/>
        <pc:sldMkLst>
          <pc:docMk/>
          <pc:sldMk cId="173214909" sldId="1388"/>
        </pc:sldMkLst>
        <pc:spChg chg="add mod">
          <ac:chgData name="Luo, Yuhao" userId="6c1598a0-cd7e-49d1-b098-7af22c43f0a9" providerId="ADAL" clId="{9169B86A-2EA0-41AF-BA7E-1013056AF85F}" dt="2021-08-19T05:49:18.247" v="503" actId="1076"/>
          <ac:spMkLst>
            <pc:docMk/>
            <pc:sldMk cId="173214909" sldId="1388"/>
            <ac:spMk id="4" creationId="{9DE237B6-4818-4B02-9839-44EB217AC337}"/>
          </ac:spMkLst>
        </pc:spChg>
      </pc:sldChg>
      <pc:sldChg chg="addSp modSp mod">
        <pc:chgData name="Luo, Yuhao" userId="6c1598a0-cd7e-49d1-b098-7af22c43f0a9" providerId="ADAL" clId="{9169B86A-2EA0-41AF-BA7E-1013056AF85F}" dt="2021-08-19T05:47:20.538" v="493" actId="14100"/>
        <pc:sldMkLst>
          <pc:docMk/>
          <pc:sldMk cId="2617977071" sldId="1390"/>
        </pc:sldMkLst>
        <pc:picChg chg="mod">
          <ac:chgData name="Luo, Yuhao" userId="6c1598a0-cd7e-49d1-b098-7af22c43f0a9" providerId="ADAL" clId="{9169B86A-2EA0-41AF-BA7E-1013056AF85F}" dt="2021-08-19T05:46:47.643" v="483" actId="1076"/>
          <ac:picMkLst>
            <pc:docMk/>
            <pc:sldMk cId="2617977071" sldId="1390"/>
            <ac:picMk id="3" creationId="{7724C5AA-7A63-4085-A331-9AB29F10423B}"/>
          </ac:picMkLst>
        </pc:picChg>
        <pc:picChg chg="add mod modCrop">
          <ac:chgData name="Luo, Yuhao" userId="6c1598a0-cd7e-49d1-b098-7af22c43f0a9" providerId="ADAL" clId="{9169B86A-2EA0-41AF-BA7E-1013056AF85F}" dt="2021-08-19T05:47:20.538" v="493" actId="14100"/>
          <ac:picMkLst>
            <pc:docMk/>
            <pc:sldMk cId="2617977071" sldId="1390"/>
            <ac:picMk id="4" creationId="{33D444E4-D49F-44C0-8E8C-FFA3C64C170C}"/>
          </ac:picMkLst>
        </pc:picChg>
        <pc:picChg chg="mod">
          <ac:chgData name="Luo, Yuhao" userId="6c1598a0-cd7e-49d1-b098-7af22c43f0a9" providerId="ADAL" clId="{9169B86A-2EA0-41AF-BA7E-1013056AF85F}" dt="2021-08-19T05:47:13.075" v="490" actId="1076"/>
          <ac:picMkLst>
            <pc:docMk/>
            <pc:sldMk cId="2617977071" sldId="1390"/>
            <ac:picMk id="2050" creationId="{C7712475-BC3C-4A63-A99D-B465BA7AB8D0}"/>
          </ac:picMkLst>
        </pc:picChg>
      </pc:sldChg>
    </pc:docChg>
  </pc:docChgLst>
  <pc:docChgLst>
    <pc:chgData name="Chen, Yanfei" userId="S::vincent.chen1@dell.com::68b71d94-b803-454b-abe8-d6689ca70657" providerId="AD" clId="Web-{F6BAE1A9-F9AD-4E95-A9A6-454D0A2E7346}"/>
    <pc:docChg chg="modSld">
      <pc:chgData name="Chen, Yanfei" userId="S::vincent.chen1@dell.com::68b71d94-b803-454b-abe8-d6689ca70657" providerId="AD" clId="Web-{F6BAE1A9-F9AD-4E95-A9A6-454D0A2E7346}" dt="2021-08-21T03:22:13.825" v="32"/>
      <pc:docMkLst>
        <pc:docMk/>
      </pc:docMkLst>
      <pc:sldChg chg="modSp">
        <pc:chgData name="Chen, Yanfei" userId="S::vincent.chen1@dell.com::68b71d94-b803-454b-abe8-d6689ca70657" providerId="AD" clId="Web-{F6BAE1A9-F9AD-4E95-A9A6-454D0A2E7346}" dt="2021-08-21T03:21:16.606" v="15" actId="20577"/>
        <pc:sldMkLst>
          <pc:docMk/>
          <pc:sldMk cId="4247534439" sldId="1383"/>
        </pc:sldMkLst>
        <pc:spChg chg="mod">
          <ac:chgData name="Chen, Yanfei" userId="S::vincent.chen1@dell.com::68b71d94-b803-454b-abe8-d6689ca70657" providerId="AD" clId="Web-{F6BAE1A9-F9AD-4E95-A9A6-454D0A2E7346}" dt="2021-08-21T03:21:16.606" v="15" actId="20577"/>
          <ac:spMkLst>
            <pc:docMk/>
            <pc:sldMk cId="4247534439" sldId="1383"/>
            <ac:spMk id="4" creationId="{2CA5A1D7-894F-475A-933D-D0EFF10697B3}"/>
          </ac:spMkLst>
        </pc:spChg>
      </pc:sldChg>
      <pc:sldChg chg="modNotes">
        <pc:chgData name="Chen, Yanfei" userId="S::vincent.chen1@dell.com::68b71d94-b803-454b-abe8-d6689ca70657" providerId="AD" clId="Web-{F6BAE1A9-F9AD-4E95-A9A6-454D0A2E7346}" dt="2021-08-21T03:22:13.825" v="32"/>
        <pc:sldMkLst>
          <pc:docMk/>
          <pc:sldMk cId="1811305111" sldId="1387"/>
        </pc:sldMkLst>
      </pc:sldChg>
    </pc:docChg>
  </pc:docChgLst>
  <pc:docChgLst>
    <pc:chgData name="He, Yi" userId="e22bbe45-6b69-4619-8a72-aed03279d565" providerId="ADAL" clId="{4F147B2B-D2DD-4743-87B3-ACC8E377E3F6}"/>
    <pc:docChg chg="undo custSel modSld">
      <pc:chgData name="He, Yi" userId="e22bbe45-6b69-4619-8a72-aed03279d565" providerId="ADAL" clId="{4F147B2B-D2DD-4743-87B3-ACC8E377E3F6}" dt="2021-08-21T06:43:36.447" v="675" actId="20577"/>
      <pc:docMkLst>
        <pc:docMk/>
      </pc:docMkLst>
      <pc:sldChg chg="modSp mod">
        <pc:chgData name="He, Yi" userId="e22bbe45-6b69-4619-8a72-aed03279d565" providerId="ADAL" clId="{4F147B2B-D2DD-4743-87B3-ACC8E377E3F6}" dt="2021-08-21T06:42:18.023" v="660" actId="207"/>
        <pc:sldMkLst>
          <pc:docMk/>
          <pc:sldMk cId="697876974" sldId="1378"/>
        </pc:sldMkLst>
        <pc:spChg chg="mod">
          <ac:chgData name="He, Yi" userId="e22bbe45-6b69-4619-8a72-aed03279d565" providerId="ADAL" clId="{4F147B2B-D2DD-4743-87B3-ACC8E377E3F6}" dt="2021-08-21T06:42:18.023" v="660" actId="207"/>
          <ac:spMkLst>
            <pc:docMk/>
            <pc:sldMk cId="697876974" sldId="1378"/>
            <ac:spMk id="4" creationId="{4F5CF7F5-6E43-4956-AEA1-1361B7953887}"/>
          </ac:spMkLst>
        </pc:spChg>
      </pc:sldChg>
      <pc:sldChg chg="modSp mod">
        <pc:chgData name="He, Yi" userId="e22bbe45-6b69-4619-8a72-aed03279d565" providerId="ADAL" clId="{4F147B2B-D2DD-4743-87B3-ACC8E377E3F6}" dt="2021-08-21T05:46:53.512" v="110" actId="313"/>
        <pc:sldMkLst>
          <pc:docMk/>
          <pc:sldMk cId="2713638039" sldId="1382"/>
        </pc:sldMkLst>
        <pc:spChg chg="mod">
          <ac:chgData name="He, Yi" userId="e22bbe45-6b69-4619-8a72-aed03279d565" providerId="ADAL" clId="{4F147B2B-D2DD-4743-87B3-ACC8E377E3F6}" dt="2021-08-21T05:46:53.512" v="110" actId="313"/>
          <ac:spMkLst>
            <pc:docMk/>
            <pc:sldMk cId="2713638039" sldId="1382"/>
            <ac:spMk id="4" creationId="{FEA60719-17CA-4A11-9312-4E8F6C639DD3}"/>
          </ac:spMkLst>
        </pc:spChg>
      </pc:sldChg>
      <pc:sldChg chg="modSp mod">
        <pc:chgData name="He, Yi" userId="e22bbe45-6b69-4619-8a72-aed03279d565" providerId="ADAL" clId="{4F147B2B-D2DD-4743-87B3-ACC8E377E3F6}" dt="2021-08-21T06:42:51.664" v="661" actId="207"/>
        <pc:sldMkLst>
          <pc:docMk/>
          <pc:sldMk cId="4247534439" sldId="1383"/>
        </pc:sldMkLst>
        <pc:spChg chg="mod">
          <ac:chgData name="He, Yi" userId="e22bbe45-6b69-4619-8a72-aed03279d565" providerId="ADAL" clId="{4F147B2B-D2DD-4743-87B3-ACC8E377E3F6}" dt="2021-08-21T06:42:51.664" v="661" actId="207"/>
          <ac:spMkLst>
            <pc:docMk/>
            <pc:sldMk cId="4247534439" sldId="1383"/>
            <ac:spMk id="4" creationId="{2CA5A1D7-894F-475A-933D-D0EFF10697B3}"/>
          </ac:spMkLst>
        </pc:spChg>
      </pc:sldChg>
      <pc:sldChg chg="modSp mod">
        <pc:chgData name="He, Yi" userId="e22bbe45-6b69-4619-8a72-aed03279d565" providerId="ADAL" clId="{4F147B2B-D2DD-4743-87B3-ACC8E377E3F6}" dt="2021-08-21T06:43:36.447" v="675" actId="20577"/>
        <pc:sldMkLst>
          <pc:docMk/>
          <pc:sldMk cId="1811305111" sldId="1387"/>
        </pc:sldMkLst>
        <pc:spChg chg="mod">
          <ac:chgData name="He, Yi" userId="e22bbe45-6b69-4619-8a72-aed03279d565" providerId="ADAL" clId="{4F147B2B-D2DD-4743-87B3-ACC8E377E3F6}" dt="2021-08-21T06:43:36.447" v="675" actId="20577"/>
          <ac:spMkLst>
            <pc:docMk/>
            <pc:sldMk cId="1811305111" sldId="1387"/>
            <ac:spMk id="3" creationId="{1E23350F-BDE5-48AA-A199-00910B5A6709}"/>
          </ac:spMkLst>
        </pc:spChg>
      </pc:sldChg>
      <pc:sldChg chg="modSp mod">
        <pc:chgData name="He, Yi" userId="e22bbe45-6b69-4619-8a72-aed03279d565" providerId="ADAL" clId="{4F147B2B-D2DD-4743-87B3-ACC8E377E3F6}" dt="2021-08-21T05:48:47.992" v="120" actId="14100"/>
        <pc:sldMkLst>
          <pc:docMk/>
          <pc:sldMk cId="2617977071" sldId="1390"/>
        </pc:sldMkLst>
        <pc:graphicFrameChg chg="mod">
          <ac:chgData name="He, Yi" userId="e22bbe45-6b69-4619-8a72-aed03279d565" providerId="ADAL" clId="{4F147B2B-D2DD-4743-87B3-ACC8E377E3F6}" dt="2021-08-21T05:48:17.585" v="116" actId="1076"/>
          <ac:graphicFrameMkLst>
            <pc:docMk/>
            <pc:sldMk cId="2617977071" sldId="1390"/>
            <ac:graphicFrameMk id="6" creationId="{6E1D9404-0F40-47FE-9D4A-CC66AFB17979}"/>
          </ac:graphicFrameMkLst>
        </pc:graphicFrameChg>
        <pc:picChg chg="mod">
          <ac:chgData name="He, Yi" userId="e22bbe45-6b69-4619-8a72-aed03279d565" providerId="ADAL" clId="{4F147B2B-D2DD-4743-87B3-ACC8E377E3F6}" dt="2021-08-21T05:48:47.992" v="120" actId="14100"/>
          <ac:picMkLst>
            <pc:docMk/>
            <pc:sldMk cId="2617977071" sldId="1390"/>
            <ac:picMk id="2050" creationId="{C7712475-BC3C-4A63-A99D-B465BA7AB8D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C4B13-F562-4B38-9E5C-18D0DEE89052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EC06E-8823-4419-A6DC-C848B627A151}">
      <dgm:prSet phldrT="[Text]"/>
      <dgm:spPr/>
      <dgm:t>
        <a:bodyPr/>
        <a:lstStyle/>
        <a:p>
          <a:r>
            <a:rPr lang="zh-CN" altLang="en-US" dirty="0">
              <a:solidFill>
                <a:schemeClr val="tx2"/>
              </a:solidFill>
            </a:rPr>
            <a:t>使用手机</a:t>
          </a:r>
          <a:endParaRPr lang="en-US" dirty="0">
            <a:solidFill>
              <a:schemeClr val="tx2"/>
            </a:solidFill>
          </a:endParaRPr>
        </a:p>
      </dgm:t>
    </dgm:pt>
    <dgm:pt modelId="{F9C9277D-2F49-4EB0-B6EB-71612DF0AC6D}" type="parTrans" cxnId="{4A03AF35-FCBF-4088-908A-AA84BE4420F0}">
      <dgm:prSet/>
      <dgm:spPr/>
      <dgm:t>
        <a:bodyPr/>
        <a:lstStyle/>
        <a:p>
          <a:endParaRPr lang="en-US"/>
        </a:p>
      </dgm:t>
    </dgm:pt>
    <dgm:pt modelId="{9FB1A525-5133-4B94-A168-54937B8D45BA}" type="sibTrans" cxnId="{4A03AF35-FCBF-4088-908A-AA84BE4420F0}">
      <dgm:prSet custT="1"/>
      <dgm:spPr/>
      <dgm:t>
        <a:bodyPr/>
        <a:lstStyle/>
        <a:p>
          <a:r>
            <a:rPr lang="zh-CN" altLang="en-US" sz="1900" dirty="0">
              <a:solidFill>
                <a:schemeClr val="tx2"/>
              </a:solidFill>
            </a:rPr>
            <a:t>抽烟</a:t>
          </a:r>
          <a:endParaRPr lang="en-US" sz="1900" dirty="0">
            <a:solidFill>
              <a:schemeClr val="tx2"/>
            </a:solidFill>
          </a:endParaRPr>
        </a:p>
      </dgm:t>
    </dgm:pt>
    <dgm:pt modelId="{0549B503-FFBC-4782-B395-1A5AA5C66D1C}">
      <dgm:prSet phldrT="[Text]"/>
      <dgm:spPr/>
      <dgm:t>
        <a:bodyPr/>
        <a:lstStyle/>
        <a:p>
          <a:endParaRPr lang="en-US" dirty="0"/>
        </a:p>
      </dgm:t>
    </dgm:pt>
    <dgm:pt modelId="{A13C37C5-6A70-4D07-8C06-338DBAA78DAE}" type="parTrans" cxnId="{28EE822C-609C-46D2-9E9D-FE42AF5FD0CE}">
      <dgm:prSet/>
      <dgm:spPr/>
      <dgm:t>
        <a:bodyPr/>
        <a:lstStyle/>
        <a:p>
          <a:endParaRPr lang="en-US"/>
        </a:p>
      </dgm:t>
    </dgm:pt>
    <dgm:pt modelId="{AD67CD60-A6AD-4A59-B39C-F86EB22F04C9}" type="sibTrans" cxnId="{28EE822C-609C-46D2-9E9D-FE42AF5FD0CE}">
      <dgm:prSet/>
      <dgm:spPr/>
      <dgm:t>
        <a:bodyPr/>
        <a:lstStyle/>
        <a:p>
          <a:endParaRPr lang="en-US"/>
        </a:p>
      </dgm:t>
    </dgm:pt>
    <dgm:pt modelId="{36F63E99-EE4E-4395-B32E-A34B9E4074AE}">
      <dgm:prSet phldrT="[Text]"/>
      <dgm:spPr/>
      <dgm:t>
        <a:bodyPr/>
        <a:lstStyle/>
        <a:p>
          <a:r>
            <a:rPr lang="zh-CN" altLang="en-US" dirty="0">
              <a:solidFill>
                <a:schemeClr val="tx2"/>
              </a:solidFill>
            </a:rPr>
            <a:t>未系安全带</a:t>
          </a:r>
          <a:endParaRPr lang="en-US" dirty="0">
            <a:solidFill>
              <a:schemeClr val="tx2"/>
            </a:solidFill>
          </a:endParaRPr>
        </a:p>
      </dgm:t>
    </dgm:pt>
    <dgm:pt modelId="{A2984856-51A1-4A04-A2CC-3BF6416FB098}" type="parTrans" cxnId="{25FDAC83-49E0-4886-B4DF-C9FCE813626C}">
      <dgm:prSet/>
      <dgm:spPr/>
      <dgm:t>
        <a:bodyPr/>
        <a:lstStyle/>
        <a:p>
          <a:endParaRPr lang="en-US"/>
        </a:p>
      </dgm:t>
    </dgm:pt>
    <dgm:pt modelId="{9CC03545-76D3-4779-9192-3D64FEDF212F}" type="sibTrans" cxnId="{25FDAC83-49E0-4886-B4DF-C9FCE813626C}">
      <dgm:prSet custT="1"/>
      <dgm:spPr/>
      <dgm:t>
        <a:bodyPr/>
        <a:lstStyle/>
        <a:p>
          <a:r>
            <a:rPr lang="zh-CN" altLang="en-US" sz="1200" dirty="0">
              <a:solidFill>
                <a:schemeClr val="tx2"/>
              </a:solidFill>
            </a:rPr>
            <a:t>双手离开方向盘</a:t>
          </a:r>
          <a:endParaRPr lang="en-US" sz="1200" dirty="0">
            <a:solidFill>
              <a:schemeClr val="tx2"/>
            </a:solidFill>
          </a:endParaRPr>
        </a:p>
      </dgm:t>
    </dgm:pt>
    <dgm:pt modelId="{1D446B7E-A6CE-47DE-AE94-39747328A88B}">
      <dgm:prSet phldrT="[Text]"/>
      <dgm:spPr/>
      <dgm:t>
        <a:bodyPr/>
        <a:lstStyle/>
        <a:p>
          <a:endParaRPr lang="en-US" dirty="0"/>
        </a:p>
      </dgm:t>
    </dgm:pt>
    <dgm:pt modelId="{81F8D26A-0837-44FE-ABC6-3CE851D9E9FA}" type="parTrans" cxnId="{AB09AFEA-86D6-4005-85AE-0952C84799D5}">
      <dgm:prSet/>
      <dgm:spPr/>
      <dgm:t>
        <a:bodyPr/>
        <a:lstStyle/>
        <a:p>
          <a:endParaRPr lang="en-US"/>
        </a:p>
      </dgm:t>
    </dgm:pt>
    <dgm:pt modelId="{4024B6DB-FA70-4AFF-9563-2E8866156EBE}" type="sibTrans" cxnId="{AB09AFEA-86D6-4005-85AE-0952C84799D5}">
      <dgm:prSet/>
      <dgm:spPr/>
      <dgm:t>
        <a:bodyPr/>
        <a:lstStyle/>
        <a:p>
          <a:endParaRPr lang="en-US"/>
        </a:p>
      </dgm:t>
    </dgm:pt>
    <dgm:pt modelId="{31B0AF23-27AE-4C78-A592-E2594565312B}">
      <dgm:prSet phldrT="[Text]"/>
      <dgm:spPr/>
      <dgm:t>
        <a:bodyPr/>
        <a:lstStyle/>
        <a:p>
          <a:r>
            <a:rPr lang="zh-CN" altLang="en-US" dirty="0">
              <a:solidFill>
                <a:schemeClr val="tx2"/>
              </a:solidFill>
            </a:rPr>
            <a:t>视角未朝前方</a:t>
          </a:r>
          <a:endParaRPr lang="en-US" dirty="0">
            <a:solidFill>
              <a:schemeClr val="tx2"/>
            </a:solidFill>
          </a:endParaRPr>
        </a:p>
      </dgm:t>
    </dgm:pt>
    <dgm:pt modelId="{EE314433-E4B5-45FB-B094-C0B7DC658BAD}" type="parTrans" cxnId="{43973AEB-60C7-497B-A488-98FF9F3BA0E3}">
      <dgm:prSet/>
      <dgm:spPr/>
      <dgm:t>
        <a:bodyPr/>
        <a:lstStyle/>
        <a:p>
          <a:endParaRPr lang="en-US"/>
        </a:p>
      </dgm:t>
    </dgm:pt>
    <dgm:pt modelId="{8E4C4E52-9AAF-44EB-8437-919865EBF064}" type="sibTrans" cxnId="{43973AEB-60C7-497B-A488-98FF9F3BA0E3}">
      <dgm:prSet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</a:rPr>
            <a:t>疲劳驾驶</a:t>
          </a:r>
          <a:endParaRPr lang="en-US" sz="1800" dirty="0">
            <a:solidFill>
              <a:schemeClr val="tx2"/>
            </a:solidFill>
          </a:endParaRPr>
        </a:p>
      </dgm:t>
    </dgm:pt>
    <dgm:pt modelId="{4E98BABD-4037-4C59-AAC6-D6DD83A9DC98}">
      <dgm:prSet phldrT="[Text]"/>
      <dgm:spPr/>
      <dgm:t>
        <a:bodyPr/>
        <a:lstStyle/>
        <a:p>
          <a:r>
            <a:rPr lang="zh-CN" altLang="en-US" dirty="0">
              <a:solidFill>
                <a:schemeClr val="tx2"/>
              </a:solidFill>
            </a:rPr>
            <a:t>闭眼</a:t>
          </a:r>
          <a:endParaRPr lang="en-US" dirty="0">
            <a:solidFill>
              <a:schemeClr val="tx2"/>
            </a:solidFill>
          </a:endParaRPr>
        </a:p>
      </dgm:t>
    </dgm:pt>
    <dgm:pt modelId="{AD12E32B-C0C8-4853-A9E2-89241F22D524}" type="parTrans" cxnId="{EC5158C1-7151-4EE7-869C-0DA8EDB4E889}">
      <dgm:prSet/>
      <dgm:spPr/>
      <dgm:t>
        <a:bodyPr/>
        <a:lstStyle/>
        <a:p>
          <a:endParaRPr lang="en-US"/>
        </a:p>
      </dgm:t>
    </dgm:pt>
    <dgm:pt modelId="{AE3DF430-5374-4FF5-AD28-2CEC5751A936}" type="sibTrans" cxnId="{EC5158C1-7151-4EE7-869C-0DA8EDB4E889}">
      <dgm:prSet/>
      <dgm:spPr/>
      <dgm:t>
        <a:bodyPr/>
        <a:lstStyle/>
        <a:p>
          <a:r>
            <a:rPr lang="zh-CN" altLang="en-US" dirty="0">
              <a:solidFill>
                <a:schemeClr val="tx2"/>
              </a:solidFill>
            </a:rPr>
            <a:t>未佩戴口罩</a:t>
          </a:r>
          <a:endParaRPr lang="en-US" dirty="0">
            <a:solidFill>
              <a:schemeClr val="tx2"/>
            </a:solidFill>
          </a:endParaRPr>
        </a:p>
      </dgm:t>
    </dgm:pt>
    <dgm:pt modelId="{EDC00C4F-C23E-4251-B198-EE51BCDCC817}">
      <dgm:prSet phldrT="[Text]"/>
      <dgm:spPr/>
      <dgm:t>
        <a:bodyPr/>
        <a:lstStyle/>
        <a:p>
          <a:endParaRPr lang="en-US" dirty="0"/>
        </a:p>
      </dgm:t>
    </dgm:pt>
    <dgm:pt modelId="{8C658ECC-5733-4B80-8ADD-FBD136E2DA47}" type="parTrans" cxnId="{0CAD8DFD-0B5E-4F43-B855-7EB3FBE064B7}">
      <dgm:prSet/>
      <dgm:spPr/>
      <dgm:t>
        <a:bodyPr/>
        <a:lstStyle/>
        <a:p>
          <a:endParaRPr lang="en-US"/>
        </a:p>
      </dgm:t>
    </dgm:pt>
    <dgm:pt modelId="{77442F8F-4DCA-49F5-9326-003030062510}" type="sibTrans" cxnId="{0CAD8DFD-0B5E-4F43-B855-7EB3FBE064B7}">
      <dgm:prSet/>
      <dgm:spPr/>
      <dgm:t>
        <a:bodyPr/>
        <a:lstStyle/>
        <a:p>
          <a:endParaRPr lang="en-US"/>
        </a:p>
      </dgm:t>
    </dgm:pt>
    <dgm:pt modelId="{420040F7-198F-4CA3-80C1-582D9C130225}" type="pres">
      <dgm:prSet presAssocID="{119C4B13-F562-4B38-9E5C-18D0DEE89052}" presName="Name0" presStyleCnt="0">
        <dgm:presLayoutVars>
          <dgm:chMax/>
          <dgm:chPref/>
          <dgm:dir/>
          <dgm:animLvl val="lvl"/>
        </dgm:presLayoutVars>
      </dgm:prSet>
      <dgm:spPr/>
    </dgm:pt>
    <dgm:pt modelId="{D400AFF7-E0A3-4826-AD3D-D014CC0F75CD}" type="pres">
      <dgm:prSet presAssocID="{013EC06E-8823-4419-A6DC-C848B627A151}" presName="composite" presStyleCnt="0"/>
      <dgm:spPr/>
    </dgm:pt>
    <dgm:pt modelId="{2F09E4CB-F25A-4ED6-96B3-EB4487D12413}" type="pres">
      <dgm:prSet presAssocID="{013EC06E-8823-4419-A6DC-C848B627A151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22EF2C30-EA6E-4C61-8F22-5F6A904086CC}" type="pres">
      <dgm:prSet presAssocID="{013EC06E-8823-4419-A6DC-C848B627A151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51471EF-772A-49EB-92CF-166D7060B8E2}" type="pres">
      <dgm:prSet presAssocID="{013EC06E-8823-4419-A6DC-C848B627A151}" presName="BalanceSpacing" presStyleCnt="0"/>
      <dgm:spPr/>
    </dgm:pt>
    <dgm:pt modelId="{0D65369B-546D-451B-8F69-4D7BC9705923}" type="pres">
      <dgm:prSet presAssocID="{013EC06E-8823-4419-A6DC-C848B627A151}" presName="BalanceSpacing1" presStyleCnt="0"/>
      <dgm:spPr/>
    </dgm:pt>
    <dgm:pt modelId="{23D24654-19C6-4993-95E8-78E9A64D8DEE}" type="pres">
      <dgm:prSet presAssocID="{9FB1A525-5133-4B94-A168-54937B8D45BA}" presName="Accent1Text" presStyleLbl="node1" presStyleIdx="1" presStyleCnt="8"/>
      <dgm:spPr/>
    </dgm:pt>
    <dgm:pt modelId="{6B014026-7062-4813-832C-7BF05006E53F}" type="pres">
      <dgm:prSet presAssocID="{9FB1A525-5133-4B94-A168-54937B8D45BA}" presName="spaceBetweenRectangles" presStyleCnt="0"/>
      <dgm:spPr/>
    </dgm:pt>
    <dgm:pt modelId="{EDD53B17-A2BF-4724-AE07-D4171D2173FC}" type="pres">
      <dgm:prSet presAssocID="{36F63E99-EE4E-4395-B32E-A34B9E4074AE}" presName="composite" presStyleCnt="0"/>
      <dgm:spPr/>
    </dgm:pt>
    <dgm:pt modelId="{073CFF00-DCB2-4BD9-85C0-E4A4326FE2F9}" type="pres">
      <dgm:prSet presAssocID="{36F63E99-EE4E-4395-B32E-A34B9E4074AE}" presName="Parent1" presStyleLbl="node1" presStyleIdx="2" presStyleCnt="8" custLinFactNeighborX="-797" custLinFactNeighborY="1181">
        <dgm:presLayoutVars>
          <dgm:chMax val="1"/>
          <dgm:chPref val="1"/>
          <dgm:bulletEnabled val="1"/>
        </dgm:presLayoutVars>
      </dgm:prSet>
      <dgm:spPr/>
    </dgm:pt>
    <dgm:pt modelId="{78599F21-E415-4B57-BAF4-71DFA2C53F94}" type="pres">
      <dgm:prSet presAssocID="{36F63E99-EE4E-4395-B32E-A34B9E4074A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E7D64FE-CE3C-498B-BF76-77ADD137908B}" type="pres">
      <dgm:prSet presAssocID="{36F63E99-EE4E-4395-B32E-A34B9E4074AE}" presName="BalanceSpacing" presStyleCnt="0"/>
      <dgm:spPr/>
    </dgm:pt>
    <dgm:pt modelId="{016DAA02-D196-4FD5-9BEF-4F0E9FA7B292}" type="pres">
      <dgm:prSet presAssocID="{36F63E99-EE4E-4395-B32E-A34B9E4074AE}" presName="BalanceSpacing1" presStyleCnt="0"/>
      <dgm:spPr/>
    </dgm:pt>
    <dgm:pt modelId="{134D29DF-50DB-402D-BA26-DAAAF74D90C4}" type="pres">
      <dgm:prSet presAssocID="{9CC03545-76D3-4779-9192-3D64FEDF212F}" presName="Accent1Text" presStyleLbl="node1" presStyleIdx="3" presStyleCnt="8"/>
      <dgm:spPr/>
    </dgm:pt>
    <dgm:pt modelId="{089DA9E8-A600-47AA-BE5F-745D1901130E}" type="pres">
      <dgm:prSet presAssocID="{9CC03545-76D3-4779-9192-3D64FEDF212F}" presName="spaceBetweenRectangles" presStyleCnt="0"/>
      <dgm:spPr/>
    </dgm:pt>
    <dgm:pt modelId="{22D7B263-454D-4BBA-9A93-82BE6A884949}" type="pres">
      <dgm:prSet presAssocID="{31B0AF23-27AE-4C78-A592-E2594565312B}" presName="composite" presStyleCnt="0"/>
      <dgm:spPr/>
    </dgm:pt>
    <dgm:pt modelId="{321CC30F-309D-46E6-97FE-25900A6FEED3}" type="pres">
      <dgm:prSet presAssocID="{31B0AF23-27AE-4C78-A592-E2594565312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BEA7EFDF-0817-4ED9-8339-88D6409FDFB0}" type="pres">
      <dgm:prSet presAssocID="{31B0AF23-27AE-4C78-A592-E2594565312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3A09581-159A-4FEC-B778-C7DD212E6E75}" type="pres">
      <dgm:prSet presAssocID="{31B0AF23-27AE-4C78-A592-E2594565312B}" presName="BalanceSpacing" presStyleCnt="0"/>
      <dgm:spPr/>
    </dgm:pt>
    <dgm:pt modelId="{15B3FFC0-59DF-45CF-98CE-D96E9003E8B9}" type="pres">
      <dgm:prSet presAssocID="{31B0AF23-27AE-4C78-A592-E2594565312B}" presName="BalanceSpacing1" presStyleCnt="0"/>
      <dgm:spPr/>
    </dgm:pt>
    <dgm:pt modelId="{8707FA49-7CE7-4667-AB8D-D3D1E7E8B2FA}" type="pres">
      <dgm:prSet presAssocID="{8E4C4E52-9AAF-44EB-8437-919865EBF064}" presName="Accent1Text" presStyleLbl="node1" presStyleIdx="5" presStyleCnt="8"/>
      <dgm:spPr/>
    </dgm:pt>
    <dgm:pt modelId="{76F3D2BD-6D8A-40F6-8A6C-E88BEB9BCC8D}" type="pres">
      <dgm:prSet presAssocID="{8E4C4E52-9AAF-44EB-8437-919865EBF064}" presName="spaceBetweenRectangles" presStyleCnt="0"/>
      <dgm:spPr/>
    </dgm:pt>
    <dgm:pt modelId="{BEBB8558-198E-4502-9B47-EE221361506E}" type="pres">
      <dgm:prSet presAssocID="{4E98BABD-4037-4C59-AAC6-D6DD83A9DC98}" presName="composite" presStyleCnt="0"/>
      <dgm:spPr/>
    </dgm:pt>
    <dgm:pt modelId="{CB6F61DC-79A0-48C4-9B06-28D55A5BF1A6}" type="pres">
      <dgm:prSet presAssocID="{4E98BABD-4037-4C59-AAC6-D6DD83A9DC9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8381B106-DAD9-40F0-9E30-FBA8EE249D6A}" type="pres">
      <dgm:prSet presAssocID="{4E98BABD-4037-4C59-AAC6-D6DD83A9DC9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801D4FD-B9F7-4D4F-82AC-D5BF8D2BBBF1}" type="pres">
      <dgm:prSet presAssocID="{4E98BABD-4037-4C59-AAC6-D6DD83A9DC98}" presName="BalanceSpacing" presStyleCnt="0"/>
      <dgm:spPr/>
    </dgm:pt>
    <dgm:pt modelId="{20FEBEEA-DB7A-47C3-9A5D-E230B5797DE6}" type="pres">
      <dgm:prSet presAssocID="{4E98BABD-4037-4C59-AAC6-D6DD83A9DC98}" presName="BalanceSpacing1" presStyleCnt="0"/>
      <dgm:spPr/>
    </dgm:pt>
    <dgm:pt modelId="{373E0617-FC09-48EF-A589-6404ADE52C8D}" type="pres">
      <dgm:prSet presAssocID="{AE3DF430-5374-4FF5-AD28-2CEC5751A936}" presName="Accent1Text" presStyleLbl="node1" presStyleIdx="7" presStyleCnt="8"/>
      <dgm:spPr/>
    </dgm:pt>
  </dgm:ptLst>
  <dgm:cxnLst>
    <dgm:cxn modelId="{B69CB006-C12F-4C0A-A4DD-86112D4D06B3}" type="presOf" srcId="{EDC00C4F-C23E-4251-B198-EE51BCDCC817}" destId="{BEA7EFDF-0817-4ED9-8339-88D6409FDFB0}" srcOrd="0" destOrd="0" presId="urn:microsoft.com/office/officeart/2008/layout/AlternatingHexagons"/>
    <dgm:cxn modelId="{8CAFC511-59F0-49C0-87A3-523A0507C3A5}" type="presOf" srcId="{1D446B7E-A6CE-47DE-AE94-39747328A88B}" destId="{78599F21-E415-4B57-BAF4-71DFA2C53F94}" srcOrd="0" destOrd="0" presId="urn:microsoft.com/office/officeart/2008/layout/AlternatingHexagons"/>
    <dgm:cxn modelId="{33280519-B8A3-4DFF-9066-BC4753D7A903}" type="presOf" srcId="{36F63E99-EE4E-4395-B32E-A34B9E4074AE}" destId="{073CFF00-DCB2-4BD9-85C0-E4A4326FE2F9}" srcOrd="0" destOrd="0" presId="urn:microsoft.com/office/officeart/2008/layout/AlternatingHexagons"/>
    <dgm:cxn modelId="{28EE822C-609C-46D2-9E9D-FE42AF5FD0CE}" srcId="{013EC06E-8823-4419-A6DC-C848B627A151}" destId="{0549B503-FFBC-4782-B395-1A5AA5C66D1C}" srcOrd="0" destOrd="0" parTransId="{A13C37C5-6A70-4D07-8C06-338DBAA78DAE}" sibTransId="{AD67CD60-A6AD-4A59-B39C-F86EB22F04C9}"/>
    <dgm:cxn modelId="{4A03AF35-FCBF-4088-908A-AA84BE4420F0}" srcId="{119C4B13-F562-4B38-9E5C-18D0DEE89052}" destId="{013EC06E-8823-4419-A6DC-C848B627A151}" srcOrd="0" destOrd="0" parTransId="{F9C9277D-2F49-4EB0-B6EB-71612DF0AC6D}" sibTransId="{9FB1A525-5133-4B94-A168-54937B8D45BA}"/>
    <dgm:cxn modelId="{AFDC5A5E-0CA7-4591-BD20-3ADAD79489C9}" type="presOf" srcId="{AE3DF430-5374-4FF5-AD28-2CEC5751A936}" destId="{373E0617-FC09-48EF-A589-6404ADE52C8D}" srcOrd="0" destOrd="0" presId="urn:microsoft.com/office/officeart/2008/layout/AlternatingHexagons"/>
    <dgm:cxn modelId="{9750E642-758B-4594-94A1-01B51CB6251B}" type="presOf" srcId="{4E98BABD-4037-4C59-AAC6-D6DD83A9DC98}" destId="{CB6F61DC-79A0-48C4-9B06-28D55A5BF1A6}" srcOrd="0" destOrd="0" presId="urn:microsoft.com/office/officeart/2008/layout/AlternatingHexagons"/>
    <dgm:cxn modelId="{41D0056F-E72C-44D3-9CC8-8E45E5A5FCA2}" type="presOf" srcId="{119C4B13-F562-4B38-9E5C-18D0DEE89052}" destId="{420040F7-198F-4CA3-80C1-582D9C130225}" srcOrd="0" destOrd="0" presId="urn:microsoft.com/office/officeart/2008/layout/AlternatingHexagons"/>
    <dgm:cxn modelId="{7E69F752-8CF4-4705-97B5-9480E282AD6F}" type="presOf" srcId="{9CC03545-76D3-4779-9192-3D64FEDF212F}" destId="{134D29DF-50DB-402D-BA26-DAAAF74D90C4}" srcOrd="0" destOrd="0" presId="urn:microsoft.com/office/officeart/2008/layout/AlternatingHexagons"/>
    <dgm:cxn modelId="{2D89A078-C13D-4FD9-A35C-0191F2AD5048}" type="presOf" srcId="{013EC06E-8823-4419-A6DC-C848B627A151}" destId="{2F09E4CB-F25A-4ED6-96B3-EB4487D12413}" srcOrd="0" destOrd="0" presId="urn:microsoft.com/office/officeart/2008/layout/AlternatingHexagons"/>
    <dgm:cxn modelId="{5154717C-1304-41A5-8C7D-CC41A973AC0B}" type="presOf" srcId="{0549B503-FFBC-4782-B395-1A5AA5C66D1C}" destId="{22EF2C30-EA6E-4C61-8F22-5F6A904086CC}" srcOrd="0" destOrd="0" presId="urn:microsoft.com/office/officeart/2008/layout/AlternatingHexagons"/>
    <dgm:cxn modelId="{25FDAC83-49E0-4886-B4DF-C9FCE813626C}" srcId="{119C4B13-F562-4B38-9E5C-18D0DEE89052}" destId="{36F63E99-EE4E-4395-B32E-A34B9E4074AE}" srcOrd="1" destOrd="0" parTransId="{A2984856-51A1-4A04-A2CC-3BF6416FB098}" sibTransId="{9CC03545-76D3-4779-9192-3D64FEDF212F}"/>
    <dgm:cxn modelId="{18D9BD8F-23C7-42F0-A917-831A92D2CCAC}" type="presOf" srcId="{9FB1A525-5133-4B94-A168-54937B8D45BA}" destId="{23D24654-19C6-4993-95E8-78E9A64D8DEE}" srcOrd="0" destOrd="0" presId="urn:microsoft.com/office/officeart/2008/layout/AlternatingHexagons"/>
    <dgm:cxn modelId="{DC2221A1-355B-44BA-A336-6B3954316E24}" type="presOf" srcId="{31B0AF23-27AE-4C78-A592-E2594565312B}" destId="{321CC30F-309D-46E6-97FE-25900A6FEED3}" srcOrd="0" destOrd="0" presId="urn:microsoft.com/office/officeart/2008/layout/AlternatingHexagons"/>
    <dgm:cxn modelId="{D0B129AB-DA74-4F10-BF6F-B4AEFF34E773}" type="presOf" srcId="{8E4C4E52-9AAF-44EB-8437-919865EBF064}" destId="{8707FA49-7CE7-4667-AB8D-D3D1E7E8B2FA}" srcOrd="0" destOrd="0" presId="urn:microsoft.com/office/officeart/2008/layout/AlternatingHexagons"/>
    <dgm:cxn modelId="{EC5158C1-7151-4EE7-869C-0DA8EDB4E889}" srcId="{119C4B13-F562-4B38-9E5C-18D0DEE89052}" destId="{4E98BABD-4037-4C59-AAC6-D6DD83A9DC98}" srcOrd="3" destOrd="0" parTransId="{AD12E32B-C0C8-4853-A9E2-89241F22D524}" sibTransId="{AE3DF430-5374-4FF5-AD28-2CEC5751A936}"/>
    <dgm:cxn modelId="{AB09AFEA-86D6-4005-85AE-0952C84799D5}" srcId="{36F63E99-EE4E-4395-B32E-A34B9E4074AE}" destId="{1D446B7E-A6CE-47DE-AE94-39747328A88B}" srcOrd="0" destOrd="0" parTransId="{81F8D26A-0837-44FE-ABC6-3CE851D9E9FA}" sibTransId="{4024B6DB-FA70-4AFF-9563-2E8866156EBE}"/>
    <dgm:cxn modelId="{43973AEB-60C7-497B-A488-98FF9F3BA0E3}" srcId="{119C4B13-F562-4B38-9E5C-18D0DEE89052}" destId="{31B0AF23-27AE-4C78-A592-E2594565312B}" srcOrd="2" destOrd="0" parTransId="{EE314433-E4B5-45FB-B094-C0B7DC658BAD}" sibTransId="{8E4C4E52-9AAF-44EB-8437-919865EBF064}"/>
    <dgm:cxn modelId="{0CAD8DFD-0B5E-4F43-B855-7EB3FBE064B7}" srcId="{31B0AF23-27AE-4C78-A592-E2594565312B}" destId="{EDC00C4F-C23E-4251-B198-EE51BCDCC817}" srcOrd="0" destOrd="0" parTransId="{8C658ECC-5733-4B80-8ADD-FBD136E2DA47}" sibTransId="{77442F8F-4DCA-49F5-9326-003030062510}"/>
    <dgm:cxn modelId="{FD2498E4-EB4F-4296-9301-D792C1AA52AD}" type="presParOf" srcId="{420040F7-198F-4CA3-80C1-582D9C130225}" destId="{D400AFF7-E0A3-4826-AD3D-D014CC0F75CD}" srcOrd="0" destOrd="0" presId="urn:microsoft.com/office/officeart/2008/layout/AlternatingHexagons"/>
    <dgm:cxn modelId="{BCBB7941-C969-4093-9344-24CECAD27FE7}" type="presParOf" srcId="{D400AFF7-E0A3-4826-AD3D-D014CC0F75CD}" destId="{2F09E4CB-F25A-4ED6-96B3-EB4487D12413}" srcOrd="0" destOrd="0" presId="urn:microsoft.com/office/officeart/2008/layout/AlternatingHexagons"/>
    <dgm:cxn modelId="{3628265E-C8D8-4D09-BE7E-7D1E3EA0D9CE}" type="presParOf" srcId="{D400AFF7-E0A3-4826-AD3D-D014CC0F75CD}" destId="{22EF2C30-EA6E-4C61-8F22-5F6A904086CC}" srcOrd="1" destOrd="0" presId="urn:microsoft.com/office/officeart/2008/layout/AlternatingHexagons"/>
    <dgm:cxn modelId="{F2F1F295-E248-40E3-A401-2425F3467B98}" type="presParOf" srcId="{D400AFF7-E0A3-4826-AD3D-D014CC0F75CD}" destId="{051471EF-772A-49EB-92CF-166D7060B8E2}" srcOrd="2" destOrd="0" presId="urn:microsoft.com/office/officeart/2008/layout/AlternatingHexagons"/>
    <dgm:cxn modelId="{95243D71-AE4C-45AA-9E68-FCB722D7EAE8}" type="presParOf" srcId="{D400AFF7-E0A3-4826-AD3D-D014CC0F75CD}" destId="{0D65369B-546D-451B-8F69-4D7BC9705923}" srcOrd="3" destOrd="0" presId="urn:microsoft.com/office/officeart/2008/layout/AlternatingHexagons"/>
    <dgm:cxn modelId="{3590DA7B-FCBD-4D14-BF7A-7E9F998B44E7}" type="presParOf" srcId="{D400AFF7-E0A3-4826-AD3D-D014CC0F75CD}" destId="{23D24654-19C6-4993-95E8-78E9A64D8DEE}" srcOrd="4" destOrd="0" presId="urn:microsoft.com/office/officeart/2008/layout/AlternatingHexagons"/>
    <dgm:cxn modelId="{63FFAE75-AA42-463B-A447-57AF080C2A00}" type="presParOf" srcId="{420040F7-198F-4CA3-80C1-582D9C130225}" destId="{6B014026-7062-4813-832C-7BF05006E53F}" srcOrd="1" destOrd="0" presId="urn:microsoft.com/office/officeart/2008/layout/AlternatingHexagons"/>
    <dgm:cxn modelId="{95D93774-58D1-4ED9-9F2D-4875C7402377}" type="presParOf" srcId="{420040F7-198F-4CA3-80C1-582D9C130225}" destId="{EDD53B17-A2BF-4724-AE07-D4171D2173FC}" srcOrd="2" destOrd="0" presId="urn:microsoft.com/office/officeart/2008/layout/AlternatingHexagons"/>
    <dgm:cxn modelId="{78BBC834-FA5F-49AB-A215-5103AA8C22DA}" type="presParOf" srcId="{EDD53B17-A2BF-4724-AE07-D4171D2173FC}" destId="{073CFF00-DCB2-4BD9-85C0-E4A4326FE2F9}" srcOrd="0" destOrd="0" presId="urn:microsoft.com/office/officeart/2008/layout/AlternatingHexagons"/>
    <dgm:cxn modelId="{DB1B8B19-F37B-4181-9A2D-A137A99B8C96}" type="presParOf" srcId="{EDD53B17-A2BF-4724-AE07-D4171D2173FC}" destId="{78599F21-E415-4B57-BAF4-71DFA2C53F94}" srcOrd="1" destOrd="0" presId="urn:microsoft.com/office/officeart/2008/layout/AlternatingHexagons"/>
    <dgm:cxn modelId="{F9D55038-A68E-4519-8F23-22083114236C}" type="presParOf" srcId="{EDD53B17-A2BF-4724-AE07-D4171D2173FC}" destId="{AE7D64FE-CE3C-498B-BF76-77ADD137908B}" srcOrd="2" destOrd="0" presId="urn:microsoft.com/office/officeart/2008/layout/AlternatingHexagons"/>
    <dgm:cxn modelId="{F6234A9F-ABF0-44E5-BFE4-BE3164F7694D}" type="presParOf" srcId="{EDD53B17-A2BF-4724-AE07-D4171D2173FC}" destId="{016DAA02-D196-4FD5-9BEF-4F0E9FA7B292}" srcOrd="3" destOrd="0" presId="urn:microsoft.com/office/officeart/2008/layout/AlternatingHexagons"/>
    <dgm:cxn modelId="{2B2732A2-64C2-4C3B-9233-9E1BFBDABFA9}" type="presParOf" srcId="{EDD53B17-A2BF-4724-AE07-D4171D2173FC}" destId="{134D29DF-50DB-402D-BA26-DAAAF74D90C4}" srcOrd="4" destOrd="0" presId="urn:microsoft.com/office/officeart/2008/layout/AlternatingHexagons"/>
    <dgm:cxn modelId="{2EF01726-C126-4421-9FEB-7D8E4D8160A3}" type="presParOf" srcId="{420040F7-198F-4CA3-80C1-582D9C130225}" destId="{089DA9E8-A600-47AA-BE5F-745D1901130E}" srcOrd="3" destOrd="0" presId="urn:microsoft.com/office/officeart/2008/layout/AlternatingHexagons"/>
    <dgm:cxn modelId="{B02184D4-094D-464E-B9E4-671CFC7DF24D}" type="presParOf" srcId="{420040F7-198F-4CA3-80C1-582D9C130225}" destId="{22D7B263-454D-4BBA-9A93-82BE6A884949}" srcOrd="4" destOrd="0" presId="urn:microsoft.com/office/officeart/2008/layout/AlternatingHexagons"/>
    <dgm:cxn modelId="{719BB21F-BE53-48F5-8990-DE4C9A0A0484}" type="presParOf" srcId="{22D7B263-454D-4BBA-9A93-82BE6A884949}" destId="{321CC30F-309D-46E6-97FE-25900A6FEED3}" srcOrd="0" destOrd="0" presId="urn:microsoft.com/office/officeart/2008/layout/AlternatingHexagons"/>
    <dgm:cxn modelId="{99C514F0-D2A4-45BD-AD11-A20A9EA9AAD3}" type="presParOf" srcId="{22D7B263-454D-4BBA-9A93-82BE6A884949}" destId="{BEA7EFDF-0817-4ED9-8339-88D6409FDFB0}" srcOrd="1" destOrd="0" presId="urn:microsoft.com/office/officeart/2008/layout/AlternatingHexagons"/>
    <dgm:cxn modelId="{A64C5FD4-15CF-447B-9E98-5A1E0E65DE52}" type="presParOf" srcId="{22D7B263-454D-4BBA-9A93-82BE6A884949}" destId="{13A09581-159A-4FEC-B778-C7DD212E6E75}" srcOrd="2" destOrd="0" presId="urn:microsoft.com/office/officeart/2008/layout/AlternatingHexagons"/>
    <dgm:cxn modelId="{C0C81AE7-DECB-4E39-B9C9-F581A40DD592}" type="presParOf" srcId="{22D7B263-454D-4BBA-9A93-82BE6A884949}" destId="{15B3FFC0-59DF-45CF-98CE-D96E9003E8B9}" srcOrd="3" destOrd="0" presId="urn:microsoft.com/office/officeart/2008/layout/AlternatingHexagons"/>
    <dgm:cxn modelId="{D8F6EA7A-57E5-40C6-8A99-BDB077893B7D}" type="presParOf" srcId="{22D7B263-454D-4BBA-9A93-82BE6A884949}" destId="{8707FA49-7CE7-4667-AB8D-D3D1E7E8B2FA}" srcOrd="4" destOrd="0" presId="urn:microsoft.com/office/officeart/2008/layout/AlternatingHexagons"/>
    <dgm:cxn modelId="{4A91BB4A-C06C-45DC-BC1F-69C7BBCF9765}" type="presParOf" srcId="{420040F7-198F-4CA3-80C1-582D9C130225}" destId="{76F3D2BD-6D8A-40F6-8A6C-E88BEB9BCC8D}" srcOrd="5" destOrd="0" presId="urn:microsoft.com/office/officeart/2008/layout/AlternatingHexagons"/>
    <dgm:cxn modelId="{164F7E6A-873F-4041-B31F-6D9ABF633556}" type="presParOf" srcId="{420040F7-198F-4CA3-80C1-582D9C130225}" destId="{BEBB8558-198E-4502-9B47-EE221361506E}" srcOrd="6" destOrd="0" presId="urn:microsoft.com/office/officeart/2008/layout/AlternatingHexagons"/>
    <dgm:cxn modelId="{4D2116A3-327C-4F8A-9295-598588B7E95D}" type="presParOf" srcId="{BEBB8558-198E-4502-9B47-EE221361506E}" destId="{CB6F61DC-79A0-48C4-9B06-28D55A5BF1A6}" srcOrd="0" destOrd="0" presId="urn:microsoft.com/office/officeart/2008/layout/AlternatingHexagons"/>
    <dgm:cxn modelId="{8B781940-3CD8-4076-8A06-001CDC6976DB}" type="presParOf" srcId="{BEBB8558-198E-4502-9B47-EE221361506E}" destId="{8381B106-DAD9-40F0-9E30-FBA8EE249D6A}" srcOrd="1" destOrd="0" presId="urn:microsoft.com/office/officeart/2008/layout/AlternatingHexagons"/>
    <dgm:cxn modelId="{80B78F3C-EC06-4D7F-8756-9BC0AE6BFBE0}" type="presParOf" srcId="{BEBB8558-198E-4502-9B47-EE221361506E}" destId="{F801D4FD-B9F7-4D4F-82AC-D5BF8D2BBBF1}" srcOrd="2" destOrd="0" presId="urn:microsoft.com/office/officeart/2008/layout/AlternatingHexagons"/>
    <dgm:cxn modelId="{A76F9BF6-DCAA-4034-AA33-9B49B77838EB}" type="presParOf" srcId="{BEBB8558-198E-4502-9B47-EE221361506E}" destId="{20FEBEEA-DB7A-47C3-9A5D-E230B5797DE6}" srcOrd="3" destOrd="0" presId="urn:microsoft.com/office/officeart/2008/layout/AlternatingHexagons"/>
    <dgm:cxn modelId="{AC7CA8B4-7041-4FE6-A435-C5B7DEDBEC9C}" type="presParOf" srcId="{BEBB8558-198E-4502-9B47-EE221361506E}" destId="{373E0617-FC09-48EF-A589-6404ADE52C8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9E4CB-F25A-4ED6-96B3-EB4487D12413}">
      <dsp:nvSpPr>
        <dsp:cNvPr id="0" name=""/>
        <dsp:cNvSpPr/>
      </dsp:nvSpPr>
      <dsp:spPr>
        <a:xfrm rot="5400000">
          <a:off x="3106129" y="84923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2"/>
              </a:solidFill>
            </a:rPr>
            <a:t>使用手机</a:t>
          </a:r>
          <a:endParaRPr lang="en-US" sz="1600" kern="1200" dirty="0">
            <a:solidFill>
              <a:schemeClr val="tx2"/>
            </a:solidFill>
          </a:endParaRPr>
        </a:p>
      </dsp:txBody>
      <dsp:txXfrm rot="-5400000">
        <a:off x="3362177" y="200878"/>
        <a:ext cx="764471" cy="878703"/>
      </dsp:txXfrm>
    </dsp:sp>
    <dsp:sp modelId="{22EF2C30-EA6E-4C61-8F22-5F6A904086CC}">
      <dsp:nvSpPr>
        <dsp:cNvPr id="0" name=""/>
        <dsp:cNvSpPr/>
      </dsp:nvSpPr>
      <dsp:spPr>
        <a:xfrm>
          <a:off x="4333421" y="257260"/>
          <a:ext cx="1424649" cy="765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333421" y="257260"/>
        <a:ext cx="1424649" cy="765940"/>
      </dsp:txXfrm>
    </dsp:sp>
    <dsp:sp modelId="{23D24654-19C6-4993-95E8-78E9A64D8DEE}">
      <dsp:nvSpPr>
        <dsp:cNvPr id="0" name=""/>
        <dsp:cNvSpPr/>
      </dsp:nvSpPr>
      <dsp:spPr>
        <a:xfrm rot="5400000">
          <a:off x="1906666" y="84923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2"/>
              </a:solidFill>
            </a:rPr>
            <a:t>抽烟</a:t>
          </a:r>
          <a:endParaRPr lang="en-US" sz="1900" kern="1200" dirty="0">
            <a:solidFill>
              <a:schemeClr val="tx2"/>
            </a:solidFill>
          </a:endParaRPr>
        </a:p>
      </dsp:txBody>
      <dsp:txXfrm rot="-5400000">
        <a:off x="2162714" y="200878"/>
        <a:ext cx="764471" cy="878703"/>
      </dsp:txXfrm>
    </dsp:sp>
    <dsp:sp modelId="{073CFF00-DCB2-4BD9-85C0-E4A4326FE2F9}">
      <dsp:nvSpPr>
        <dsp:cNvPr id="0" name=""/>
        <dsp:cNvSpPr/>
      </dsp:nvSpPr>
      <dsp:spPr>
        <a:xfrm rot="5400000">
          <a:off x="2495248" y="1183550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2"/>
              </a:solidFill>
            </a:rPr>
            <a:t>未系安全带</a:t>
          </a:r>
          <a:endParaRPr lang="en-US" sz="1600" kern="1200" dirty="0">
            <a:solidFill>
              <a:schemeClr val="tx2"/>
            </a:solidFill>
          </a:endParaRPr>
        </a:p>
      </dsp:txBody>
      <dsp:txXfrm rot="-5400000">
        <a:off x="2751296" y="1299505"/>
        <a:ext cx="764471" cy="878703"/>
      </dsp:txXfrm>
    </dsp:sp>
    <dsp:sp modelId="{78599F21-E415-4B57-BAF4-71DFA2C53F94}">
      <dsp:nvSpPr>
        <dsp:cNvPr id="0" name=""/>
        <dsp:cNvSpPr/>
      </dsp:nvSpPr>
      <dsp:spPr>
        <a:xfrm>
          <a:off x="1162427" y="1340810"/>
          <a:ext cx="1378692" cy="765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162427" y="1340810"/>
        <a:ext cx="1378692" cy="765940"/>
      </dsp:txXfrm>
    </dsp:sp>
    <dsp:sp modelId="{134D29DF-50DB-402D-BA26-DAAAF74D90C4}">
      <dsp:nvSpPr>
        <dsp:cNvPr id="0" name=""/>
        <dsp:cNvSpPr/>
      </dsp:nvSpPr>
      <dsp:spPr>
        <a:xfrm rot="5400000">
          <a:off x="3703562" y="1168474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2"/>
              </a:solidFill>
            </a:rPr>
            <a:t>双手离开方向盘</a:t>
          </a:r>
          <a:endParaRPr lang="en-US" sz="1200" kern="1200" dirty="0">
            <a:solidFill>
              <a:schemeClr val="tx2"/>
            </a:solidFill>
          </a:endParaRPr>
        </a:p>
      </dsp:txBody>
      <dsp:txXfrm rot="-5400000">
        <a:off x="3959610" y="1284429"/>
        <a:ext cx="764471" cy="878703"/>
      </dsp:txXfrm>
    </dsp:sp>
    <dsp:sp modelId="{321CC30F-309D-46E6-97FE-25900A6FEED3}">
      <dsp:nvSpPr>
        <dsp:cNvPr id="0" name=""/>
        <dsp:cNvSpPr/>
      </dsp:nvSpPr>
      <dsp:spPr>
        <a:xfrm rot="5400000">
          <a:off x="3106129" y="2252024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2"/>
              </a:solidFill>
            </a:rPr>
            <a:t>视角未朝前方</a:t>
          </a:r>
          <a:endParaRPr lang="en-US" sz="1600" kern="1200" dirty="0">
            <a:solidFill>
              <a:schemeClr val="tx2"/>
            </a:solidFill>
          </a:endParaRPr>
        </a:p>
      </dsp:txBody>
      <dsp:txXfrm rot="-5400000">
        <a:off x="3362177" y="2367979"/>
        <a:ext cx="764471" cy="878703"/>
      </dsp:txXfrm>
    </dsp:sp>
    <dsp:sp modelId="{BEA7EFDF-0817-4ED9-8339-88D6409FDFB0}">
      <dsp:nvSpPr>
        <dsp:cNvPr id="0" name=""/>
        <dsp:cNvSpPr/>
      </dsp:nvSpPr>
      <dsp:spPr>
        <a:xfrm>
          <a:off x="4333421" y="2424361"/>
          <a:ext cx="1424649" cy="765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333421" y="2424361"/>
        <a:ext cx="1424649" cy="765940"/>
      </dsp:txXfrm>
    </dsp:sp>
    <dsp:sp modelId="{8707FA49-7CE7-4667-AB8D-D3D1E7E8B2FA}">
      <dsp:nvSpPr>
        <dsp:cNvPr id="0" name=""/>
        <dsp:cNvSpPr/>
      </dsp:nvSpPr>
      <dsp:spPr>
        <a:xfrm rot="5400000">
          <a:off x="1906666" y="2252024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2"/>
              </a:solidFill>
            </a:rPr>
            <a:t>疲劳驾驶</a:t>
          </a:r>
          <a:endParaRPr lang="en-US" sz="1800" kern="1200" dirty="0">
            <a:solidFill>
              <a:schemeClr val="tx2"/>
            </a:solidFill>
          </a:endParaRPr>
        </a:p>
      </dsp:txBody>
      <dsp:txXfrm rot="-5400000">
        <a:off x="2162714" y="2367979"/>
        <a:ext cx="764471" cy="878703"/>
      </dsp:txXfrm>
    </dsp:sp>
    <dsp:sp modelId="{CB6F61DC-79A0-48C4-9B06-28D55A5BF1A6}">
      <dsp:nvSpPr>
        <dsp:cNvPr id="0" name=""/>
        <dsp:cNvSpPr/>
      </dsp:nvSpPr>
      <dsp:spPr>
        <a:xfrm rot="5400000">
          <a:off x="2504099" y="3335575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2"/>
              </a:solidFill>
            </a:rPr>
            <a:t>闭眼</a:t>
          </a:r>
          <a:endParaRPr lang="en-US" sz="1600" kern="1200" dirty="0">
            <a:solidFill>
              <a:schemeClr val="tx2"/>
            </a:solidFill>
          </a:endParaRPr>
        </a:p>
      </dsp:txBody>
      <dsp:txXfrm rot="-5400000">
        <a:off x="2760147" y="3451530"/>
        <a:ext cx="764471" cy="878703"/>
      </dsp:txXfrm>
    </dsp:sp>
    <dsp:sp modelId="{8381B106-DAD9-40F0-9E30-FBA8EE249D6A}">
      <dsp:nvSpPr>
        <dsp:cNvPr id="0" name=""/>
        <dsp:cNvSpPr/>
      </dsp:nvSpPr>
      <dsp:spPr>
        <a:xfrm>
          <a:off x="1162427" y="3507912"/>
          <a:ext cx="1378692" cy="765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E0617-FC09-48EF-A589-6404ADE52C8D}">
      <dsp:nvSpPr>
        <dsp:cNvPr id="0" name=""/>
        <dsp:cNvSpPr/>
      </dsp:nvSpPr>
      <dsp:spPr>
        <a:xfrm rot="5400000">
          <a:off x="3703562" y="3335575"/>
          <a:ext cx="1276567" cy="111061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/>
              </a:solidFill>
            </a:rPr>
            <a:t>未佩戴口罩</a:t>
          </a:r>
          <a:endParaRPr lang="en-US" sz="2000" kern="1200" dirty="0">
            <a:solidFill>
              <a:schemeClr val="tx2"/>
            </a:solidFill>
          </a:endParaRPr>
        </a:p>
      </dsp:txBody>
      <dsp:txXfrm rot="-5400000">
        <a:off x="3959610" y="3451530"/>
        <a:ext cx="764471" cy="87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CA65-A9BE-4F71-910D-92DD10D60B3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86D9-D983-4FF6-8B86-E6AC8C35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智能视频监控报警装置是集视频监控及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功能的一体机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分心驾驶占据所有道路上 </a:t>
            </a:r>
            <a:r>
              <a:rPr lang="en-US" altLang="zh-CN" dirty="0"/>
              <a:t>80</a:t>
            </a:r>
            <a:r>
              <a:rPr lang="zh-CN" altLang="en-US" dirty="0"/>
              <a:t>％的事故和 </a:t>
            </a:r>
            <a:r>
              <a:rPr lang="en-US" altLang="zh-CN" dirty="0"/>
              <a:t>25</a:t>
            </a:r>
            <a:r>
              <a:rPr lang="zh-CN" altLang="en-US" dirty="0"/>
              <a:t>％与事故相关的死亡的责任，被称为 “新酒后驾车”。虽然外部因素可能导致事故发生，但事实是，驾驶者最危险的一面是驾驶员本身的干扰。</a:t>
            </a:r>
          </a:p>
          <a:p>
            <a:r>
              <a:rPr lang="zh-CN" altLang="en-US" dirty="0"/>
              <a:t>对驾驶员最大的干扰是，使用手机占道路上所有事故的 </a:t>
            </a:r>
            <a:r>
              <a:rPr lang="en-US" altLang="zh-CN" dirty="0"/>
              <a:t>25</a:t>
            </a:r>
            <a:r>
              <a:rPr lang="zh-CN" altLang="en-US" dirty="0"/>
              <a:t>％和所有致命事故的 </a:t>
            </a:r>
            <a:r>
              <a:rPr lang="en-US" altLang="zh-CN" dirty="0"/>
              <a:t>14</a:t>
            </a:r>
            <a:r>
              <a:rPr lang="zh-CN" altLang="en-US" dirty="0"/>
              <a:t>％。根据 </a:t>
            </a:r>
            <a:r>
              <a:rPr lang="en-US" altLang="zh-CN" dirty="0"/>
              <a:t>AT</a:t>
            </a:r>
            <a:r>
              <a:rPr lang="zh-CN" altLang="en-US" dirty="0"/>
              <a:t>＆</a:t>
            </a:r>
            <a:r>
              <a:rPr lang="en-US" altLang="zh-CN" dirty="0"/>
              <a:t>T </a:t>
            </a:r>
            <a:r>
              <a:rPr lang="zh-CN" altLang="en-US" dirty="0"/>
              <a:t>的一项调查，在开车时，有 </a:t>
            </a:r>
            <a:r>
              <a:rPr lang="en-US" altLang="zh-CN" dirty="0"/>
              <a:t>43</a:t>
            </a:r>
            <a:r>
              <a:rPr lang="zh-CN" altLang="en-US" dirty="0"/>
              <a:t>％的青少年和 </a:t>
            </a:r>
            <a:r>
              <a:rPr lang="en-US" altLang="zh-CN" dirty="0"/>
              <a:t>49</a:t>
            </a:r>
            <a:r>
              <a:rPr lang="zh-CN" altLang="en-US" dirty="0"/>
              <a:t>％的成年人承认发短信，因此仅在美国，每年使用手机的人就导致 </a:t>
            </a:r>
            <a:r>
              <a:rPr lang="en-US" altLang="zh-CN" dirty="0"/>
              <a:t>160 </a:t>
            </a:r>
            <a:r>
              <a:rPr lang="zh-CN" altLang="en-US" dirty="0"/>
              <a:t>万起事故就不足为奇了。美国国家公路交通安全管理局（</a:t>
            </a:r>
            <a:r>
              <a:rPr lang="en-US" altLang="zh-CN" dirty="0"/>
              <a:t>National Highway Traffic Safety Administration</a:t>
            </a:r>
            <a:r>
              <a:rPr lang="zh-CN" altLang="en-US" dirty="0"/>
              <a:t>）的一项独立研究得出的结论是，吸烟者也面临同样的危险，开车时吸烟导致事故发生的可能性是后者的 </a:t>
            </a:r>
            <a:r>
              <a:rPr lang="en-US" altLang="zh-CN" dirty="0"/>
              <a:t>2 </a:t>
            </a:r>
            <a:r>
              <a:rPr lang="zh-CN" altLang="en-US" dirty="0"/>
              <a:t>至 </a:t>
            </a:r>
            <a:r>
              <a:rPr lang="en-US" altLang="zh-CN" dirty="0"/>
              <a:t>3 </a:t>
            </a:r>
            <a:r>
              <a:rPr lang="zh-CN" altLang="en-US" dirty="0"/>
              <a:t>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据悉，全国性的商用车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系统强制安装法规已经在调研立项之中，最快有望在今年底出台。欧盟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E-NCAP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发布的最新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路线图，要求从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月开始，所有新车都必须配备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 时中国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市场规模也将达到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亿人民币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利用手 机传感器如</a:t>
            </a:r>
            <a:r>
              <a:rPr lang="en-US" altLang="zh-CN" dirty="0"/>
              <a:t>GPS</a:t>
            </a:r>
            <a:r>
              <a:rPr lang="zh-CN" altLang="en-US" dirty="0"/>
              <a:t>、陀螺仪等，检测司机是否存在不安全驾驶行为。疲劳驾驶、分 心驾驶、超速、急加速、急转弯、急刹车等危险驾驶行为都将触发该系统，并给 司机发送信息提醒安全驾驶。督促司机提升安全意识并优化驾驶行为，为乘 客提供全方位的安全保障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广东省“两客一危一重”车辆智能监管系统（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数据、视频监控数据）、广州市道路运输行业安全信息服务平台（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数据、视频监控数据）。，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设备安装服务单位如何将终端设备数据接入“两客一危一重”智能监管平台？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广东省“两客一危一重”车辆智能监管系统（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数据、视频监控数据）、广州市道路运输行业安全信息服务平台（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数据、视频监控数据）。，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设备安装服务单位如何将终端设备数据接入“两客一危一重”智能监管平台？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zh-CN" altLang="en-US" dirty="0"/>
              <a:t>针对日益增长的车辆智慧监管需求，海量的视屏流数据处理需要满足低延迟，高吞吐需求，同时需要满足数据可查，可追溯的监管性需求。传统基于</a:t>
            </a:r>
            <a:r>
              <a:rPr lang="en-US" altLang="zh-CN" dirty="0" err="1"/>
              <a:t>kafka+HDFS</a:t>
            </a:r>
            <a:r>
              <a:rPr lang="zh-CN" altLang="en-US" dirty="0"/>
              <a:t>的方案，动态扩展性差，数据存储多组件化、多份化，极大的增加了用户的存储成本。 同时面临运维成本的增加。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</a:t>
            </a:r>
            <a:r>
              <a:rPr lang="en-US" altLang="zh-CN" dirty="0"/>
              <a:t>Pravega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智能驾驶监控解决方案优化了流数据处理架构。</a:t>
            </a:r>
            <a:r>
              <a:rPr lang="en-US" altLang="zh-CN" dirty="0"/>
              <a:t>Pravega</a:t>
            </a:r>
            <a:r>
              <a:rPr lang="zh-CN" altLang="en-US" dirty="0"/>
              <a:t>从存储角度来看待流数据， 实时处理流数据同时支持数据存储的持久化、安全、可靠性、一致性、隔离等属性，关注数据的生产、传输、存放、访问等整个数据的生命周期。 </a:t>
            </a:r>
            <a:r>
              <a:rPr lang="en-US" altLang="zh-CN" dirty="0"/>
              <a:t>Pravega</a:t>
            </a:r>
            <a:r>
              <a:rPr lang="zh-CN" altLang="en-US" dirty="0"/>
              <a:t>也支持分层存储，可有效降低存档数据存储开销。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数据还需要随时恢复到生产环境中再次使用。与此同时，</a:t>
            </a:r>
            <a:endParaRPr lang="en-US" altLang="ja-JP"/>
          </a:p>
          <a:p>
            <a:r>
              <a:rPr lang="ja-JP" altLang="en-US">
                <a:ea typeface="游ゴシック"/>
              </a:rPr>
              <a:t>AI系统的更新、涉及法律诉讼甚至是召回问题时，往</a:t>
            </a:r>
            <a:endParaRPr lang="en-US" altLang="ja-JP">
              <a:ea typeface="游ゴシック"/>
            </a:endParaRPr>
          </a:p>
          <a:p>
            <a:r>
              <a:rPr lang="ja-JP" altLang="en-US"/>
              <a:t>往需要在几天内恢复</a:t>
            </a:r>
            <a:r>
              <a:rPr lang="en-US"/>
              <a:t>PB</a:t>
            </a:r>
            <a:r>
              <a:rPr lang="en-US" altLang="ja-JP"/>
              <a:t> </a:t>
            </a:r>
            <a:r>
              <a:rPr lang="ja-JP" altLang="en-US"/>
              <a:t>级的模拟环境数据，以完成更新或</a:t>
            </a:r>
            <a:endParaRPr lang="en-US" altLang="ja-JP"/>
          </a:p>
          <a:p>
            <a:r>
              <a:rPr lang="ja-JP" altLang="en-US"/>
              <a:t>确定责任划分</a:t>
            </a:r>
            <a:r>
              <a:rPr lang="en-US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986D9-D983-4FF6-8B86-E6AC8C3562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AFAB18-9E19-466D-8FFC-EB6AB92B9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80EA6-8FC8-4405-8BB5-0F2F8690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1371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 userDrawn="1"/>
        </p:nvSpPr>
        <p:spPr>
          <a:xfrm>
            <a:off x="1143000" y="1373600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372076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122A0-9057-446F-8F83-7183AAC9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2895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F87A3A-2455-4908-8A98-EA026C97A8A3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2896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889D1083-1BD7-4414-BCB3-D51733A463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90800" y="2895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136-708F-4975-A108-C7FD7B89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4419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E156D1-8A25-4CD8-8C29-6D8CDBC9FD67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4420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D67C4B42-9AEF-4553-836F-730C9CF32F3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90800" y="4419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54779EC-F183-45C9-AD0C-9164B1775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246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3083B9-B011-4088-9915-EA423CD7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chemeClr val="accent6"/>
              </a:gs>
              <a:gs pos="26000">
                <a:schemeClr val="bg1"/>
              </a:gs>
              <a:gs pos="100000">
                <a:schemeClr val="accent1"/>
              </a:gs>
            </a:gsLst>
            <a:lin ang="36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6380C4-5271-4906-B38E-E23B3CA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1568"/>
            <a:ext cx="11430000" cy="5170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AEB6-865B-4C34-9AD6-140625CD2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07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26025D-69CA-46ED-B6D1-60EE56C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7CC5DC2-F1F4-47C9-9183-F626443A6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10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 userDrawn="1"/>
        </p:nvSpPr>
        <p:spPr>
          <a:xfrm>
            <a:off x="591132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604703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97</a:t>
            </a:r>
          </a:p>
        </p:txBody>
      </p:sp>
    </p:spTree>
    <p:extLst>
      <p:ext uri="{BB962C8B-B14F-4D97-AF65-F5344CB8AC3E}">
        <p14:creationId xmlns:p14="http://schemas.microsoft.com/office/powerpoint/2010/main" val="17057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79" r:id="rId3"/>
    <p:sldLayoutId id="2147483677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D93B9-CF08-4B60-B99B-1A30FB17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431803"/>
            <a:ext cx="11325226" cy="1994392"/>
          </a:xfrm>
        </p:spPr>
        <p:txBody>
          <a:bodyPr/>
          <a:lstStyle/>
          <a:p>
            <a:pPr algn="ctr"/>
            <a:r>
              <a:rPr lang="zh-CN" altLang="en-US" dirty="0"/>
              <a:t>美好出行</a:t>
            </a:r>
            <a:br>
              <a:rPr lang="en-US" altLang="zh-CN" dirty="0"/>
            </a:br>
            <a:r>
              <a:rPr lang="en-US" dirty="0"/>
              <a:t>Safe Driving System</a:t>
            </a:r>
          </a:p>
        </p:txBody>
      </p:sp>
    </p:spTree>
    <p:extLst>
      <p:ext uri="{BB962C8B-B14F-4D97-AF65-F5344CB8AC3E}">
        <p14:creationId xmlns:p14="http://schemas.microsoft.com/office/powerpoint/2010/main" val="386810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28F8-D736-4621-8BA3-84000878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E73BA-CC7B-4186-8D36-416E751D47F8}"/>
              </a:ext>
            </a:extLst>
          </p:cNvPr>
          <p:cNvSpPr/>
          <p:nvPr/>
        </p:nvSpPr>
        <p:spPr>
          <a:xfrm>
            <a:off x="1653684" y="3292427"/>
            <a:ext cx="9728498" cy="17030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5400" b="1">
                <a:latin typeface="Arial"/>
                <a:ea typeface="ＭＳ Ｐゴシック"/>
                <a:cs typeface="Arial"/>
              </a:rPr>
              <a:t>驾驶行为实时监控和报警示例</a:t>
            </a:r>
            <a:endParaRPr lang="en-US" sz="5400">
              <a:latin typeface="Arial"/>
              <a:ea typeface="ＭＳ Ｐゴシック"/>
              <a:cs typeface="Arial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ea typeface="黑体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1837-FC19-4E2A-B12B-16AD564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85D56-07DC-4784-B1D0-681284F2D172}"/>
              </a:ext>
            </a:extLst>
          </p:cNvPr>
          <p:cNvSpPr txBox="1"/>
          <p:nvPr/>
        </p:nvSpPr>
        <p:spPr>
          <a:xfrm>
            <a:off x="3677602" y="3059668"/>
            <a:ext cx="39528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2"/>
                </a:solidFill>
              </a:rPr>
              <a:t>谢   谢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9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5" name="Subtitle 164"/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F59CC9-0345-4876-98AE-25173E8126F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创新项目概述及演示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4AF943-0D33-402B-8FDB-FE39DEAAB43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zh-CN" altLang="en-US" dirty="0"/>
              <a:t>创新的价值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87E-9C8D-4970-9927-239E13C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286"/>
            <a:ext cx="11430000" cy="517001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CF7F5-6E43-4956-AEA1-1361B7953887}"/>
              </a:ext>
            </a:extLst>
          </p:cNvPr>
          <p:cNvSpPr txBox="1"/>
          <p:nvPr/>
        </p:nvSpPr>
        <p:spPr>
          <a:xfrm>
            <a:off x="1326377" y="2552613"/>
            <a:ext cx="9710530" cy="24929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我们是来自戴尔易安信中国研发中心成都分公司的</a:t>
            </a:r>
            <a:r>
              <a:rPr lang="en-US" altLang="zh-CN" dirty="0">
                <a:solidFill>
                  <a:schemeClr val="bg2"/>
                </a:solidFill>
              </a:rPr>
              <a:t>E-Lab </a:t>
            </a:r>
            <a:r>
              <a:rPr lang="zh-CN" altLang="en-US" dirty="0">
                <a:solidFill>
                  <a:schemeClr val="bg2"/>
                </a:solidFill>
              </a:rPr>
              <a:t>团队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zh-CN" altLang="en-US" sz="1800" dirty="0">
                <a:solidFill>
                  <a:schemeClr val="bg2"/>
                </a:solidFill>
              </a:rPr>
              <a:t>负责</a:t>
            </a:r>
            <a:r>
              <a:rPr lang="en-US" altLang="zh-CN" dirty="0">
                <a:solidFill>
                  <a:schemeClr val="bg2"/>
                </a:solidFill>
              </a:rPr>
              <a:t>DELL EMC</a:t>
            </a: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zh-CN" altLang="en-US" sz="1800" dirty="0">
                <a:solidFill>
                  <a:schemeClr val="bg2"/>
                </a:solidFill>
              </a:rPr>
              <a:t>存储产品的兼容性测试， 团队成员包括</a:t>
            </a:r>
            <a:r>
              <a:rPr lang="en-US" altLang="zh-CN" sz="1800" dirty="0">
                <a:solidFill>
                  <a:schemeClr val="bg2"/>
                </a:solidFill>
              </a:rPr>
              <a:t>:</a:t>
            </a: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罗玉皓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陈燕飞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王芳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何毅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87E-9C8D-4970-9927-239E13C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956"/>
            <a:ext cx="11430000" cy="517001"/>
          </a:xfrm>
        </p:spPr>
        <p:txBody>
          <a:bodyPr/>
          <a:lstStyle/>
          <a:p>
            <a:r>
              <a:rPr lang="zh-CN" altLang="en-US" dirty="0"/>
              <a:t>创新项目背景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60719-17CA-4A11-9312-4E8F6C639DD3}"/>
              </a:ext>
            </a:extLst>
          </p:cNvPr>
          <p:cNvSpPr txBox="1"/>
          <p:nvPr/>
        </p:nvSpPr>
        <p:spPr>
          <a:xfrm>
            <a:off x="600075" y="1961654"/>
            <a:ext cx="10906125" cy="2441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道路千万条，安全第一条</a:t>
            </a:r>
            <a:r>
              <a:rPr lang="en-US" altLang="zh-CN" dirty="0"/>
              <a:t>,</a:t>
            </a:r>
            <a:r>
              <a:rPr lang="zh-CN" altLang="en-US" dirty="0"/>
              <a:t>行车不规范，亲人两行泪</a:t>
            </a:r>
            <a:r>
              <a:rPr lang="en-US" altLang="zh-CN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两客一危一重货</a:t>
            </a:r>
            <a:r>
              <a:rPr lang="en-US" altLang="zh-CN" dirty="0"/>
              <a:t>” </a:t>
            </a:r>
            <a:r>
              <a:rPr lang="zh-CN" altLang="en-US" dirty="0"/>
              <a:t>重点车辆的安全行车问题一直备受社会关注 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无论是家用车还是商用车出现的安全问题中， 驾驶员者最危险的一面是驾驶员本身的干扰造成的不规范驾驶行为。分心驾驶被称为“新酒后驾车</a:t>
            </a:r>
            <a:r>
              <a:rPr lang="en-US" altLang="zh-CN" dirty="0"/>
              <a:t>”</a:t>
            </a:r>
            <a:r>
              <a:rPr lang="zh-CN" altLang="en-US" dirty="0"/>
              <a:t>。 车辆智慧监管是解决这类问题的有效方法之一。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DE084-EEA1-49D5-87D5-2C2DC410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790969"/>
            <a:ext cx="2317208" cy="1428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D1132-0A30-423D-83FA-B54B6F2D0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42" y="4766174"/>
            <a:ext cx="2317208" cy="1453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1D1D1-1651-479A-B87E-14A1E8E0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3" y="4782863"/>
            <a:ext cx="1870381" cy="1419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A146A-0087-4858-892F-9BEBD553D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515" y="4511047"/>
            <a:ext cx="1376822" cy="17085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2BE21-F93B-462B-A188-44C688B3300B}"/>
              </a:ext>
            </a:extLst>
          </p:cNvPr>
          <p:cNvCxnSpPr>
            <a:cxnSpLocks/>
          </p:cNvCxnSpPr>
          <p:nvPr/>
        </p:nvCxnSpPr>
        <p:spPr>
          <a:xfrm>
            <a:off x="609192" y="4511047"/>
            <a:ext cx="8296269" cy="1324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019EE65-A1F5-4A2F-98F8-14F8C342D704}"/>
              </a:ext>
            </a:extLst>
          </p:cNvPr>
          <p:cNvSpPr/>
          <p:nvPr/>
        </p:nvSpPr>
        <p:spPr>
          <a:xfrm rot="10800000">
            <a:off x="6989503" y="4512663"/>
            <a:ext cx="274320" cy="216344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21F5CB0-7BA7-440D-A3F2-F17A735F3114}"/>
              </a:ext>
            </a:extLst>
          </p:cNvPr>
          <p:cNvSpPr/>
          <p:nvPr/>
        </p:nvSpPr>
        <p:spPr>
          <a:xfrm rot="10800000">
            <a:off x="4343699" y="4517683"/>
            <a:ext cx="274320" cy="216344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AC81092-48C5-4C90-B32E-9ABBD57CB396}"/>
              </a:ext>
            </a:extLst>
          </p:cNvPr>
          <p:cNvSpPr/>
          <p:nvPr/>
        </p:nvSpPr>
        <p:spPr>
          <a:xfrm rot="10800000">
            <a:off x="1329639" y="4524290"/>
            <a:ext cx="274320" cy="216344"/>
          </a:xfrm>
          <a:prstGeom prst="triangl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89C5-D5DC-494B-A559-8DE1B91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解决方案思路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C8C06-1350-4699-84C7-2E32610F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2" y="1813397"/>
            <a:ext cx="5301310" cy="44037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80A649A-148E-4EC7-8EF3-AEB55B94C7EC}"/>
              </a:ext>
            </a:extLst>
          </p:cNvPr>
          <p:cNvSpPr/>
          <p:nvPr/>
        </p:nvSpPr>
        <p:spPr>
          <a:xfrm>
            <a:off x="5641042" y="1813397"/>
            <a:ext cx="538599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借助视频采集设备和传感器， 实时采集司机驾驶行为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/>
              <a:t>AI </a:t>
            </a:r>
            <a:r>
              <a:rPr lang="zh-CN" altLang="en-US" dirty="0"/>
              <a:t>视频智能检测。</a:t>
            </a:r>
            <a:r>
              <a:rPr lang="zh-CN" altLang="en-US" dirty="0">
                <a:latin typeface="Segoe UI" panose="020B0502040204020203" pitchFamily="34" charset="0"/>
              </a:rPr>
              <a:t>识别驾驶员抽烟、使用手机、未系安全带等违规行为，及时预警，降低事故发生率，保障人身财产安全。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 </a:t>
            </a:r>
            <a:r>
              <a:rPr lang="zh-CN" altLang="en-US" dirty="0"/>
              <a:t>不规范驾驶行为审计，督促司机提升安全意识并优化驾驶行为，为乘客提供全方位的安全保障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ADA8-FD24-4FBA-B026-73366551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解决方案架构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97BA6-98CE-4FB2-82FA-83544683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4399" y="3227876"/>
            <a:ext cx="807063" cy="363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C35B4-A1F8-4B82-B010-4771B6281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35" y="4130534"/>
            <a:ext cx="850173" cy="517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9C9FD4-26E2-4AD4-8CF5-9A11C29BB366}"/>
              </a:ext>
            </a:extLst>
          </p:cNvPr>
          <p:cNvSpPr/>
          <p:nvPr/>
        </p:nvSpPr>
        <p:spPr>
          <a:xfrm>
            <a:off x="5000271" y="3267323"/>
            <a:ext cx="1977239" cy="1875122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F379B-5FF2-4E2C-84DF-A1DE2FCB93DD}"/>
              </a:ext>
            </a:extLst>
          </p:cNvPr>
          <p:cNvSpPr/>
          <p:nvPr/>
        </p:nvSpPr>
        <p:spPr>
          <a:xfrm>
            <a:off x="5456289" y="3505694"/>
            <a:ext cx="995680" cy="4165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Apache </a:t>
            </a:r>
            <a:r>
              <a:rPr lang="en-US" altLang="zh-CN" sz="1000" dirty="0" err="1">
                <a:solidFill>
                  <a:schemeClr val="tx2"/>
                </a:solidFill>
              </a:rPr>
              <a:t>Flink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59E49-34B6-4F73-980D-95A53DFD85B3}"/>
              </a:ext>
            </a:extLst>
          </p:cNvPr>
          <p:cNvSpPr/>
          <p:nvPr/>
        </p:nvSpPr>
        <p:spPr>
          <a:xfrm>
            <a:off x="5409172" y="4241419"/>
            <a:ext cx="1190629" cy="4805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Pravega Segment  Store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937AB0-EB54-4509-9893-6B6288837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900" y="5835876"/>
            <a:ext cx="1190632" cy="4805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A17F2B-CE7F-4C8D-903B-E1BFADB104F1}"/>
              </a:ext>
            </a:extLst>
          </p:cNvPr>
          <p:cNvCxnSpPr>
            <a:cxnSpLocks/>
          </p:cNvCxnSpPr>
          <p:nvPr/>
        </p:nvCxnSpPr>
        <p:spPr>
          <a:xfrm>
            <a:off x="5948216" y="4765734"/>
            <a:ext cx="0" cy="9788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8DE3D-DAAA-4965-98DF-A6459E002DEF}"/>
              </a:ext>
            </a:extLst>
          </p:cNvPr>
          <p:cNvCxnSpPr>
            <a:cxnSpLocks/>
          </p:cNvCxnSpPr>
          <p:nvPr/>
        </p:nvCxnSpPr>
        <p:spPr>
          <a:xfrm flipV="1">
            <a:off x="5952079" y="3992890"/>
            <a:ext cx="0" cy="206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58D58-CC27-44A1-BF7F-6A94DD4EBB7A}"/>
              </a:ext>
            </a:extLst>
          </p:cNvPr>
          <p:cNvSpPr/>
          <p:nvPr/>
        </p:nvSpPr>
        <p:spPr>
          <a:xfrm>
            <a:off x="3626882" y="3868712"/>
            <a:ext cx="995680" cy="4165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Pravega writer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6ABE6-76AC-41BA-8D8F-9A78B5A2E567}"/>
              </a:ext>
            </a:extLst>
          </p:cNvPr>
          <p:cNvSpPr/>
          <p:nvPr/>
        </p:nvSpPr>
        <p:spPr>
          <a:xfrm>
            <a:off x="3604856" y="4548289"/>
            <a:ext cx="1077253" cy="51706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Pravega Sensor Collector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538AF-55EF-4ECE-9E6B-7646F4ABC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753" y="2514406"/>
            <a:ext cx="506926" cy="517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60019D-86E6-4D1E-88F4-477A92443B45}"/>
              </a:ext>
            </a:extLst>
          </p:cNvPr>
          <p:cNvSpPr txBox="1"/>
          <p:nvPr/>
        </p:nvSpPr>
        <p:spPr>
          <a:xfrm>
            <a:off x="6106793" y="3025916"/>
            <a:ext cx="6143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AI </a:t>
            </a:r>
            <a:r>
              <a:rPr lang="zh-CN" altLang="en-US" sz="1000" dirty="0"/>
              <a:t>识别</a:t>
            </a:r>
            <a:endParaRPr lang="en-US"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13D387-3730-430C-B6C7-398ED576B11D}"/>
              </a:ext>
            </a:extLst>
          </p:cNvPr>
          <p:cNvCxnSpPr>
            <a:cxnSpLocks/>
          </p:cNvCxnSpPr>
          <p:nvPr/>
        </p:nvCxnSpPr>
        <p:spPr>
          <a:xfrm>
            <a:off x="5949491" y="3113230"/>
            <a:ext cx="0" cy="30363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95E9E-2583-443A-B6DF-CEA19B148B87}"/>
              </a:ext>
            </a:extLst>
          </p:cNvPr>
          <p:cNvCxnSpPr>
            <a:cxnSpLocks/>
          </p:cNvCxnSpPr>
          <p:nvPr/>
        </p:nvCxnSpPr>
        <p:spPr>
          <a:xfrm>
            <a:off x="6721120" y="3713974"/>
            <a:ext cx="1496832" cy="278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00D42-ECCB-4349-BC57-6DDF962DF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9090" y="3686757"/>
            <a:ext cx="1977239" cy="12472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A43932-5171-4B3E-B957-6A71AEF58061}"/>
              </a:ext>
            </a:extLst>
          </p:cNvPr>
          <p:cNvSpPr txBox="1"/>
          <p:nvPr/>
        </p:nvSpPr>
        <p:spPr>
          <a:xfrm>
            <a:off x="9009173" y="5014584"/>
            <a:ext cx="10675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BI  / Statistic</a:t>
            </a: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0BD47EE-D26C-4530-9DCB-CBAF5A51BC30}"/>
              </a:ext>
            </a:extLst>
          </p:cNvPr>
          <p:cNvSpPr/>
          <p:nvPr/>
        </p:nvSpPr>
        <p:spPr>
          <a:xfrm rot="6490824" flipV="1">
            <a:off x="1708367" y="3666576"/>
            <a:ext cx="129006" cy="472923"/>
          </a:xfrm>
          <a:prstGeom prst="lightningBol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ECCBFA1E-EF13-4F10-81AE-335F46B3AC01}"/>
              </a:ext>
            </a:extLst>
          </p:cNvPr>
          <p:cNvSpPr/>
          <p:nvPr/>
        </p:nvSpPr>
        <p:spPr>
          <a:xfrm rot="6135470" flipH="1" flipV="1">
            <a:off x="1585310" y="4155782"/>
            <a:ext cx="158334" cy="383764"/>
          </a:xfrm>
          <a:prstGeom prst="lightningBol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999DC-07AD-4F56-A1D5-9F4F5F2A5F84}"/>
              </a:ext>
            </a:extLst>
          </p:cNvPr>
          <p:cNvSpPr txBox="1"/>
          <p:nvPr/>
        </p:nvSpPr>
        <p:spPr>
          <a:xfrm>
            <a:off x="7113441" y="4105063"/>
            <a:ext cx="11285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100" dirty="0"/>
              <a:t>驾驶行为审计分析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ADC86-AC69-4C8F-8368-6656FDA2945B}"/>
              </a:ext>
            </a:extLst>
          </p:cNvPr>
          <p:cNvSpPr txBox="1"/>
          <p:nvPr/>
        </p:nvSpPr>
        <p:spPr>
          <a:xfrm rot="1562466">
            <a:off x="1739831" y="3671925"/>
            <a:ext cx="6555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/>
              <a:t>Video/sensor </a:t>
            </a:r>
            <a:endParaRPr lang="en-US" sz="900" dirty="0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C879E418-3F0F-4804-867D-A32EA07E006A}"/>
              </a:ext>
            </a:extLst>
          </p:cNvPr>
          <p:cNvSpPr/>
          <p:nvPr/>
        </p:nvSpPr>
        <p:spPr>
          <a:xfrm rot="4852390" flipV="1">
            <a:off x="3256305" y="4149190"/>
            <a:ext cx="118680" cy="522437"/>
          </a:xfrm>
          <a:prstGeom prst="lightningBol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F770BF-6BC2-46A2-9496-AE1F36F2830E}"/>
              </a:ext>
            </a:extLst>
          </p:cNvPr>
          <p:cNvSpPr txBox="1"/>
          <p:nvPr/>
        </p:nvSpPr>
        <p:spPr>
          <a:xfrm>
            <a:off x="6074653" y="5412216"/>
            <a:ext cx="5113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Archive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DFF238-7F53-431A-B632-E66CCE0821C8}"/>
              </a:ext>
            </a:extLst>
          </p:cNvPr>
          <p:cNvCxnSpPr>
            <a:cxnSpLocks/>
          </p:cNvCxnSpPr>
          <p:nvPr/>
        </p:nvCxnSpPr>
        <p:spPr>
          <a:xfrm rot="10800000">
            <a:off x="5100320" y="2309712"/>
            <a:ext cx="4002902" cy="1294253"/>
          </a:xfrm>
          <a:prstGeom prst="bentConnector3">
            <a:avLst>
              <a:gd name="adj1" fmla="val 7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235029-0274-4889-B844-1112364AA37F}"/>
              </a:ext>
            </a:extLst>
          </p:cNvPr>
          <p:cNvCxnSpPr/>
          <p:nvPr/>
        </p:nvCxnSpPr>
        <p:spPr>
          <a:xfrm flipH="1">
            <a:off x="2214880" y="2514406"/>
            <a:ext cx="1198880" cy="750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C7220EB1-4C1A-4899-B078-9FE957A69F13}"/>
              </a:ext>
            </a:extLst>
          </p:cNvPr>
          <p:cNvSpPr/>
          <p:nvPr/>
        </p:nvSpPr>
        <p:spPr>
          <a:xfrm>
            <a:off x="3665651" y="2135890"/>
            <a:ext cx="1198880" cy="51706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GPRS/SMS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ECC342-775A-4714-8CE8-E50B16CA8333}"/>
              </a:ext>
            </a:extLst>
          </p:cNvPr>
          <p:cNvCxnSpPr>
            <a:cxnSpLocks/>
          </p:cNvCxnSpPr>
          <p:nvPr/>
        </p:nvCxnSpPr>
        <p:spPr>
          <a:xfrm>
            <a:off x="4729798" y="4130534"/>
            <a:ext cx="3705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7FBBF-F26D-49A2-BE36-64D485D17E2C}"/>
              </a:ext>
            </a:extLst>
          </p:cNvPr>
          <p:cNvCxnSpPr>
            <a:cxnSpLocks/>
          </p:cNvCxnSpPr>
          <p:nvPr/>
        </p:nvCxnSpPr>
        <p:spPr>
          <a:xfrm>
            <a:off x="4729798" y="4709418"/>
            <a:ext cx="3955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D23A8F-E176-430E-B4AB-4F469A243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962" y="4058757"/>
            <a:ext cx="743442" cy="527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A4A637C-DA33-468F-9D5A-7D039A70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58388" y="5053007"/>
            <a:ext cx="807063" cy="363957"/>
          </a:xfrm>
          <a:prstGeom prst="rect">
            <a:avLst/>
          </a:prstGeom>
        </p:spPr>
      </p:pic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E1E492DB-1DCB-44AC-B55D-49427FBC6C18}"/>
              </a:ext>
            </a:extLst>
          </p:cNvPr>
          <p:cNvSpPr/>
          <p:nvPr/>
        </p:nvSpPr>
        <p:spPr>
          <a:xfrm rot="3881379" flipH="1" flipV="1">
            <a:off x="1732788" y="4670119"/>
            <a:ext cx="156080" cy="383764"/>
          </a:xfrm>
          <a:prstGeom prst="lightningBol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338C-A232-4599-BDB1-274EC097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八大类驾驶行为识别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12475-BC3C-4A63-A99D-B465BA7AB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7"/>
          <a:stretch/>
        </p:blipFill>
        <p:spPr bwMode="auto">
          <a:xfrm>
            <a:off x="1245330" y="1666685"/>
            <a:ext cx="4228555" cy="2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444E4-D49F-44C0-8E8C-FFA3C64C1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77"/>
          <a:stretch/>
        </p:blipFill>
        <p:spPr>
          <a:xfrm>
            <a:off x="1245331" y="3955748"/>
            <a:ext cx="4228555" cy="247113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1D9404-0F40-47FE-9D4A-CC66AFB17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839"/>
              </p:ext>
            </p:extLst>
          </p:nvPr>
        </p:nvGraphicFramePr>
        <p:xfrm>
          <a:off x="5171141" y="1785319"/>
          <a:ext cx="6920498" cy="45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797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87E-9C8D-4970-9927-239E13C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956"/>
            <a:ext cx="11430000" cy="517001"/>
          </a:xfrm>
        </p:spPr>
        <p:txBody>
          <a:bodyPr/>
          <a:lstStyle/>
          <a:p>
            <a:r>
              <a:rPr lang="zh-CN" altLang="en-US" dirty="0"/>
              <a:t>创新项目的价值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A1D7-894F-475A-933D-D0EFF10697B3}"/>
              </a:ext>
            </a:extLst>
          </p:cNvPr>
          <p:cNvSpPr txBox="1"/>
          <p:nvPr/>
        </p:nvSpPr>
        <p:spPr>
          <a:xfrm>
            <a:off x="619760" y="1891748"/>
            <a:ext cx="10314452" cy="44268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挑战性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</a:rPr>
              <a:t>基于车联网的海量流数据需要能够同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时应对低延时、高并发和高吞吐要求</a:t>
            </a:r>
            <a:endParaRPr lang="en-US" altLang="zh-CN" dirty="0"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  <a:cs typeface="Arial"/>
              </a:rPr>
              <a:t>需要一套解决方案同时满足流数据</a:t>
            </a:r>
            <a:r>
              <a:rPr lang="zh-CN" altLang="en-US" dirty="0">
                <a:solidFill>
                  <a:srgbClr val="FF0000"/>
                </a:solidFill>
                <a:ea typeface="黑体"/>
                <a:cs typeface="Arial"/>
              </a:rPr>
              <a:t>实时处理</a:t>
            </a:r>
            <a:r>
              <a:rPr lang="zh-CN" altLang="en-US" dirty="0">
                <a:ea typeface="黑体"/>
                <a:cs typeface="Arial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黑体"/>
                <a:cs typeface="Arial"/>
              </a:rPr>
              <a:t>历史数据</a:t>
            </a:r>
            <a:r>
              <a:rPr lang="zh-CN" altLang="en-US" dirty="0">
                <a:ea typeface="黑体"/>
                <a:cs typeface="Arial"/>
              </a:rPr>
              <a:t>批处理需求</a:t>
            </a:r>
            <a:endParaRPr lang="zh-CN" altLang="en-US" dirty="0"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</a:rPr>
              <a:t>传统基于</a:t>
            </a:r>
            <a:r>
              <a:rPr lang="en-US" altLang="zh-CN" dirty="0" err="1">
                <a:ea typeface="黑体"/>
              </a:rPr>
              <a:t>kafka+HDFS</a:t>
            </a:r>
            <a:r>
              <a:rPr lang="zh-CN" altLang="en-US" dirty="0">
                <a:ea typeface="黑体"/>
              </a:rPr>
              <a:t>的方案，动态扩展性差，数据存储多组件化、多份化，用户开发、存储和运维成本过高</a:t>
            </a:r>
            <a:endParaRPr lang="en-US" altLang="zh-CN" dirty="0">
              <a:ea typeface="黑体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创新性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</a:rPr>
              <a:t> 我们的美好出行项目引入了</a:t>
            </a:r>
            <a:r>
              <a:rPr lang="en-US" altLang="zh-CN" dirty="0">
                <a:ea typeface="黑体"/>
              </a:rPr>
              <a:t>Pravega</a:t>
            </a:r>
            <a:r>
              <a:rPr lang="zh-CN" altLang="en-US" dirty="0">
                <a:ea typeface="黑体"/>
              </a:rPr>
              <a:t>架构， 采用流计算和存储一体化，同时兼顾流数据读写实时性和数据存储的持久化，可靠性、一致性诉求，极大降低运维复杂度</a:t>
            </a:r>
            <a:endParaRPr lang="en-US" altLang="zh-CN" dirty="0">
              <a:ea typeface="黑体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/>
              </a:rPr>
              <a:t>Pravega</a:t>
            </a:r>
            <a:r>
              <a:rPr lang="zh-CN" altLang="en-US" dirty="0">
                <a:ea typeface="黑体"/>
              </a:rPr>
              <a:t> </a:t>
            </a:r>
            <a:r>
              <a:rPr lang="en-US" altLang="zh-CN" dirty="0">
                <a:ea typeface="黑体"/>
              </a:rPr>
              <a:t>long-term retention</a:t>
            </a:r>
            <a:r>
              <a:rPr lang="zh-CN" altLang="en-US" dirty="0">
                <a:ea typeface="黑体"/>
              </a:rPr>
              <a:t>功能满足历史数据留存和保管，随时调取， 无需开发第二套接口</a:t>
            </a:r>
            <a:endParaRPr lang="en-US" altLang="zh-CN" dirty="0">
              <a:ea typeface="黑体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/>
              </a:rPr>
              <a:t>Pravega</a:t>
            </a:r>
            <a:r>
              <a:rPr lang="zh-CN" altLang="en-US" dirty="0">
                <a:ea typeface="黑体"/>
              </a:rPr>
              <a:t>支持数据的生命周期管理，对归档数据可分层存储，可有效降低存档开销。</a:t>
            </a:r>
            <a:endParaRPr lang="en-US" altLang="zh-CN" dirty="0"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753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760-489F-43FE-866D-7684B3CE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创新项目的价值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3350F-BDE5-48AA-A199-00910B5A6709}"/>
              </a:ext>
            </a:extLst>
          </p:cNvPr>
          <p:cNvSpPr/>
          <p:nvPr/>
        </p:nvSpPr>
        <p:spPr>
          <a:xfrm>
            <a:off x="949662" y="2058318"/>
            <a:ext cx="9728498" cy="40575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zh-CN" altLang="en-US" b="1" dirty="0"/>
              <a:t>影响力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  <a:cs typeface="Arial"/>
              </a:rPr>
              <a:t>Pravega在此次车联网方案中的应用，展示了其性能的优异性，能帮助</a:t>
            </a:r>
            <a:r>
              <a:rPr lang="zh-CN" dirty="0">
                <a:ea typeface="黑体"/>
                <a:cs typeface="Arial"/>
              </a:rPr>
              <a:t>降低开发</a:t>
            </a:r>
            <a:r>
              <a:rPr lang="en-US" altLang="zh-CN" dirty="0">
                <a:ea typeface="+mn-lt"/>
                <a:cs typeface="Arial"/>
              </a:rPr>
              <a:t>, </a:t>
            </a:r>
            <a:r>
              <a:rPr lang="zh-CN" dirty="0">
                <a:ea typeface="黑体"/>
                <a:cs typeface="Arial"/>
              </a:rPr>
              <a:t>运维和存储成本，缩短开发周期</a:t>
            </a:r>
            <a:endParaRPr lang="en-US" altLang="zh-CN" dirty="0">
              <a:ea typeface="黑体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FF0000"/>
              </a:solidFill>
              <a:ea typeface="黑体"/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可行性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/>
              </a:rPr>
              <a:t>通过</a:t>
            </a:r>
            <a:r>
              <a:rPr lang="en-US" altLang="zh-CN" dirty="0">
                <a:ea typeface="黑体"/>
              </a:rPr>
              <a:t>DEMO</a:t>
            </a:r>
            <a:r>
              <a:rPr lang="zh-CN" altLang="en-US" dirty="0">
                <a:ea typeface="黑体"/>
              </a:rPr>
              <a:t>我们已经初步证明了方案的可行性， 能够迅速实现多路视频流的驾驶行为识别， 从而实现行车安全的有效监控，并且延迟在</a:t>
            </a:r>
            <a:r>
              <a:rPr lang="zh-CN" altLang="en-US" dirty="0">
                <a:solidFill>
                  <a:schemeClr val="accent5"/>
                </a:solidFill>
                <a:ea typeface="黑体"/>
              </a:rPr>
              <a:t>毫秒</a:t>
            </a:r>
            <a:r>
              <a:rPr lang="zh-CN" altLang="en-US" dirty="0">
                <a:ea typeface="黑体"/>
              </a:rPr>
              <a:t>级。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更进一步的我们可以利用</a:t>
            </a:r>
            <a:r>
              <a:rPr lang="en-US" altLang="zh-CN" dirty="0"/>
              <a:t>Pravega</a:t>
            </a:r>
            <a:r>
              <a:rPr lang="zh-CN" altLang="en-US" dirty="0"/>
              <a:t>的实现对历史视频的回溯和审计， 乃至司机行为模式的分析，  完成更多智能化的行车安全功能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051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-18501_2020_ppt_template_v2.potx" id="{8EE0A804-4CB6-44EA-A4B4-C7D1EB27F55F}" vid="{F7FFB47B-E2F5-4219-83D1-256A9C1817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1136</Words>
  <Application>Microsoft Office PowerPoint</Application>
  <PresentationFormat>Widescreen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2021 Dell Tech template</vt:lpstr>
      <vt:lpstr>美好出行 Safe Driving System</vt:lpstr>
      <vt:lpstr>Agenda</vt:lpstr>
      <vt:lpstr>团队介绍</vt:lpstr>
      <vt:lpstr>创新项目背景</vt:lpstr>
      <vt:lpstr>解决方案思路</vt:lpstr>
      <vt:lpstr>解决方案架构</vt:lpstr>
      <vt:lpstr>八大类驾驶行为识别</vt:lpstr>
      <vt:lpstr>创新项目的价值</vt:lpstr>
      <vt:lpstr>创新项目的价值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Pravega创客大赛</dc:title>
  <dc:creator>Wang, Chao</dc:creator>
  <cp:lastModifiedBy>Luo, Yuhao</cp:lastModifiedBy>
  <cp:revision>119</cp:revision>
  <dcterms:created xsi:type="dcterms:W3CDTF">2021-08-16T07:01:36Z</dcterms:created>
  <dcterms:modified xsi:type="dcterms:W3CDTF">2021-08-21T09:09:32Z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Chao.Wang5@emc.com</vt:lpwstr>
  </property>
  <property fmtid="{D5CDD505-2E9C-101B-9397-08002B2CF9AE}" pid="5" name="MSIP_Label_17cb76b2-10b8-4fe1-93d4-2202842406cd_SetDate">
    <vt:lpwstr>2021-08-17T02:53:51.1535522Z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64001431-23f3-497f-8111-59d0685e4b8b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