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3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74B1-2087-41F2-8913-656C3AE3A0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83C5-3331-404B-BC4F-1AACC745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65085" y="3057996"/>
            <a:ext cx="26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Betweenness (0.583)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9631" t="41883" r="46394" b="27250"/>
          <a:stretch/>
        </p:blipFill>
        <p:spPr>
          <a:xfrm>
            <a:off x="1281655" y="164893"/>
            <a:ext cx="2923081" cy="2893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9877" t="36785" r="46271" b="31548"/>
          <a:stretch/>
        </p:blipFill>
        <p:spPr>
          <a:xfrm>
            <a:off x="4557009" y="184671"/>
            <a:ext cx="2908091" cy="29680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2942" y="3057996"/>
            <a:ext cx="278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Leading Eigenvector (0.523)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9262" t="45562" r="46763" b="23141"/>
          <a:stretch/>
        </p:blipFill>
        <p:spPr>
          <a:xfrm>
            <a:off x="8076408" y="309376"/>
            <a:ext cx="2923085" cy="29332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12187" y="3057996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 Trap (0.597)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0001" t="42363" r="46946" b="25490"/>
          <a:stretch/>
        </p:blipFill>
        <p:spPr>
          <a:xfrm>
            <a:off x="1337880" y="3522054"/>
            <a:ext cx="2810630" cy="30130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9751" y="6340206"/>
            <a:ext cx="259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Propagation (0.575)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28648" t="32014" r="45303" b="36478"/>
          <a:stretch/>
        </p:blipFill>
        <p:spPr>
          <a:xfrm>
            <a:off x="4423072" y="3522054"/>
            <a:ext cx="3175964" cy="29530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24606" y="6340206"/>
            <a:ext cx="17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Map (0.593)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30000" t="38206" r="46025" b="32206"/>
          <a:stretch/>
        </p:blipFill>
        <p:spPr>
          <a:xfrm>
            <a:off x="8076409" y="3522054"/>
            <a:ext cx="2923082" cy="27731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75053" y="6340206"/>
            <a:ext cx="163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Louvain (0.597)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" y="1555802"/>
            <a:ext cx="51993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84" y="1555802"/>
            <a:ext cx="5801784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5988" y="5907140"/>
            <a:ext cx="245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 Sweep Curve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5556" y="5907140"/>
            <a:ext cx="288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 Similarity Heat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2" t="8528" r="7494" b="2481"/>
          <a:stretch/>
        </p:blipFill>
        <p:spPr>
          <a:xfrm>
            <a:off x="6726466" y="1588957"/>
            <a:ext cx="4696040" cy="38579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00" t="8491" r="11737" b="3188"/>
          <a:stretch/>
        </p:blipFill>
        <p:spPr>
          <a:xfrm>
            <a:off x="1300027" y="1588957"/>
            <a:ext cx="4696039" cy="3857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8456" y="5576340"/>
            <a:ext cx="261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Cluster Louvain 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2421" y="5576340"/>
            <a:ext cx="384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Consensus Graph on range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1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James Moody, Ph.D.</dc:creator>
  <cp:lastModifiedBy>Dr James Moody, Ph.D.</cp:lastModifiedBy>
  <cp:revision>3</cp:revision>
  <dcterms:created xsi:type="dcterms:W3CDTF">2018-05-16T03:33:05Z</dcterms:created>
  <dcterms:modified xsi:type="dcterms:W3CDTF">2018-05-16T03:43:00Z</dcterms:modified>
</cp:coreProperties>
</file>